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88" r:id="rId2"/>
    <p:sldId id="390" r:id="rId3"/>
    <p:sldId id="391" r:id="rId4"/>
    <p:sldId id="393" r:id="rId5"/>
    <p:sldId id="275" r:id="rId6"/>
    <p:sldId id="394" r:id="rId7"/>
    <p:sldId id="450" r:id="rId8"/>
    <p:sldId id="335" r:id="rId9"/>
    <p:sldId id="442" r:id="rId10"/>
    <p:sldId id="457" r:id="rId11"/>
    <p:sldId id="325" r:id="rId12"/>
    <p:sldId id="396" r:id="rId13"/>
    <p:sldId id="397" r:id="rId14"/>
    <p:sldId id="427" r:id="rId15"/>
    <p:sldId id="399" r:id="rId16"/>
    <p:sldId id="428" r:id="rId17"/>
    <p:sldId id="400" r:id="rId18"/>
    <p:sldId id="401" r:id="rId19"/>
    <p:sldId id="429" r:id="rId20"/>
    <p:sldId id="402" r:id="rId21"/>
    <p:sldId id="456" r:id="rId22"/>
    <p:sldId id="443" r:id="rId23"/>
    <p:sldId id="458" r:id="rId24"/>
    <p:sldId id="459" r:id="rId25"/>
    <p:sldId id="324" r:id="rId26"/>
    <p:sldId id="404" r:id="rId27"/>
    <p:sldId id="406" r:id="rId28"/>
    <p:sldId id="408" r:id="rId29"/>
    <p:sldId id="409" r:id="rId30"/>
    <p:sldId id="412" r:id="rId31"/>
    <p:sldId id="413" r:id="rId32"/>
    <p:sldId id="432" r:id="rId33"/>
    <p:sldId id="326" r:id="rId34"/>
    <p:sldId id="327" r:id="rId35"/>
    <p:sldId id="446" r:id="rId36"/>
    <p:sldId id="447" r:id="rId37"/>
    <p:sldId id="448" r:id="rId38"/>
    <p:sldId id="449" r:id="rId39"/>
    <p:sldId id="436" r:id="rId40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4" autoAdjust="0"/>
    <p:restoredTop sz="80256" autoAdjust="0"/>
  </p:normalViewPr>
  <p:slideViewPr>
    <p:cSldViewPr>
      <p:cViewPr varScale="1">
        <p:scale>
          <a:sx n="105" d="100"/>
          <a:sy n="105" d="100"/>
        </p:scale>
        <p:origin x="75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642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Kabele" userId="34bdc8eb9d5db3c0" providerId="LiveId" clId="{065B2D2B-B2C1-43C6-8CFE-33E3BEB30F80}"/>
    <pc:docChg chg="custSel addSld delSld modSld">
      <pc:chgData name="Richard Kabele" userId="34bdc8eb9d5db3c0" providerId="LiveId" clId="{065B2D2B-B2C1-43C6-8CFE-33E3BEB30F80}" dt="2020-10-15T16:50:17.514" v="67" actId="47"/>
      <pc:docMkLst>
        <pc:docMk/>
      </pc:docMkLst>
      <pc:sldChg chg="modNotesTx">
        <pc:chgData name="Richard Kabele" userId="34bdc8eb9d5db3c0" providerId="LiveId" clId="{065B2D2B-B2C1-43C6-8CFE-33E3BEB30F80}" dt="2020-10-13T14:32:11.697" v="15" actId="12"/>
        <pc:sldMkLst>
          <pc:docMk/>
          <pc:sldMk cId="824990052" sldId="257"/>
        </pc:sldMkLst>
      </pc:sldChg>
      <pc:sldChg chg="del">
        <pc:chgData name="Richard Kabele" userId="34bdc8eb9d5db3c0" providerId="LiveId" clId="{065B2D2B-B2C1-43C6-8CFE-33E3BEB30F80}" dt="2020-10-13T14:19:41.453" v="6" actId="47"/>
        <pc:sldMkLst>
          <pc:docMk/>
          <pc:sldMk cId="2376438781" sldId="258"/>
        </pc:sldMkLst>
      </pc:sldChg>
      <pc:sldChg chg="del">
        <pc:chgData name="Richard Kabele" userId="34bdc8eb9d5db3c0" providerId="LiveId" clId="{065B2D2B-B2C1-43C6-8CFE-33E3BEB30F80}" dt="2020-10-13T14:19:53.190" v="7" actId="47"/>
        <pc:sldMkLst>
          <pc:docMk/>
          <pc:sldMk cId="1865022900" sldId="259"/>
        </pc:sldMkLst>
      </pc:sldChg>
      <pc:sldChg chg="add">
        <pc:chgData name="Richard Kabele" userId="34bdc8eb9d5db3c0" providerId="LiveId" clId="{065B2D2B-B2C1-43C6-8CFE-33E3BEB30F80}" dt="2020-10-13T14:38:37.678" v="25"/>
        <pc:sldMkLst>
          <pc:docMk/>
          <pc:sldMk cId="2233047484" sldId="275"/>
        </pc:sldMkLst>
      </pc:sldChg>
      <pc:sldChg chg="del">
        <pc:chgData name="Richard Kabele" userId="34bdc8eb9d5db3c0" providerId="LiveId" clId="{065B2D2B-B2C1-43C6-8CFE-33E3BEB30F80}" dt="2020-10-13T14:38:31.989" v="24" actId="2696"/>
        <pc:sldMkLst>
          <pc:docMk/>
          <pc:sldMk cId="3165612292" sldId="275"/>
        </pc:sldMkLst>
      </pc:sldChg>
      <pc:sldChg chg="del">
        <pc:chgData name="Richard Kabele" userId="34bdc8eb9d5db3c0" providerId="LiveId" clId="{065B2D2B-B2C1-43C6-8CFE-33E3BEB30F80}" dt="2020-10-13T14:32:15.030" v="16" actId="47"/>
        <pc:sldMkLst>
          <pc:docMk/>
          <pc:sldMk cId="177467022" sldId="282"/>
        </pc:sldMkLst>
      </pc:sldChg>
      <pc:sldChg chg="del">
        <pc:chgData name="Richard Kabele" userId="34bdc8eb9d5db3c0" providerId="LiveId" clId="{065B2D2B-B2C1-43C6-8CFE-33E3BEB30F80}" dt="2020-10-13T14:33:54.419" v="17" actId="47"/>
        <pc:sldMkLst>
          <pc:docMk/>
          <pc:sldMk cId="69221243" sldId="283"/>
        </pc:sldMkLst>
      </pc:sldChg>
      <pc:sldChg chg="del">
        <pc:chgData name="Richard Kabele" userId="34bdc8eb9d5db3c0" providerId="LiveId" clId="{065B2D2B-B2C1-43C6-8CFE-33E3BEB30F80}" dt="2020-10-13T14:18:05.690" v="4" actId="47"/>
        <pc:sldMkLst>
          <pc:docMk/>
          <pc:sldMk cId="2763742643" sldId="285"/>
        </pc:sldMkLst>
      </pc:sldChg>
      <pc:sldChg chg="del">
        <pc:chgData name="Richard Kabele" userId="34bdc8eb9d5db3c0" providerId="LiveId" clId="{065B2D2B-B2C1-43C6-8CFE-33E3BEB30F80}" dt="2020-10-13T14:18:05.690" v="4" actId="47"/>
        <pc:sldMkLst>
          <pc:docMk/>
          <pc:sldMk cId="3770038086" sldId="286"/>
        </pc:sldMkLst>
      </pc:sldChg>
      <pc:sldChg chg="del">
        <pc:chgData name="Richard Kabele" userId="34bdc8eb9d5db3c0" providerId="LiveId" clId="{065B2D2B-B2C1-43C6-8CFE-33E3BEB30F80}" dt="2020-10-13T14:19:32.261" v="5" actId="47"/>
        <pc:sldMkLst>
          <pc:docMk/>
          <pc:sldMk cId="3885873925" sldId="289"/>
        </pc:sldMkLst>
      </pc:sldChg>
      <pc:sldChg chg="del">
        <pc:chgData name="Richard Kabele" userId="34bdc8eb9d5db3c0" providerId="LiveId" clId="{065B2D2B-B2C1-43C6-8CFE-33E3BEB30F80}" dt="2020-10-13T14:35:29.490" v="19" actId="47"/>
        <pc:sldMkLst>
          <pc:docMk/>
          <pc:sldMk cId="3240710091" sldId="291"/>
        </pc:sldMkLst>
      </pc:sldChg>
      <pc:sldChg chg="del">
        <pc:chgData name="Richard Kabele" userId="34bdc8eb9d5db3c0" providerId="LiveId" clId="{065B2D2B-B2C1-43C6-8CFE-33E3BEB30F80}" dt="2020-10-13T14:19:32.261" v="5" actId="47"/>
        <pc:sldMkLst>
          <pc:docMk/>
          <pc:sldMk cId="3976302573" sldId="306"/>
        </pc:sldMkLst>
      </pc:sldChg>
      <pc:sldChg chg="del">
        <pc:chgData name="Richard Kabele" userId="34bdc8eb9d5db3c0" providerId="LiveId" clId="{065B2D2B-B2C1-43C6-8CFE-33E3BEB30F80}" dt="2020-10-13T14:26:13.512" v="9" actId="47"/>
        <pc:sldMkLst>
          <pc:docMk/>
          <pc:sldMk cId="2057830995" sldId="307"/>
        </pc:sldMkLst>
      </pc:sldChg>
      <pc:sldChg chg="del">
        <pc:chgData name="Richard Kabele" userId="34bdc8eb9d5db3c0" providerId="LiveId" clId="{065B2D2B-B2C1-43C6-8CFE-33E3BEB30F80}" dt="2020-10-13T14:26:13.512" v="9" actId="47"/>
        <pc:sldMkLst>
          <pc:docMk/>
          <pc:sldMk cId="3414323285" sldId="308"/>
        </pc:sldMkLst>
      </pc:sldChg>
      <pc:sldChg chg="del">
        <pc:chgData name="Richard Kabele" userId="34bdc8eb9d5db3c0" providerId="LiveId" clId="{065B2D2B-B2C1-43C6-8CFE-33E3BEB30F80}" dt="2020-10-13T14:26:13.512" v="9" actId="47"/>
        <pc:sldMkLst>
          <pc:docMk/>
          <pc:sldMk cId="3872078840" sldId="309"/>
        </pc:sldMkLst>
      </pc:sldChg>
      <pc:sldChg chg="del">
        <pc:chgData name="Richard Kabele" userId="34bdc8eb9d5db3c0" providerId="LiveId" clId="{065B2D2B-B2C1-43C6-8CFE-33E3BEB30F80}" dt="2020-10-13T14:26:13.512" v="9" actId="47"/>
        <pc:sldMkLst>
          <pc:docMk/>
          <pc:sldMk cId="583580482" sldId="310"/>
        </pc:sldMkLst>
      </pc:sldChg>
      <pc:sldChg chg="del">
        <pc:chgData name="Richard Kabele" userId="34bdc8eb9d5db3c0" providerId="LiveId" clId="{065B2D2B-B2C1-43C6-8CFE-33E3BEB30F80}" dt="2020-10-13T14:52:02.354" v="32" actId="47"/>
        <pc:sldMkLst>
          <pc:docMk/>
          <pc:sldMk cId="1987105957" sldId="318"/>
        </pc:sldMkLst>
      </pc:sldChg>
      <pc:sldChg chg="del">
        <pc:chgData name="Richard Kabele" userId="34bdc8eb9d5db3c0" providerId="LiveId" clId="{065B2D2B-B2C1-43C6-8CFE-33E3BEB30F80}" dt="2020-10-13T14:52:02.354" v="32" actId="47"/>
        <pc:sldMkLst>
          <pc:docMk/>
          <pc:sldMk cId="925499615" sldId="319"/>
        </pc:sldMkLst>
      </pc:sldChg>
      <pc:sldChg chg="del">
        <pc:chgData name="Richard Kabele" userId="34bdc8eb9d5db3c0" providerId="LiveId" clId="{065B2D2B-B2C1-43C6-8CFE-33E3BEB30F80}" dt="2020-10-13T14:52:02.354" v="32" actId="47"/>
        <pc:sldMkLst>
          <pc:docMk/>
          <pc:sldMk cId="2346594251" sldId="321"/>
        </pc:sldMkLst>
      </pc:sldChg>
      <pc:sldChg chg="del">
        <pc:chgData name="Richard Kabele" userId="34bdc8eb9d5db3c0" providerId="LiveId" clId="{065B2D2B-B2C1-43C6-8CFE-33E3BEB30F80}" dt="2020-10-13T14:52:02.354" v="32" actId="47"/>
        <pc:sldMkLst>
          <pc:docMk/>
          <pc:sldMk cId="539595358" sldId="322"/>
        </pc:sldMkLst>
      </pc:sldChg>
      <pc:sldChg chg="del">
        <pc:chgData name="Richard Kabele" userId="34bdc8eb9d5db3c0" providerId="LiveId" clId="{065B2D2B-B2C1-43C6-8CFE-33E3BEB30F80}" dt="2020-10-13T14:52:02.354" v="32" actId="47"/>
        <pc:sldMkLst>
          <pc:docMk/>
          <pc:sldMk cId="3009581372" sldId="323"/>
        </pc:sldMkLst>
      </pc:sldChg>
      <pc:sldChg chg="modSp mod">
        <pc:chgData name="Richard Kabele" userId="34bdc8eb9d5db3c0" providerId="LiveId" clId="{065B2D2B-B2C1-43C6-8CFE-33E3BEB30F80}" dt="2020-10-13T14:28:57.609" v="10" actId="6549"/>
        <pc:sldMkLst>
          <pc:docMk/>
          <pc:sldMk cId="4172380119" sldId="325"/>
        </pc:sldMkLst>
        <pc:spChg chg="mod">
          <ac:chgData name="Richard Kabele" userId="34bdc8eb9d5db3c0" providerId="LiveId" clId="{065B2D2B-B2C1-43C6-8CFE-33E3BEB30F80}" dt="2020-10-13T14:28:57.609" v="10" actId="6549"/>
          <ac:spMkLst>
            <pc:docMk/>
            <pc:sldMk cId="4172380119" sldId="325"/>
            <ac:spMk id="4" creationId="{00000000-0000-0000-0000-000000000000}"/>
          </ac:spMkLst>
        </pc:spChg>
      </pc:sldChg>
      <pc:sldChg chg="del">
        <pc:chgData name="Richard Kabele" userId="34bdc8eb9d5db3c0" providerId="LiveId" clId="{065B2D2B-B2C1-43C6-8CFE-33E3BEB30F80}" dt="2020-10-13T14:52:02.354" v="32" actId="47"/>
        <pc:sldMkLst>
          <pc:docMk/>
          <pc:sldMk cId="773731613" sldId="362"/>
        </pc:sldMkLst>
      </pc:sldChg>
      <pc:sldChg chg="del">
        <pc:chgData name="Richard Kabele" userId="34bdc8eb9d5db3c0" providerId="LiveId" clId="{065B2D2B-B2C1-43C6-8CFE-33E3BEB30F80}" dt="2020-10-13T14:52:02.354" v="32" actId="47"/>
        <pc:sldMkLst>
          <pc:docMk/>
          <pc:sldMk cId="4023294274" sldId="363"/>
        </pc:sldMkLst>
      </pc:sldChg>
      <pc:sldChg chg="del">
        <pc:chgData name="Richard Kabele" userId="34bdc8eb9d5db3c0" providerId="LiveId" clId="{065B2D2B-B2C1-43C6-8CFE-33E3BEB30F80}" dt="2020-10-13T14:52:02.354" v="32" actId="47"/>
        <pc:sldMkLst>
          <pc:docMk/>
          <pc:sldMk cId="2664212609" sldId="364"/>
        </pc:sldMkLst>
      </pc:sldChg>
      <pc:sldChg chg="del">
        <pc:chgData name="Richard Kabele" userId="34bdc8eb9d5db3c0" providerId="LiveId" clId="{065B2D2B-B2C1-43C6-8CFE-33E3BEB30F80}" dt="2020-10-13T14:52:02.354" v="32" actId="47"/>
        <pc:sldMkLst>
          <pc:docMk/>
          <pc:sldMk cId="3431443259" sldId="365"/>
        </pc:sldMkLst>
      </pc:sldChg>
      <pc:sldChg chg="del">
        <pc:chgData name="Richard Kabele" userId="34bdc8eb9d5db3c0" providerId="LiveId" clId="{065B2D2B-B2C1-43C6-8CFE-33E3BEB30F80}" dt="2020-10-13T14:54:11.910" v="33" actId="47"/>
        <pc:sldMkLst>
          <pc:docMk/>
          <pc:sldMk cId="65914924" sldId="371"/>
        </pc:sldMkLst>
      </pc:sldChg>
      <pc:sldChg chg="del">
        <pc:chgData name="Richard Kabele" userId="34bdc8eb9d5db3c0" providerId="LiveId" clId="{065B2D2B-B2C1-43C6-8CFE-33E3BEB30F80}" dt="2020-10-13T14:54:11.910" v="33" actId="47"/>
        <pc:sldMkLst>
          <pc:docMk/>
          <pc:sldMk cId="615255256" sldId="374"/>
        </pc:sldMkLst>
      </pc:sldChg>
      <pc:sldChg chg="del">
        <pc:chgData name="Richard Kabele" userId="34bdc8eb9d5db3c0" providerId="LiveId" clId="{065B2D2B-B2C1-43C6-8CFE-33E3BEB30F80}" dt="2020-10-13T14:54:11.910" v="33" actId="47"/>
        <pc:sldMkLst>
          <pc:docMk/>
          <pc:sldMk cId="705738698" sldId="375"/>
        </pc:sldMkLst>
      </pc:sldChg>
      <pc:sldChg chg="del">
        <pc:chgData name="Richard Kabele" userId="34bdc8eb9d5db3c0" providerId="LiveId" clId="{065B2D2B-B2C1-43C6-8CFE-33E3BEB30F80}" dt="2020-10-13T14:26:13.512" v="9" actId="47"/>
        <pc:sldMkLst>
          <pc:docMk/>
          <pc:sldMk cId="1521936199" sldId="389"/>
        </pc:sldMkLst>
      </pc:sldChg>
      <pc:sldChg chg="modSp">
        <pc:chgData name="Richard Kabele" userId="34bdc8eb9d5db3c0" providerId="LiveId" clId="{065B2D2B-B2C1-43C6-8CFE-33E3BEB30F80}" dt="2020-10-13T14:38:21.319" v="23" actId="207"/>
        <pc:sldMkLst>
          <pc:docMk/>
          <pc:sldMk cId="1069373941" sldId="390"/>
        </pc:sldMkLst>
        <pc:graphicFrameChg chg="mod">
          <ac:chgData name="Richard Kabele" userId="34bdc8eb9d5db3c0" providerId="LiveId" clId="{065B2D2B-B2C1-43C6-8CFE-33E3BEB30F80}" dt="2020-10-13T14:38:21.319" v="23" actId="207"/>
          <ac:graphicFrameMkLst>
            <pc:docMk/>
            <pc:sldMk cId="1069373941" sldId="390"/>
            <ac:graphicFrameMk id="2" creationId="{00000000-0000-0000-0000-000000000000}"/>
          </ac:graphicFrameMkLst>
        </pc:graphicFrameChg>
      </pc:sldChg>
      <pc:sldChg chg="del">
        <pc:chgData name="Richard Kabele" userId="34bdc8eb9d5db3c0" providerId="LiveId" clId="{065B2D2B-B2C1-43C6-8CFE-33E3BEB30F80}" dt="2020-10-13T14:31:20.718" v="13" actId="47"/>
        <pc:sldMkLst>
          <pc:docMk/>
          <pc:sldMk cId="1970410726" sldId="392"/>
        </pc:sldMkLst>
      </pc:sldChg>
      <pc:sldChg chg="del">
        <pc:chgData name="Richard Kabele" userId="34bdc8eb9d5db3c0" providerId="LiveId" clId="{065B2D2B-B2C1-43C6-8CFE-33E3BEB30F80}" dt="2020-10-13T14:38:31.989" v="24" actId="2696"/>
        <pc:sldMkLst>
          <pc:docMk/>
          <pc:sldMk cId="3249764482" sldId="393"/>
        </pc:sldMkLst>
      </pc:sldChg>
      <pc:sldChg chg="add">
        <pc:chgData name="Richard Kabele" userId="34bdc8eb9d5db3c0" providerId="LiveId" clId="{065B2D2B-B2C1-43C6-8CFE-33E3BEB30F80}" dt="2020-10-13T14:38:37.678" v="25"/>
        <pc:sldMkLst>
          <pc:docMk/>
          <pc:sldMk cId="3691422757" sldId="393"/>
        </pc:sldMkLst>
      </pc:sldChg>
      <pc:sldChg chg="del">
        <pc:chgData name="Richard Kabele" userId="34bdc8eb9d5db3c0" providerId="LiveId" clId="{065B2D2B-B2C1-43C6-8CFE-33E3BEB30F80}" dt="2020-10-13T14:26:05.040" v="8" actId="47"/>
        <pc:sldMkLst>
          <pc:docMk/>
          <pc:sldMk cId="2559580541" sldId="395"/>
        </pc:sldMkLst>
      </pc:sldChg>
      <pc:sldChg chg="del">
        <pc:chgData name="Richard Kabele" userId="34bdc8eb9d5db3c0" providerId="LiveId" clId="{065B2D2B-B2C1-43C6-8CFE-33E3BEB30F80}" dt="2020-10-13T14:30:35.928" v="12" actId="47"/>
        <pc:sldMkLst>
          <pc:docMk/>
          <pc:sldMk cId="1372454290" sldId="398"/>
        </pc:sldMkLst>
      </pc:sldChg>
      <pc:sldChg chg="del">
        <pc:chgData name="Richard Kabele" userId="34bdc8eb9d5db3c0" providerId="LiveId" clId="{065B2D2B-B2C1-43C6-8CFE-33E3BEB30F80}" dt="2020-10-13T14:42:09.419" v="27" actId="47"/>
        <pc:sldMkLst>
          <pc:docMk/>
          <pc:sldMk cId="3626867544" sldId="403"/>
        </pc:sldMkLst>
      </pc:sldChg>
      <pc:sldChg chg="del">
        <pc:chgData name="Richard Kabele" userId="34bdc8eb9d5db3c0" providerId="LiveId" clId="{065B2D2B-B2C1-43C6-8CFE-33E3BEB30F80}" dt="2020-10-13T14:50:13.616" v="28" actId="47"/>
        <pc:sldMkLst>
          <pc:docMk/>
          <pc:sldMk cId="2064656445" sldId="410"/>
        </pc:sldMkLst>
      </pc:sldChg>
      <pc:sldChg chg="del">
        <pc:chgData name="Richard Kabele" userId="34bdc8eb9d5db3c0" providerId="LiveId" clId="{065B2D2B-B2C1-43C6-8CFE-33E3BEB30F80}" dt="2020-10-13T14:50:13.616" v="28" actId="47"/>
        <pc:sldMkLst>
          <pc:docMk/>
          <pc:sldMk cId="2429316567" sldId="411"/>
        </pc:sldMkLst>
      </pc:sldChg>
      <pc:sldChg chg="del">
        <pc:chgData name="Richard Kabele" userId="34bdc8eb9d5db3c0" providerId="LiveId" clId="{065B2D2B-B2C1-43C6-8CFE-33E3BEB30F80}" dt="2020-10-13T14:50:20.576" v="29" actId="47"/>
        <pc:sldMkLst>
          <pc:docMk/>
          <pc:sldMk cId="3655882691" sldId="414"/>
        </pc:sldMkLst>
      </pc:sldChg>
      <pc:sldChg chg="del">
        <pc:chgData name="Richard Kabele" userId="34bdc8eb9d5db3c0" providerId="LiveId" clId="{065B2D2B-B2C1-43C6-8CFE-33E3BEB30F80}" dt="2020-10-13T14:50:24.679" v="30" actId="47"/>
        <pc:sldMkLst>
          <pc:docMk/>
          <pc:sldMk cId="1472631254" sldId="415"/>
        </pc:sldMkLst>
      </pc:sldChg>
      <pc:sldChg chg="del">
        <pc:chgData name="Richard Kabele" userId="34bdc8eb9d5db3c0" providerId="LiveId" clId="{065B2D2B-B2C1-43C6-8CFE-33E3BEB30F80}" dt="2020-10-13T14:50:54.718" v="31" actId="47"/>
        <pc:sldMkLst>
          <pc:docMk/>
          <pc:sldMk cId="105303296" sldId="417"/>
        </pc:sldMkLst>
      </pc:sldChg>
      <pc:sldChg chg="del">
        <pc:chgData name="Richard Kabele" userId="34bdc8eb9d5db3c0" providerId="LiveId" clId="{065B2D2B-B2C1-43C6-8CFE-33E3BEB30F80}" dt="2020-10-13T14:52:02.354" v="32" actId="47"/>
        <pc:sldMkLst>
          <pc:docMk/>
          <pc:sldMk cId="1916919894" sldId="418"/>
        </pc:sldMkLst>
      </pc:sldChg>
      <pc:sldChg chg="del">
        <pc:chgData name="Richard Kabele" userId="34bdc8eb9d5db3c0" providerId="LiveId" clId="{065B2D2B-B2C1-43C6-8CFE-33E3BEB30F80}" dt="2020-10-13T14:52:02.354" v="32" actId="47"/>
        <pc:sldMkLst>
          <pc:docMk/>
          <pc:sldMk cId="1247427318" sldId="419"/>
        </pc:sldMkLst>
      </pc:sldChg>
      <pc:sldChg chg="del">
        <pc:chgData name="Richard Kabele" userId="34bdc8eb9d5db3c0" providerId="LiveId" clId="{065B2D2B-B2C1-43C6-8CFE-33E3BEB30F80}" dt="2020-10-13T14:52:02.354" v="32" actId="47"/>
        <pc:sldMkLst>
          <pc:docMk/>
          <pc:sldMk cId="2636641665" sldId="420"/>
        </pc:sldMkLst>
      </pc:sldChg>
      <pc:sldChg chg="del">
        <pc:chgData name="Richard Kabele" userId="34bdc8eb9d5db3c0" providerId="LiveId" clId="{065B2D2B-B2C1-43C6-8CFE-33E3BEB30F80}" dt="2020-10-13T14:52:02.354" v="32" actId="47"/>
        <pc:sldMkLst>
          <pc:docMk/>
          <pc:sldMk cId="2788602189" sldId="421"/>
        </pc:sldMkLst>
      </pc:sldChg>
      <pc:sldChg chg="del">
        <pc:chgData name="Richard Kabele" userId="34bdc8eb9d5db3c0" providerId="LiveId" clId="{065B2D2B-B2C1-43C6-8CFE-33E3BEB30F80}" dt="2020-10-15T16:50:17.514" v="67" actId="47"/>
        <pc:sldMkLst>
          <pc:docMk/>
          <pc:sldMk cId="1148598639" sldId="430"/>
        </pc:sldMkLst>
      </pc:sldChg>
      <pc:sldChg chg="del">
        <pc:chgData name="Richard Kabele" userId="34bdc8eb9d5db3c0" providerId="LiveId" clId="{065B2D2B-B2C1-43C6-8CFE-33E3BEB30F80}" dt="2020-10-13T14:29:39.379" v="11" actId="47"/>
        <pc:sldMkLst>
          <pc:docMk/>
          <pc:sldMk cId="1335028158" sldId="431"/>
        </pc:sldMkLst>
      </pc:sldChg>
      <pc:sldChg chg="del">
        <pc:chgData name="Richard Kabele" userId="34bdc8eb9d5db3c0" providerId="LiveId" clId="{065B2D2B-B2C1-43C6-8CFE-33E3BEB30F80}" dt="2020-10-13T14:39:21.221" v="26" actId="47"/>
        <pc:sldMkLst>
          <pc:docMk/>
          <pc:sldMk cId="3126152165" sldId="434"/>
        </pc:sldMkLst>
      </pc:sldChg>
      <pc:sldChg chg="del">
        <pc:chgData name="Richard Kabele" userId="34bdc8eb9d5db3c0" providerId="LiveId" clId="{065B2D2B-B2C1-43C6-8CFE-33E3BEB30F80}" dt="2020-10-13T14:55:28.204" v="57" actId="47"/>
        <pc:sldMkLst>
          <pc:docMk/>
          <pc:sldMk cId="0" sldId="435"/>
        </pc:sldMkLst>
      </pc:sldChg>
      <pc:sldChg chg="addSp delSp modSp mod">
        <pc:chgData name="Richard Kabele" userId="34bdc8eb9d5db3c0" providerId="LiveId" clId="{065B2D2B-B2C1-43C6-8CFE-33E3BEB30F80}" dt="2020-10-13T14:55:08.850" v="56" actId="478"/>
        <pc:sldMkLst>
          <pc:docMk/>
          <pc:sldMk cId="3683964713" sldId="436"/>
        </pc:sldMkLst>
        <pc:spChg chg="mod">
          <ac:chgData name="Richard Kabele" userId="34bdc8eb9d5db3c0" providerId="LiveId" clId="{065B2D2B-B2C1-43C6-8CFE-33E3BEB30F80}" dt="2020-10-13T14:55:03.066" v="54" actId="20577"/>
          <ac:spMkLst>
            <pc:docMk/>
            <pc:sldMk cId="3683964713" sldId="436"/>
            <ac:spMk id="2" creationId="{00000000-0000-0000-0000-000000000000}"/>
          </ac:spMkLst>
        </pc:spChg>
        <pc:spChg chg="del">
          <ac:chgData name="Richard Kabele" userId="34bdc8eb9d5db3c0" providerId="LiveId" clId="{065B2D2B-B2C1-43C6-8CFE-33E3BEB30F80}" dt="2020-10-13T14:55:06.375" v="55" actId="478"/>
          <ac:spMkLst>
            <pc:docMk/>
            <pc:sldMk cId="3683964713" sldId="436"/>
            <ac:spMk id="3" creationId="{00000000-0000-0000-0000-000000000000}"/>
          </ac:spMkLst>
        </pc:spChg>
        <pc:spChg chg="add del mod">
          <ac:chgData name="Richard Kabele" userId="34bdc8eb9d5db3c0" providerId="LiveId" clId="{065B2D2B-B2C1-43C6-8CFE-33E3BEB30F80}" dt="2020-10-13T14:55:08.850" v="56" actId="478"/>
          <ac:spMkLst>
            <pc:docMk/>
            <pc:sldMk cId="3683964713" sldId="436"/>
            <ac:spMk id="5" creationId="{DFC46DEB-1A9B-42F7-AF27-9E4822F21350}"/>
          </ac:spMkLst>
        </pc:spChg>
      </pc:sldChg>
      <pc:sldChg chg="modSp mod">
        <pc:chgData name="Richard Kabele" userId="34bdc8eb9d5db3c0" providerId="LiveId" clId="{065B2D2B-B2C1-43C6-8CFE-33E3BEB30F80}" dt="2020-10-13T14:56:39.949" v="66" actId="207"/>
        <pc:sldMkLst>
          <pc:docMk/>
          <pc:sldMk cId="0" sldId="440"/>
        </pc:sldMkLst>
        <pc:spChg chg="mod">
          <ac:chgData name="Richard Kabele" userId="34bdc8eb9d5db3c0" providerId="LiveId" clId="{065B2D2B-B2C1-43C6-8CFE-33E3BEB30F80}" dt="2020-10-13T14:56:39.949" v="66" actId="207"/>
          <ac:spMkLst>
            <pc:docMk/>
            <pc:sldMk cId="0" sldId="440"/>
            <ac:spMk id="5" creationId="{00000000-0000-0000-0000-000000000000}"/>
          </ac:spMkLst>
        </pc:spChg>
      </pc:sldChg>
      <pc:sldChg chg="del">
        <pc:chgData name="Richard Kabele" userId="34bdc8eb9d5db3c0" providerId="LiveId" clId="{065B2D2B-B2C1-43C6-8CFE-33E3BEB30F80}" dt="2020-10-13T14:35:59.739" v="20" actId="47"/>
        <pc:sldMkLst>
          <pc:docMk/>
          <pc:sldMk cId="0" sldId="441"/>
        </pc:sldMkLst>
      </pc:sldChg>
      <pc:sldChg chg="del">
        <pc:chgData name="Richard Kabele" userId="34bdc8eb9d5db3c0" providerId="LiveId" clId="{065B2D2B-B2C1-43C6-8CFE-33E3BEB30F80}" dt="2020-10-13T14:54:11.910" v="33" actId="47"/>
        <pc:sldMkLst>
          <pc:docMk/>
          <pc:sldMk cId="55315018" sldId="444"/>
        </pc:sldMkLst>
      </pc:sldChg>
      <pc:sldChg chg="del">
        <pc:chgData name="Richard Kabele" userId="34bdc8eb9d5db3c0" providerId="LiveId" clId="{065B2D2B-B2C1-43C6-8CFE-33E3BEB30F80}" dt="2020-10-13T14:50:54.718" v="31" actId="47"/>
        <pc:sldMkLst>
          <pc:docMk/>
          <pc:sldMk cId="630424311" sldId="457"/>
        </pc:sldMkLst>
      </pc:sldChg>
      <pc:sldChg chg="del">
        <pc:chgData name="Richard Kabele" userId="34bdc8eb9d5db3c0" providerId="LiveId" clId="{065B2D2B-B2C1-43C6-8CFE-33E3BEB30F80}" dt="2020-10-13T14:50:54.718" v="31" actId="47"/>
        <pc:sldMkLst>
          <pc:docMk/>
          <pc:sldMk cId="180317456" sldId="458"/>
        </pc:sldMkLst>
      </pc:sldChg>
      <pc:sldChg chg="addSp delSp modSp del mod">
        <pc:chgData name="Richard Kabele" userId="34bdc8eb9d5db3c0" providerId="LiveId" clId="{065B2D2B-B2C1-43C6-8CFE-33E3BEB30F80}" dt="2020-10-13T14:34:17.129" v="18" actId="47"/>
        <pc:sldMkLst>
          <pc:docMk/>
          <pc:sldMk cId="162915662" sldId="459"/>
        </pc:sldMkLst>
        <pc:spChg chg="del">
          <ac:chgData name="Richard Kabele" userId="34bdc8eb9d5db3c0" providerId="LiveId" clId="{065B2D2B-B2C1-43C6-8CFE-33E3BEB30F80}" dt="2020-10-13T14:17:17.028" v="2"/>
          <ac:spMkLst>
            <pc:docMk/>
            <pc:sldMk cId="162915662" sldId="459"/>
            <ac:spMk id="2" creationId="{43335192-4780-4F96-913F-89D441B9265F}"/>
          </ac:spMkLst>
        </pc:spChg>
        <pc:spChg chg="del">
          <ac:chgData name="Richard Kabele" userId="34bdc8eb9d5db3c0" providerId="LiveId" clId="{065B2D2B-B2C1-43C6-8CFE-33E3BEB30F80}" dt="2020-10-13T14:17:25.143" v="3" actId="478"/>
          <ac:spMkLst>
            <pc:docMk/>
            <pc:sldMk cId="162915662" sldId="459"/>
            <ac:spMk id="3" creationId="{A16B4BBE-347E-46BD-9725-EA5E298A6A4A}"/>
          </ac:spMkLst>
        </pc:spChg>
        <pc:spChg chg="add mod">
          <ac:chgData name="Richard Kabele" userId="34bdc8eb9d5db3c0" providerId="LiveId" clId="{065B2D2B-B2C1-43C6-8CFE-33E3BEB30F80}" dt="2020-10-13T14:17:17.028" v="2"/>
          <ac:spMkLst>
            <pc:docMk/>
            <pc:sldMk cId="162915662" sldId="459"/>
            <ac:spMk id="6" creationId="{7D9CBBD7-9A69-49ED-AC05-676BB7612492}"/>
          </ac:spMkLst>
        </pc:spChg>
        <pc:picChg chg="del mod">
          <ac:chgData name="Richard Kabele" userId="34bdc8eb9d5db3c0" providerId="LiveId" clId="{065B2D2B-B2C1-43C6-8CFE-33E3BEB30F80}" dt="2020-10-13T14:16:15.428" v="1" actId="478"/>
          <ac:picMkLst>
            <pc:docMk/>
            <pc:sldMk cId="162915662" sldId="459"/>
            <ac:picMk id="1026" creationId="{8F713064-1E45-44F6-A5D3-C3A7485CF38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212A83-A98E-4DBD-8C3C-0795966BC227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6B25C262-CD64-4D08-9361-8E77685E212F}">
      <dgm:prSet phldrT="[Text]"/>
      <dgm:spPr/>
      <dgm:t>
        <a:bodyPr/>
        <a:lstStyle/>
        <a:p>
          <a:r>
            <a:rPr lang="cs-CZ" dirty="0"/>
            <a:t>Udržování kvality elektrické energie</a:t>
          </a:r>
        </a:p>
      </dgm:t>
    </dgm:pt>
    <dgm:pt modelId="{BA1F1735-C3DF-4FBF-8CB0-704387931524}" type="parTrans" cxnId="{DABB4D54-B369-4ABF-A31D-4852782D5E32}">
      <dgm:prSet/>
      <dgm:spPr/>
      <dgm:t>
        <a:bodyPr/>
        <a:lstStyle/>
        <a:p>
          <a:endParaRPr lang="cs-CZ"/>
        </a:p>
      </dgm:t>
    </dgm:pt>
    <dgm:pt modelId="{B4D0F658-F897-4AB0-B3A1-FB7A2E2D8052}" type="sibTrans" cxnId="{DABB4D54-B369-4ABF-A31D-4852782D5E32}">
      <dgm:prSet/>
      <dgm:spPr/>
      <dgm:t>
        <a:bodyPr/>
        <a:lstStyle/>
        <a:p>
          <a:endParaRPr lang="cs-CZ"/>
        </a:p>
      </dgm:t>
    </dgm:pt>
    <dgm:pt modelId="{760DA76F-BCFE-4535-BCC9-DBC91333F9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Udržování výkonové rovnováhy v reálném čase</a:t>
          </a:r>
        </a:p>
      </dgm:t>
    </dgm:pt>
    <dgm:pt modelId="{C1A85607-7F8D-4E9F-B28E-8716EB5F2105}" type="parTrans" cxnId="{417A22A9-6B3B-49A0-B7A1-774C1CDC3186}">
      <dgm:prSet/>
      <dgm:spPr/>
      <dgm:t>
        <a:bodyPr/>
        <a:lstStyle/>
        <a:p>
          <a:endParaRPr lang="cs-CZ"/>
        </a:p>
      </dgm:t>
    </dgm:pt>
    <dgm:pt modelId="{30E3F281-DE61-4864-9BAB-8CC5E3874FAC}" type="sibTrans" cxnId="{417A22A9-6B3B-49A0-B7A1-774C1CDC3186}">
      <dgm:prSet/>
      <dgm:spPr/>
      <dgm:t>
        <a:bodyPr/>
        <a:lstStyle/>
        <a:p>
          <a:endParaRPr lang="cs-CZ"/>
        </a:p>
      </dgm:t>
    </dgm:pt>
    <dgm:pt modelId="{D3546456-BC6C-48FB-9420-7027E016252D}">
      <dgm:prSet phldrT="[Text]"/>
      <dgm:spPr/>
      <dgm:t>
        <a:bodyPr/>
        <a:lstStyle/>
        <a:p>
          <a:r>
            <a:rPr lang="cs-CZ" dirty="0"/>
            <a:t>Dispečerské řízení</a:t>
          </a:r>
        </a:p>
      </dgm:t>
    </dgm:pt>
    <dgm:pt modelId="{61012D5B-182E-45BF-B51B-B3B648677934}" type="parTrans" cxnId="{9B673CA5-E5F7-410F-A15D-327B6BE02604}">
      <dgm:prSet/>
      <dgm:spPr/>
      <dgm:t>
        <a:bodyPr/>
        <a:lstStyle/>
        <a:p>
          <a:endParaRPr lang="cs-CZ"/>
        </a:p>
      </dgm:t>
    </dgm:pt>
    <dgm:pt modelId="{DDF1E33B-26C5-4C95-B2F7-0F29B9C01735}" type="sibTrans" cxnId="{9B673CA5-E5F7-410F-A15D-327B6BE02604}">
      <dgm:prSet/>
      <dgm:spPr/>
      <dgm:t>
        <a:bodyPr/>
        <a:lstStyle/>
        <a:p>
          <a:endParaRPr lang="cs-CZ"/>
        </a:p>
      </dgm:t>
    </dgm:pt>
    <dgm:pt modelId="{2913ADCC-1AB9-43C5-8A5A-B477EBE86BAA}">
      <dgm:prSet/>
      <dgm:spPr/>
      <dgm:t>
        <a:bodyPr/>
        <a:lstStyle/>
        <a:p>
          <a:r>
            <a:rPr lang="cs-CZ" dirty="0"/>
            <a:t>Obnovení provozu (po </a:t>
          </a:r>
          <a:r>
            <a:rPr lang="cs-CZ" dirty="0" err="1"/>
            <a:t>blackoutu</a:t>
          </a:r>
          <a:r>
            <a:rPr lang="cs-CZ" dirty="0"/>
            <a:t>)</a:t>
          </a:r>
        </a:p>
      </dgm:t>
    </dgm:pt>
    <dgm:pt modelId="{ABF35662-FA60-4B50-81A0-3A0DC90979A8}" type="parTrans" cxnId="{016F1B0E-67C6-447C-BEAC-596D4FDE3D11}">
      <dgm:prSet/>
      <dgm:spPr/>
      <dgm:t>
        <a:bodyPr/>
        <a:lstStyle/>
        <a:p>
          <a:endParaRPr lang="cs-CZ"/>
        </a:p>
      </dgm:t>
    </dgm:pt>
    <dgm:pt modelId="{717A74DF-2BF1-4BD1-9E0E-017ABD9AC4E9}" type="sibTrans" cxnId="{016F1B0E-67C6-447C-BEAC-596D4FDE3D11}">
      <dgm:prSet/>
      <dgm:spPr/>
      <dgm:t>
        <a:bodyPr/>
        <a:lstStyle/>
        <a:p>
          <a:endParaRPr lang="cs-CZ"/>
        </a:p>
      </dgm:t>
    </dgm:pt>
    <dgm:pt modelId="{141B833C-D183-49E1-A02E-86A42E4545F6}" type="pres">
      <dgm:prSet presAssocID="{40212A83-A98E-4DBD-8C3C-0795966BC227}" presName="linear" presStyleCnt="0">
        <dgm:presLayoutVars>
          <dgm:animLvl val="lvl"/>
          <dgm:resizeHandles val="exact"/>
        </dgm:presLayoutVars>
      </dgm:prSet>
      <dgm:spPr/>
    </dgm:pt>
    <dgm:pt modelId="{5A756661-796D-406C-9B69-390DD60F8693}" type="pres">
      <dgm:prSet presAssocID="{6B25C262-CD64-4D08-9361-8E77685E212F}" presName="parentText" presStyleLbl="node1" presStyleIdx="0" presStyleCnt="4" custLinFactNeighborY="-32023">
        <dgm:presLayoutVars>
          <dgm:chMax val="0"/>
          <dgm:bulletEnabled val="1"/>
        </dgm:presLayoutVars>
      </dgm:prSet>
      <dgm:spPr/>
    </dgm:pt>
    <dgm:pt modelId="{D3C5475E-F9A8-4527-A74A-F9D37A27D215}" type="pres">
      <dgm:prSet presAssocID="{B4D0F658-F897-4AB0-B3A1-FB7A2E2D8052}" presName="spacer" presStyleCnt="0"/>
      <dgm:spPr/>
    </dgm:pt>
    <dgm:pt modelId="{C4BC1353-05C4-4F36-9D82-E35DB735A609}" type="pres">
      <dgm:prSet presAssocID="{760DA76F-BCFE-4535-BCC9-DBC91333F90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85964CB-B611-4117-A167-E49D815E9DD0}" type="pres">
      <dgm:prSet presAssocID="{30E3F281-DE61-4864-9BAB-8CC5E3874FAC}" presName="spacer" presStyleCnt="0"/>
      <dgm:spPr/>
    </dgm:pt>
    <dgm:pt modelId="{29400121-C873-422F-81C4-3C6D7F4C6ABB}" type="pres">
      <dgm:prSet presAssocID="{D3546456-BC6C-48FB-9420-7027E016252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57695CA-12D5-4B59-B03E-F375C954020E}" type="pres">
      <dgm:prSet presAssocID="{DDF1E33B-26C5-4C95-B2F7-0F29B9C01735}" presName="spacer" presStyleCnt="0"/>
      <dgm:spPr/>
    </dgm:pt>
    <dgm:pt modelId="{B38872F3-D022-4639-9656-D6348D4B1CF4}" type="pres">
      <dgm:prSet presAssocID="{2913ADCC-1AB9-43C5-8A5A-B477EBE86BA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16F1B0E-67C6-447C-BEAC-596D4FDE3D11}" srcId="{40212A83-A98E-4DBD-8C3C-0795966BC227}" destId="{2913ADCC-1AB9-43C5-8A5A-B477EBE86BAA}" srcOrd="3" destOrd="0" parTransId="{ABF35662-FA60-4B50-81A0-3A0DC90979A8}" sibTransId="{717A74DF-2BF1-4BD1-9E0E-017ABD9AC4E9}"/>
    <dgm:cxn modelId="{18FA0318-FE21-4C19-800B-D51FC2D810CC}" type="presOf" srcId="{D3546456-BC6C-48FB-9420-7027E016252D}" destId="{29400121-C873-422F-81C4-3C6D7F4C6ABB}" srcOrd="0" destOrd="0" presId="urn:microsoft.com/office/officeart/2005/8/layout/vList2"/>
    <dgm:cxn modelId="{CD952625-BC9A-433C-BA5A-D2A194CD031D}" type="presOf" srcId="{760DA76F-BCFE-4535-BCC9-DBC91333F904}" destId="{C4BC1353-05C4-4F36-9D82-E35DB735A609}" srcOrd="0" destOrd="0" presId="urn:microsoft.com/office/officeart/2005/8/layout/vList2"/>
    <dgm:cxn modelId="{B7444C3B-183C-40FE-AA6A-C32F1E8AC61D}" type="presOf" srcId="{6B25C262-CD64-4D08-9361-8E77685E212F}" destId="{5A756661-796D-406C-9B69-390DD60F8693}" srcOrd="0" destOrd="0" presId="urn:microsoft.com/office/officeart/2005/8/layout/vList2"/>
    <dgm:cxn modelId="{32158E5C-0824-4FBB-94BB-19723066DDF2}" type="presOf" srcId="{2913ADCC-1AB9-43C5-8A5A-B477EBE86BAA}" destId="{B38872F3-D022-4639-9656-D6348D4B1CF4}" srcOrd="0" destOrd="0" presId="urn:microsoft.com/office/officeart/2005/8/layout/vList2"/>
    <dgm:cxn modelId="{3B435973-B3DF-435D-84AA-CA3FADAC22FB}" type="presOf" srcId="{40212A83-A98E-4DBD-8C3C-0795966BC227}" destId="{141B833C-D183-49E1-A02E-86A42E4545F6}" srcOrd="0" destOrd="0" presId="urn:microsoft.com/office/officeart/2005/8/layout/vList2"/>
    <dgm:cxn modelId="{DABB4D54-B369-4ABF-A31D-4852782D5E32}" srcId="{40212A83-A98E-4DBD-8C3C-0795966BC227}" destId="{6B25C262-CD64-4D08-9361-8E77685E212F}" srcOrd="0" destOrd="0" parTransId="{BA1F1735-C3DF-4FBF-8CB0-704387931524}" sibTransId="{B4D0F658-F897-4AB0-B3A1-FB7A2E2D8052}"/>
    <dgm:cxn modelId="{9B673CA5-E5F7-410F-A15D-327B6BE02604}" srcId="{40212A83-A98E-4DBD-8C3C-0795966BC227}" destId="{D3546456-BC6C-48FB-9420-7027E016252D}" srcOrd="2" destOrd="0" parTransId="{61012D5B-182E-45BF-B51B-B3B648677934}" sibTransId="{DDF1E33B-26C5-4C95-B2F7-0F29B9C01735}"/>
    <dgm:cxn modelId="{417A22A9-6B3B-49A0-B7A1-774C1CDC3186}" srcId="{40212A83-A98E-4DBD-8C3C-0795966BC227}" destId="{760DA76F-BCFE-4535-BCC9-DBC91333F904}" srcOrd="1" destOrd="0" parTransId="{C1A85607-7F8D-4E9F-B28E-8716EB5F2105}" sibTransId="{30E3F281-DE61-4864-9BAB-8CC5E3874FAC}"/>
    <dgm:cxn modelId="{0DCA0037-4C1A-4417-AA57-7CC42E23D651}" type="presParOf" srcId="{141B833C-D183-49E1-A02E-86A42E4545F6}" destId="{5A756661-796D-406C-9B69-390DD60F8693}" srcOrd="0" destOrd="0" presId="urn:microsoft.com/office/officeart/2005/8/layout/vList2"/>
    <dgm:cxn modelId="{7E9B9F3B-0470-45CF-AB28-6478DDB0A929}" type="presParOf" srcId="{141B833C-D183-49E1-A02E-86A42E4545F6}" destId="{D3C5475E-F9A8-4527-A74A-F9D37A27D215}" srcOrd="1" destOrd="0" presId="urn:microsoft.com/office/officeart/2005/8/layout/vList2"/>
    <dgm:cxn modelId="{12914528-0934-4373-AEFC-64110857651A}" type="presParOf" srcId="{141B833C-D183-49E1-A02E-86A42E4545F6}" destId="{C4BC1353-05C4-4F36-9D82-E35DB735A609}" srcOrd="2" destOrd="0" presId="urn:microsoft.com/office/officeart/2005/8/layout/vList2"/>
    <dgm:cxn modelId="{FB1E6A7E-AD4D-4E5C-89CE-C4269AE653C9}" type="presParOf" srcId="{141B833C-D183-49E1-A02E-86A42E4545F6}" destId="{485964CB-B611-4117-A167-E49D815E9DD0}" srcOrd="3" destOrd="0" presId="urn:microsoft.com/office/officeart/2005/8/layout/vList2"/>
    <dgm:cxn modelId="{D9C5AFE1-D211-4A3D-BBAE-831333AC3D1A}" type="presParOf" srcId="{141B833C-D183-49E1-A02E-86A42E4545F6}" destId="{29400121-C873-422F-81C4-3C6D7F4C6ABB}" srcOrd="4" destOrd="0" presId="urn:microsoft.com/office/officeart/2005/8/layout/vList2"/>
    <dgm:cxn modelId="{10CDAB78-DC7B-4C35-86AB-778170891408}" type="presParOf" srcId="{141B833C-D183-49E1-A02E-86A42E4545F6}" destId="{957695CA-12D5-4B59-B03E-F375C954020E}" srcOrd="5" destOrd="0" presId="urn:microsoft.com/office/officeart/2005/8/layout/vList2"/>
    <dgm:cxn modelId="{D0E77FC5-22B6-489A-9610-AF59B4324860}" type="presParOf" srcId="{141B833C-D183-49E1-A02E-86A42E4545F6}" destId="{B38872F3-D022-4639-9656-D6348D4B1CF4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212A83-A98E-4DBD-8C3C-0795966BC227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6B25C262-CD64-4D08-9361-8E77685E212F}">
      <dgm:prSet phldrT="[Text]"/>
      <dgm:spPr/>
      <dgm:t>
        <a:bodyPr/>
        <a:lstStyle/>
        <a:p>
          <a:r>
            <a:rPr lang="cs-CZ" dirty="0"/>
            <a:t>Měřitelnost</a:t>
          </a:r>
        </a:p>
      </dgm:t>
    </dgm:pt>
    <dgm:pt modelId="{BA1F1735-C3DF-4FBF-8CB0-704387931524}" type="parTrans" cxnId="{DABB4D54-B369-4ABF-A31D-4852782D5E32}">
      <dgm:prSet/>
      <dgm:spPr/>
      <dgm:t>
        <a:bodyPr/>
        <a:lstStyle/>
        <a:p>
          <a:endParaRPr lang="cs-CZ"/>
        </a:p>
      </dgm:t>
    </dgm:pt>
    <dgm:pt modelId="{B4D0F658-F897-4AB0-B3A1-FB7A2E2D8052}" type="sibTrans" cxnId="{DABB4D54-B369-4ABF-A31D-4852782D5E32}">
      <dgm:prSet/>
      <dgm:spPr/>
      <dgm:t>
        <a:bodyPr/>
        <a:lstStyle/>
        <a:p>
          <a:endParaRPr lang="cs-CZ"/>
        </a:p>
      </dgm:t>
    </dgm:pt>
    <dgm:pt modelId="{760DA76F-BCFE-4535-BCC9-DBC91333F904}">
      <dgm:prSet phldrT="[Text]"/>
      <dgm:spPr/>
      <dgm:t>
        <a:bodyPr/>
        <a:lstStyle/>
        <a:p>
          <a:r>
            <a:rPr lang="cs-CZ" dirty="0"/>
            <a:t>Garantovaná dostupnost</a:t>
          </a:r>
        </a:p>
      </dgm:t>
    </dgm:pt>
    <dgm:pt modelId="{C1A85607-7F8D-4E9F-B28E-8716EB5F2105}" type="parTrans" cxnId="{417A22A9-6B3B-49A0-B7A1-774C1CDC3186}">
      <dgm:prSet/>
      <dgm:spPr/>
      <dgm:t>
        <a:bodyPr/>
        <a:lstStyle/>
        <a:p>
          <a:endParaRPr lang="cs-CZ"/>
        </a:p>
      </dgm:t>
    </dgm:pt>
    <dgm:pt modelId="{30E3F281-DE61-4864-9BAB-8CC5E3874FAC}" type="sibTrans" cxnId="{417A22A9-6B3B-49A0-B7A1-774C1CDC3186}">
      <dgm:prSet/>
      <dgm:spPr/>
      <dgm:t>
        <a:bodyPr/>
        <a:lstStyle/>
        <a:p>
          <a:endParaRPr lang="cs-CZ"/>
        </a:p>
      </dgm:t>
    </dgm:pt>
    <dgm:pt modelId="{D3546456-BC6C-48FB-9420-7027E016252D}">
      <dgm:prSet phldrT="[Text]"/>
      <dgm:spPr/>
      <dgm:t>
        <a:bodyPr/>
        <a:lstStyle/>
        <a:p>
          <a:r>
            <a:rPr lang="cs-CZ" dirty="0" err="1"/>
            <a:t>Certifikovatelnost</a:t>
          </a:r>
          <a:endParaRPr lang="cs-CZ" dirty="0"/>
        </a:p>
      </dgm:t>
    </dgm:pt>
    <dgm:pt modelId="{61012D5B-182E-45BF-B51B-B3B648677934}" type="parTrans" cxnId="{9B673CA5-E5F7-410F-A15D-327B6BE02604}">
      <dgm:prSet/>
      <dgm:spPr/>
      <dgm:t>
        <a:bodyPr/>
        <a:lstStyle/>
        <a:p>
          <a:endParaRPr lang="cs-CZ"/>
        </a:p>
      </dgm:t>
    </dgm:pt>
    <dgm:pt modelId="{DDF1E33B-26C5-4C95-B2F7-0F29B9C01735}" type="sibTrans" cxnId="{9B673CA5-E5F7-410F-A15D-327B6BE02604}">
      <dgm:prSet/>
      <dgm:spPr/>
      <dgm:t>
        <a:bodyPr/>
        <a:lstStyle/>
        <a:p>
          <a:endParaRPr lang="cs-CZ"/>
        </a:p>
      </dgm:t>
    </dgm:pt>
    <dgm:pt modelId="{2913ADCC-1AB9-43C5-8A5A-B477EBE86BAA}">
      <dgm:prSet/>
      <dgm:spPr/>
      <dgm:t>
        <a:bodyPr/>
        <a:lstStyle/>
        <a:p>
          <a:r>
            <a:rPr lang="cs-CZ" dirty="0"/>
            <a:t>Možnost průběžné kontroly poskytování</a:t>
          </a:r>
        </a:p>
      </dgm:t>
    </dgm:pt>
    <dgm:pt modelId="{ABF35662-FA60-4B50-81A0-3A0DC90979A8}" type="parTrans" cxnId="{016F1B0E-67C6-447C-BEAC-596D4FDE3D11}">
      <dgm:prSet/>
      <dgm:spPr/>
      <dgm:t>
        <a:bodyPr/>
        <a:lstStyle/>
        <a:p>
          <a:endParaRPr lang="cs-CZ"/>
        </a:p>
      </dgm:t>
    </dgm:pt>
    <dgm:pt modelId="{717A74DF-2BF1-4BD1-9E0E-017ABD9AC4E9}" type="sibTrans" cxnId="{016F1B0E-67C6-447C-BEAC-596D4FDE3D11}">
      <dgm:prSet/>
      <dgm:spPr/>
      <dgm:t>
        <a:bodyPr/>
        <a:lstStyle/>
        <a:p>
          <a:endParaRPr lang="cs-CZ"/>
        </a:p>
      </dgm:t>
    </dgm:pt>
    <dgm:pt modelId="{141B833C-D183-49E1-A02E-86A42E4545F6}" type="pres">
      <dgm:prSet presAssocID="{40212A83-A98E-4DBD-8C3C-0795966BC227}" presName="linear" presStyleCnt="0">
        <dgm:presLayoutVars>
          <dgm:animLvl val="lvl"/>
          <dgm:resizeHandles val="exact"/>
        </dgm:presLayoutVars>
      </dgm:prSet>
      <dgm:spPr/>
    </dgm:pt>
    <dgm:pt modelId="{5A756661-796D-406C-9B69-390DD60F8693}" type="pres">
      <dgm:prSet presAssocID="{6B25C262-CD64-4D08-9361-8E77685E212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3C5475E-F9A8-4527-A74A-F9D37A27D215}" type="pres">
      <dgm:prSet presAssocID="{B4D0F658-F897-4AB0-B3A1-FB7A2E2D8052}" presName="spacer" presStyleCnt="0"/>
      <dgm:spPr/>
    </dgm:pt>
    <dgm:pt modelId="{C4BC1353-05C4-4F36-9D82-E35DB735A609}" type="pres">
      <dgm:prSet presAssocID="{760DA76F-BCFE-4535-BCC9-DBC91333F90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85964CB-B611-4117-A167-E49D815E9DD0}" type="pres">
      <dgm:prSet presAssocID="{30E3F281-DE61-4864-9BAB-8CC5E3874FAC}" presName="spacer" presStyleCnt="0"/>
      <dgm:spPr/>
    </dgm:pt>
    <dgm:pt modelId="{29400121-C873-422F-81C4-3C6D7F4C6ABB}" type="pres">
      <dgm:prSet presAssocID="{D3546456-BC6C-48FB-9420-7027E016252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57695CA-12D5-4B59-B03E-F375C954020E}" type="pres">
      <dgm:prSet presAssocID="{DDF1E33B-26C5-4C95-B2F7-0F29B9C01735}" presName="spacer" presStyleCnt="0"/>
      <dgm:spPr/>
    </dgm:pt>
    <dgm:pt modelId="{B38872F3-D022-4639-9656-D6348D4B1CF4}" type="pres">
      <dgm:prSet presAssocID="{2913ADCC-1AB9-43C5-8A5A-B477EBE86BA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16F1B0E-67C6-447C-BEAC-596D4FDE3D11}" srcId="{40212A83-A98E-4DBD-8C3C-0795966BC227}" destId="{2913ADCC-1AB9-43C5-8A5A-B477EBE86BAA}" srcOrd="3" destOrd="0" parTransId="{ABF35662-FA60-4B50-81A0-3A0DC90979A8}" sibTransId="{717A74DF-2BF1-4BD1-9E0E-017ABD9AC4E9}"/>
    <dgm:cxn modelId="{5A76376D-7514-4AAE-97B8-29502B3E731A}" type="presOf" srcId="{40212A83-A98E-4DBD-8C3C-0795966BC227}" destId="{141B833C-D183-49E1-A02E-86A42E4545F6}" srcOrd="0" destOrd="0" presId="urn:microsoft.com/office/officeart/2005/8/layout/vList2"/>
    <dgm:cxn modelId="{DABB4D54-B369-4ABF-A31D-4852782D5E32}" srcId="{40212A83-A98E-4DBD-8C3C-0795966BC227}" destId="{6B25C262-CD64-4D08-9361-8E77685E212F}" srcOrd="0" destOrd="0" parTransId="{BA1F1735-C3DF-4FBF-8CB0-704387931524}" sibTransId="{B4D0F658-F897-4AB0-B3A1-FB7A2E2D8052}"/>
    <dgm:cxn modelId="{3396DC8C-8C48-4CD3-808A-0DE3AB421C21}" type="presOf" srcId="{6B25C262-CD64-4D08-9361-8E77685E212F}" destId="{5A756661-796D-406C-9B69-390DD60F8693}" srcOrd="0" destOrd="0" presId="urn:microsoft.com/office/officeart/2005/8/layout/vList2"/>
    <dgm:cxn modelId="{1397BD94-EA6A-45EB-9094-9585C72E4DCC}" type="presOf" srcId="{2913ADCC-1AB9-43C5-8A5A-B477EBE86BAA}" destId="{B38872F3-D022-4639-9656-D6348D4B1CF4}" srcOrd="0" destOrd="0" presId="urn:microsoft.com/office/officeart/2005/8/layout/vList2"/>
    <dgm:cxn modelId="{8F216995-7AFB-45AC-9DCA-B6CD4B121C9E}" type="presOf" srcId="{760DA76F-BCFE-4535-BCC9-DBC91333F904}" destId="{C4BC1353-05C4-4F36-9D82-E35DB735A609}" srcOrd="0" destOrd="0" presId="urn:microsoft.com/office/officeart/2005/8/layout/vList2"/>
    <dgm:cxn modelId="{9B673CA5-E5F7-410F-A15D-327B6BE02604}" srcId="{40212A83-A98E-4DBD-8C3C-0795966BC227}" destId="{D3546456-BC6C-48FB-9420-7027E016252D}" srcOrd="2" destOrd="0" parTransId="{61012D5B-182E-45BF-B51B-B3B648677934}" sibTransId="{DDF1E33B-26C5-4C95-B2F7-0F29B9C01735}"/>
    <dgm:cxn modelId="{417A22A9-6B3B-49A0-B7A1-774C1CDC3186}" srcId="{40212A83-A98E-4DBD-8C3C-0795966BC227}" destId="{760DA76F-BCFE-4535-BCC9-DBC91333F904}" srcOrd="1" destOrd="0" parTransId="{C1A85607-7F8D-4E9F-B28E-8716EB5F2105}" sibTransId="{30E3F281-DE61-4864-9BAB-8CC5E3874FAC}"/>
    <dgm:cxn modelId="{7297C2D4-AB58-483F-AE8A-BB071D4D0B25}" type="presOf" srcId="{D3546456-BC6C-48FB-9420-7027E016252D}" destId="{29400121-C873-422F-81C4-3C6D7F4C6ABB}" srcOrd="0" destOrd="0" presId="urn:microsoft.com/office/officeart/2005/8/layout/vList2"/>
    <dgm:cxn modelId="{B8B5CEC2-1F8F-4271-BC00-DDE659DD4050}" type="presParOf" srcId="{141B833C-D183-49E1-A02E-86A42E4545F6}" destId="{5A756661-796D-406C-9B69-390DD60F8693}" srcOrd="0" destOrd="0" presId="urn:microsoft.com/office/officeart/2005/8/layout/vList2"/>
    <dgm:cxn modelId="{32CCF7B0-5B55-4048-AA17-12969C1960A8}" type="presParOf" srcId="{141B833C-D183-49E1-A02E-86A42E4545F6}" destId="{D3C5475E-F9A8-4527-A74A-F9D37A27D215}" srcOrd="1" destOrd="0" presId="urn:microsoft.com/office/officeart/2005/8/layout/vList2"/>
    <dgm:cxn modelId="{FF687FB0-E113-4CC2-BA9C-B77E508C4719}" type="presParOf" srcId="{141B833C-D183-49E1-A02E-86A42E4545F6}" destId="{C4BC1353-05C4-4F36-9D82-E35DB735A609}" srcOrd="2" destOrd="0" presId="urn:microsoft.com/office/officeart/2005/8/layout/vList2"/>
    <dgm:cxn modelId="{ECA95564-4A86-4AFD-A0E8-3A2AA938926C}" type="presParOf" srcId="{141B833C-D183-49E1-A02E-86A42E4545F6}" destId="{485964CB-B611-4117-A167-E49D815E9DD0}" srcOrd="3" destOrd="0" presId="urn:microsoft.com/office/officeart/2005/8/layout/vList2"/>
    <dgm:cxn modelId="{E875A47C-464D-4F7B-BD7D-9220776CA68E}" type="presParOf" srcId="{141B833C-D183-49E1-A02E-86A42E4545F6}" destId="{29400121-C873-422F-81C4-3C6D7F4C6ABB}" srcOrd="4" destOrd="0" presId="urn:microsoft.com/office/officeart/2005/8/layout/vList2"/>
    <dgm:cxn modelId="{7925D569-31FC-490A-8242-E380B36DDD88}" type="presParOf" srcId="{141B833C-D183-49E1-A02E-86A42E4545F6}" destId="{957695CA-12D5-4B59-B03E-F375C954020E}" srcOrd="5" destOrd="0" presId="urn:microsoft.com/office/officeart/2005/8/layout/vList2"/>
    <dgm:cxn modelId="{D8B3E8A3-636D-4C23-B74E-B5CC8E436E93}" type="presParOf" srcId="{141B833C-D183-49E1-A02E-86A42E4545F6}" destId="{B38872F3-D022-4639-9656-D6348D4B1CF4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E42D27-18E7-4AA1-8D49-91BF970F4F4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E692BCA-4DA3-47C2-80D8-87D1A96C338F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cs-CZ" sz="1800" dirty="0"/>
            <a:t>Lokální, plně automatická</a:t>
          </a:r>
          <a:endParaRPr lang="en-US" sz="1800" dirty="0"/>
        </a:p>
      </dgm:t>
    </dgm:pt>
    <dgm:pt modelId="{3F67B252-1E62-46B3-BF84-D9FC6152D72F}" type="parTrans" cxnId="{F5492BE7-C2C7-4C57-9E67-232BAE1D305D}">
      <dgm:prSet/>
      <dgm:spPr/>
      <dgm:t>
        <a:bodyPr/>
        <a:lstStyle/>
        <a:p>
          <a:endParaRPr lang="en-US"/>
        </a:p>
      </dgm:t>
    </dgm:pt>
    <dgm:pt modelId="{8A72951C-150B-4B6F-982B-B775C7132446}" type="sibTrans" cxnId="{F5492BE7-C2C7-4C57-9E67-232BAE1D305D}">
      <dgm:prSet/>
      <dgm:spPr/>
      <dgm:t>
        <a:bodyPr/>
        <a:lstStyle/>
        <a:p>
          <a:endParaRPr lang="en-US"/>
        </a:p>
      </dgm:t>
    </dgm:pt>
    <dgm:pt modelId="{26F1AB94-9700-4692-B5F2-BEBC3CDB7C84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cs-CZ" sz="1800" dirty="0"/>
            <a:t>Rezervace: 750 – 850 Kč/</a:t>
          </a:r>
          <a:r>
            <a:rPr lang="cs-CZ" sz="1800" dirty="0" err="1"/>
            <a:t>MWh</a:t>
          </a:r>
          <a:endParaRPr lang="en-US" sz="1800" dirty="0"/>
        </a:p>
      </dgm:t>
    </dgm:pt>
    <dgm:pt modelId="{92CDA982-7B0A-4B7D-ABE3-F5AF45FED45D}" type="parTrans" cxnId="{75401F90-5E3C-4FF0-AD79-B346265D67ED}">
      <dgm:prSet/>
      <dgm:spPr/>
      <dgm:t>
        <a:bodyPr/>
        <a:lstStyle/>
        <a:p>
          <a:endParaRPr lang="en-US"/>
        </a:p>
      </dgm:t>
    </dgm:pt>
    <dgm:pt modelId="{319D0A8E-7947-4B9B-AF05-A168BAA5AA5B}" type="sibTrans" cxnId="{75401F90-5E3C-4FF0-AD79-B346265D67ED}">
      <dgm:prSet/>
      <dgm:spPr/>
      <dgm:t>
        <a:bodyPr/>
        <a:lstStyle/>
        <a:p>
          <a:endParaRPr lang="en-US"/>
        </a:p>
      </dgm:t>
    </dgm:pt>
    <dgm:pt modelId="{924123B3-487E-4BDD-A348-0B294B79F496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cs-CZ" sz="1800" dirty="0"/>
            <a:t>Regulační energie nevzniká</a:t>
          </a:r>
          <a:endParaRPr lang="en-US" sz="1800" dirty="0"/>
        </a:p>
      </dgm:t>
    </dgm:pt>
    <dgm:pt modelId="{7DC3CF5A-89CF-42E7-954D-7531A3CCC9D9}" type="parTrans" cxnId="{E51C3FC0-B340-470E-B6E6-AB5BB4B0320F}">
      <dgm:prSet/>
      <dgm:spPr/>
      <dgm:t>
        <a:bodyPr/>
        <a:lstStyle/>
        <a:p>
          <a:endParaRPr lang="en-US"/>
        </a:p>
      </dgm:t>
    </dgm:pt>
    <dgm:pt modelId="{3EE3066B-8BB3-42F9-8DD4-4CC876904632}" type="sibTrans" cxnId="{E51C3FC0-B340-470E-B6E6-AB5BB4B0320F}">
      <dgm:prSet/>
      <dgm:spPr/>
      <dgm:t>
        <a:bodyPr/>
        <a:lstStyle/>
        <a:p>
          <a:endParaRPr lang="en-US"/>
        </a:p>
      </dgm:t>
    </dgm:pt>
    <dgm:pt modelId="{08DFD31C-4A0B-4E7D-9F38-134C41D665A6}">
      <dgm:prSet/>
      <dgm:spPr>
        <a:solidFill>
          <a:srgbClr val="92D050"/>
        </a:solidFill>
      </dgm:spPr>
      <dgm:t>
        <a:bodyPr/>
        <a:lstStyle/>
        <a:p>
          <a:r>
            <a:rPr lang="cs-CZ" dirty="0"/>
            <a:t>Výhody větších bloků</a:t>
          </a:r>
          <a:endParaRPr lang="en-US" dirty="0"/>
        </a:p>
      </dgm:t>
    </dgm:pt>
    <dgm:pt modelId="{5C3D84A3-A178-4A11-BD05-152D597CEE6F}" type="parTrans" cxnId="{B3D06B59-9262-4486-BB84-4EB014B0972F}">
      <dgm:prSet/>
      <dgm:spPr/>
      <dgm:t>
        <a:bodyPr/>
        <a:lstStyle/>
        <a:p>
          <a:endParaRPr lang="en-US"/>
        </a:p>
      </dgm:t>
    </dgm:pt>
    <dgm:pt modelId="{850BD170-180E-40D7-A455-3FCFDC936856}" type="sibTrans" cxnId="{B3D06B59-9262-4486-BB84-4EB014B0972F}">
      <dgm:prSet/>
      <dgm:spPr/>
      <dgm:t>
        <a:bodyPr/>
        <a:lstStyle/>
        <a:p>
          <a:endParaRPr lang="en-US"/>
        </a:p>
      </dgm:t>
    </dgm:pt>
    <dgm:pt modelId="{39E9DE39-DC4E-4D6F-8E0C-D38CBE83E6F5}" type="pres">
      <dgm:prSet presAssocID="{99E42D27-18E7-4AA1-8D49-91BF970F4F46}" presName="CompostProcess" presStyleCnt="0">
        <dgm:presLayoutVars>
          <dgm:dir/>
          <dgm:resizeHandles val="exact"/>
        </dgm:presLayoutVars>
      </dgm:prSet>
      <dgm:spPr/>
    </dgm:pt>
    <dgm:pt modelId="{47B9F501-2417-4747-8B53-700EFC227A33}" type="pres">
      <dgm:prSet presAssocID="{99E42D27-18E7-4AA1-8D49-91BF970F4F46}" presName="arrow" presStyleLbl="bgShp" presStyleIdx="0" presStyleCnt="1"/>
      <dgm:spPr/>
    </dgm:pt>
    <dgm:pt modelId="{9D4D5401-4407-4828-B1C0-69C6AAF22CB7}" type="pres">
      <dgm:prSet presAssocID="{99E42D27-18E7-4AA1-8D49-91BF970F4F46}" presName="linearProcess" presStyleCnt="0"/>
      <dgm:spPr/>
    </dgm:pt>
    <dgm:pt modelId="{25B40C45-5257-4CB9-881C-2952A7AE79A7}" type="pres">
      <dgm:prSet presAssocID="{FE692BCA-4DA3-47C2-80D8-87D1A96C338F}" presName="textNode" presStyleLbl="node1" presStyleIdx="0" presStyleCnt="4">
        <dgm:presLayoutVars>
          <dgm:bulletEnabled val="1"/>
        </dgm:presLayoutVars>
      </dgm:prSet>
      <dgm:spPr/>
    </dgm:pt>
    <dgm:pt modelId="{DBA0123F-2397-4526-A94B-8538F84A413E}" type="pres">
      <dgm:prSet presAssocID="{8A72951C-150B-4B6F-982B-B775C7132446}" presName="sibTrans" presStyleCnt="0"/>
      <dgm:spPr/>
    </dgm:pt>
    <dgm:pt modelId="{D12374DB-F889-43AB-AB8D-FACDB2017C68}" type="pres">
      <dgm:prSet presAssocID="{26F1AB94-9700-4692-B5F2-BEBC3CDB7C84}" presName="textNode" presStyleLbl="node1" presStyleIdx="1" presStyleCnt="4">
        <dgm:presLayoutVars>
          <dgm:bulletEnabled val="1"/>
        </dgm:presLayoutVars>
      </dgm:prSet>
      <dgm:spPr/>
    </dgm:pt>
    <dgm:pt modelId="{490E4486-0F46-433F-8891-65E989A0DD7C}" type="pres">
      <dgm:prSet presAssocID="{319D0A8E-7947-4B9B-AF05-A168BAA5AA5B}" presName="sibTrans" presStyleCnt="0"/>
      <dgm:spPr/>
    </dgm:pt>
    <dgm:pt modelId="{0537E66B-DE3D-421A-A878-F47EF7D4752E}" type="pres">
      <dgm:prSet presAssocID="{924123B3-487E-4BDD-A348-0B294B79F496}" presName="textNode" presStyleLbl="node1" presStyleIdx="2" presStyleCnt="4">
        <dgm:presLayoutVars>
          <dgm:bulletEnabled val="1"/>
        </dgm:presLayoutVars>
      </dgm:prSet>
      <dgm:spPr/>
    </dgm:pt>
    <dgm:pt modelId="{6AF0955C-E3A8-42C7-96B3-081D5AF8BE58}" type="pres">
      <dgm:prSet presAssocID="{3EE3066B-8BB3-42F9-8DD4-4CC876904632}" presName="sibTrans" presStyleCnt="0"/>
      <dgm:spPr/>
    </dgm:pt>
    <dgm:pt modelId="{702C7A14-4C41-40B6-98BF-9A568F3FD411}" type="pres">
      <dgm:prSet presAssocID="{08DFD31C-4A0B-4E7D-9F38-134C41D665A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11756206-97DF-46F3-A282-BEA4DDB361E2}" type="presOf" srcId="{99E42D27-18E7-4AA1-8D49-91BF970F4F46}" destId="{39E9DE39-DC4E-4D6F-8E0C-D38CBE83E6F5}" srcOrd="0" destOrd="0" presId="urn:microsoft.com/office/officeart/2005/8/layout/hProcess9"/>
    <dgm:cxn modelId="{AA5AF66A-14B3-4D6D-BEFE-DCEF13938AD3}" type="presOf" srcId="{26F1AB94-9700-4692-B5F2-BEBC3CDB7C84}" destId="{D12374DB-F889-43AB-AB8D-FACDB2017C68}" srcOrd="0" destOrd="0" presId="urn:microsoft.com/office/officeart/2005/8/layout/hProcess9"/>
    <dgm:cxn modelId="{91141355-6F31-46AA-B784-A3A775A07F9B}" type="presOf" srcId="{FE692BCA-4DA3-47C2-80D8-87D1A96C338F}" destId="{25B40C45-5257-4CB9-881C-2952A7AE79A7}" srcOrd="0" destOrd="0" presId="urn:microsoft.com/office/officeart/2005/8/layout/hProcess9"/>
    <dgm:cxn modelId="{B3D06B59-9262-4486-BB84-4EB014B0972F}" srcId="{99E42D27-18E7-4AA1-8D49-91BF970F4F46}" destId="{08DFD31C-4A0B-4E7D-9F38-134C41D665A6}" srcOrd="3" destOrd="0" parTransId="{5C3D84A3-A178-4A11-BD05-152D597CEE6F}" sibTransId="{850BD170-180E-40D7-A455-3FCFDC936856}"/>
    <dgm:cxn modelId="{75401F90-5E3C-4FF0-AD79-B346265D67ED}" srcId="{99E42D27-18E7-4AA1-8D49-91BF970F4F46}" destId="{26F1AB94-9700-4692-B5F2-BEBC3CDB7C84}" srcOrd="1" destOrd="0" parTransId="{92CDA982-7B0A-4B7D-ABE3-F5AF45FED45D}" sibTransId="{319D0A8E-7947-4B9B-AF05-A168BAA5AA5B}"/>
    <dgm:cxn modelId="{0F4D6CBF-53DB-424D-82D6-707CECB5BF67}" type="presOf" srcId="{924123B3-487E-4BDD-A348-0B294B79F496}" destId="{0537E66B-DE3D-421A-A878-F47EF7D4752E}" srcOrd="0" destOrd="0" presId="urn:microsoft.com/office/officeart/2005/8/layout/hProcess9"/>
    <dgm:cxn modelId="{E51C3FC0-B340-470E-B6E6-AB5BB4B0320F}" srcId="{99E42D27-18E7-4AA1-8D49-91BF970F4F46}" destId="{924123B3-487E-4BDD-A348-0B294B79F496}" srcOrd="2" destOrd="0" parTransId="{7DC3CF5A-89CF-42E7-954D-7531A3CCC9D9}" sibTransId="{3EE3066B-8BB3-42F9-8DD4-4CC876904632}"/>
    <dgm:cxn modelId="{54D4C2C3-76D6-4B7E-B00A-64E8373D6650}" type="presOf" srcId="{08DFD31C-4A0B-4E7D-9F38-134C41D665A6}" destId="{702C7A14-4C41-40B6-98BF-9A568F3FD411}" srcOrd="0" destOrd="0" presId="urn:microsoft.com/office/officeart/2005/8/layout/hProcess9"/>
    <dgm:cxn modelId="{F5492BE7-C2C7-4C57-9E67-232BAE1D305D}" srcId="{99E42D27-18E7-4AA1-8D49-91BF970F4F46}" destId="{FE692BCA-4DA3-47C2-80D8-87D1A96C338F}" srcOrd="0" destOrd="0" parTransId="{3F67B252-1E62-46B3-BF84-D9FC6152D72F}" sibTransId="{8A72951C-150B-4B6F-982B-B775C7132446}"/>
    <dgm:cxn modelId="{78009C18-3A59-4F6D-BF6F-600674611E2C}" type="presParOf" srcId="{39E9DE39-DC4E-4D6F-8E0C-D38CBE83E6F5}" destId="{47B9F501-2417-4747-8B53-700EFC227A33}" srcOrd="0" destOrd="0" presId="urn:microsoft.com/office/officeart/2005/8/layout/hProcess9"/>
    <dgm:cxn modelId="{B8D8B22D-A2BA-4616-AFDB-7C8CC1AF1149}" type="presParOf" srcId="{39E9DE39-DC4E-4D6F-8E0C-D38CBE83E6F5}" destId="{9D4D5401-4407-4828-B1C0-69C6AAF22CB7}" srcOrd="1" destOrd="0" presId="urn:microsoft.com/office/officeart/2005/8/layout/hProcess9"/>
    <dgm:cxn modelId="{E848714A-BAB2-428D-9D4B-BB579BD13553}" type="presParOf" srcId="{9D4D5401-4407-4828-B1C0-69C6AAF22CB7}" destId="{25B40C45-5257-4CB9-881C-2952A7AE79A7}" srcOrd="0" destOrd="0" presId="urn:microsoft.com/office/officeart/2005/8/layout/hProcess9"/>
    <dgm:cxn modelId="{964ED99A-52B2-48F6-84F9-466C946021B2}" type="presParOf" srcId="{9D4D5401-4407-4828-B1C0-69C6AAF22CB7}" destId="{DBA0123F-2397-4526-A94B-8538F84A413E}" srcOrd="1" destOrd="0" presId="urn:microsoft.com/office/officeart/2005/8/layout/hProcess9"/>
    <dgm:cxn modelId="{CFDF4C55-D30D-456F-A6F2-9A9F02051A7B}" type="presParOf" srcId="{9D4D5401-4407-4828-B1C0-69C6AAF22CB7}" destId="{D12374DB-F889-43AB-AB8D-FACDB2017C68}" srcOrd="2" destOrd="0" presId="urn:microsoft.com/office/officeart/2005/8/layout/hProcess9"/>
    <dgm:cxn modelId="{7434E226-2681-45EC-A81C-C45163B17153}" type="presParOf" srcId="{9D4D5401-4407-4828-B1C0-69C6AAF22CB7}" destId="{490E4486-0F46-433F-8891-65E989A0DD7C}" srcOrd="3" destOrd="0" presId="urn:microsoft.com/office/officeart/2005/8/layout/hProcess9"/>
    <dgm:cxn modelId="{65571EC0-D294-4658-B912-C7A649EC73B1}" type="presParOf" srcId="{9D4D5401-4407-4828-B1C0-69C6AAF22CB7}" destId="{0537E66B-DE3D-421A-A878-F47EF7D4752E}" srcOrd="4" destOrd="0" presId="urn:microsoft.com/office/officeart/2005/8/layout/hProcess9"/>
    <dgm:cxn modelId="{6F35503B-FFAB-4A4F-9856-ED904D68D894}" type="presParOf" srcId="{9D4D5401-4407-4828-B1C0-69C6AAF22CB7}" destId="{6AF0955C-E3A8-42C7-96B3-081D5AF8BE58}" srcOrd="5" destOrd="0" presId="urn:microsoft.com/office/officeart/2005/8/layout/hProcess9"/>
    <dgm:cxn modelId="{7966216B-9E38-4E84-835F-9113F498177F}" type="presParOf" srcId="{9D4D5401-4407-4828-B1C0-69C6AAF22CB7}" destId="{702C7A14-4C41-40B6-98BF-9A568F3FD41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E42D27-18E7-4AA1-8D49-91BF970F4F4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E692BCA-4DA3-47C2-80D8-87D1A96C338F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cs-CZ" sz="1800" dirty="0"/>
            <a:t>Dálkově řízen ŘS ČEPS;   paralelně</a:t>
          </a:r>
          <a:endParaRPr lang="en-US" sz="1800" dirty="0"/>
        </a:p>
      </dgm:t>
    </dgm:pt>
    <dgm:pt modelId="{3F67B252-1E62-46B3-BF84-D9FC6152D72F}" type="parTrans" cxnId="{F5492BE7-C2C7-4C57-9E67-232BAE1D305D}">
      <dgm:prSet/>
      <dgm:spPr/>
      <dgm:t>
        <a:bodyPr/>
        <a:lstStyle/>
        <a:p>
          <a:endParaRPr lang="en-US"/>
        </a:p>
      </dgm:t>
    </dgm:pt>
    <dgm:pt modelId="{8A72951C-150B-4B6F-982B-B775C7132446}" type="sibTrans" cxnId="{F5492BE7-C2C7-4C57-9E67-232BAE1D305D}">
      <dgm:prSet/>
      <dgm:spPr/>
      <dgm:t>
        <a:bodyPr/>
        <a:lstStyle/>
        <a:p>
          <a:endParaRPr lang="en-US"/>
        </a:p>
      </dgm:t>
    </dgm:pt>
    <dgm:pt modelId="{26F1AB94-9700-4692-B5F2-BEBC3CDB7C84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cs-CZ" sz="1800" dirty="0"/>
            <a:t>Rezervace: 650 – 850 Kč/</a:t>
          </a:r>
          <a:r>
            <a:rPr lang="cs-CZ" sz="1800" dirty="0" err="1"/>
            <a:t>MWh</a:t>
          </a:r>
          <a:endParaRPr lang="en-US" sz="1800" dirty="0"/>
        </a:p>
      </dgm:t>
    </dgm:pt>
    <dgm:pt modelId="{92CDA982-7B0A-4B7D-ABE3-F5AF45FED45D}" type="parTrans" cxnId="{75401F90-5E3C-4FF0-AD79-B346265D67ED}">
      <dgm:prSet/>
      <dgm:spPr/>
      <dgm:t>
        <a:bodyPr/>
        <a:lstStyle/>
        <a:p>
          <a:endParaRPr lang="en-US"/>
        </a:p>
      </dgm:t>
    </dgm:pt>
    <dgm:pt modelId="{319D0A8E-7947-4B9B-AF05-A168BAA5AA5B}" type="sibTrans" cxnId="{75401F90-5E3C-4FF0-AD79-B346265D67ED}">
      <dgm:prSet/>
      <dgm:spPr/>
      <dgm:t>
        <a:bodyPr/>
        <a:lstStyle/>
        <a:p>
          <a:endParaRPr lang="en-US"/>
        </a:p>
      </dgm:t>
    </dgm:pt>
    <dgm:pt modelId="{924123B3-487E-4BDD-A348-0B294B79F496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cs-CZ" sz="1800" dirty="0"/>
            <a:t>RE: 2350 Kč/</a:t>
          </a:r>
          <a:r>
            <a:rPr lang="cs-CZ" sz="1800" dirty="0" err="1"/>
            <a:t>MWh</a:t>
          </a:r>
          <a:r>
            <a:rPr lang="cs-CZ" sz="1800" dirty="0"/>
            <a:t>        (1 Kč(</a:t>
          </a:r>
          <a:r>
            <a:rPr lang="cs-CZ" sz="1800" dirty="0" err="1"/>
            <a:t>MWh</a:t>
          </a:r>
          <a:r>
            <a:rPr lang="cs-CZ" sz="1800" dirty="0"/>
            <a:t>)</a:t>
          </a:r>
          <a:endParaRPr lang="en-US" sz="1800" dirty="0"/>
        </a:p>
      </dgm:t>
    </dgm:pt>
    <dgm:pt modelId="{7DC3CF5A-89CF-42E7-954D-7531A3CCC9D9}" type="parTrans" cxnId="{E51C3FC0-B340-470E-B6E6-AB5BB4B0320F}">
      <dgm:prSet/>
      <dgm:spPr/>
      <dgm:t>
        <a:bodyPr/>
        <a:lstStyle/>
        <a:p>
          <a:endParaRPr lang="en-US"/>
        </a:p>
      </dgm:t>
    </dgm:pt>
    <dgm:pt modelId="{3EE3066B-8BB3-42F9-8DD4-4CC876904632}" type="sibTrans" cxnId="{E51C3FC0-B340-470E-B6E6-AB5BB4B0320F}">
      <dgm:prSet/>
      <dgm:spPr/>
      <dgm:t>
        <a:bodyPr/>
        <a:lstStyle/>
        <a:p>
          <a:endParaRPr lang="en-US"/>
        </a:p>
      </dgm:t>
    </dgm:pt>
    <dgm:pt modelId="{08DFD31C-4A0B-4E7D-9F38-134C41D665A6}">
      <dgm:prSet/>
      <dgm:spPr>
        <a:solidFill>
          <a:srgbClr val="92D050"/>
        </a:solidFill>
      </dgm:spPr>
      <dgm:t>
        <a:bodyPr/>
        <a:lstStyle/>
        <a:p>
          <a:r>
            <a:rPr lang="cs-CZ" dirty="0"/>
            <a:t>„Nejkvalitnější“ </a:t>
          </a:r>
          <a:r>
            <a:rPr lang="cs-CZ" dirty="0" err="1"/>
            <a:t>PpS</a:t>
          </a:r>
          <a:endParaRPr lang="en-US" dirty="0"/>
        </a:p>
      </dgm:t>
    </dgm:pt>
    <dgm:pt modelId="{5C3D84A3-A178-4A11-BD05-152D597CEE6F}" type="parTrans" cxnId="{B3D06B59-9262-4486-BB84-4EB014B0972F}">
      <dgm:prSet/>
      <dgm:spPr/>
      <dgm:t>
        <a:bodyPr/>
        <a:lstStyle/>
        <a:p>
          <a:endParaRPr lang="en-US"/>
        </a:p>
      </dgm:t>
    </dgm:pt>
    <dgm:pt modelId="{850BD170-180E-40D7-A455-3FCFDC936856}" type="sibTrans" cxnId="{B3D06B59-9262-4486-BB84-4EB014B0972F}">
      <dgm:prSet/>
      <dgm:spPr/>
      <dgm:t>
        <a:bodyPr/>
        <a:lstStyle/>
        <a:p>
          <a:endParaRPr lang="en-US"/>
        </a:p>
      </dgm:t>
    </dgm:pt>
    <dgm:pt modelId="{39E9DE39-DC4E-4D6F-8E0C-D38CBE83E6F5}" type="pres">
      <dgm:prSet presAssocID="{99E42D27-18E7-4AA1-8D49-91BF970F4F46}" presName="CompostProcess" presStyleCnt="0">
        <dgm:presLayoutVars>
          <dgm:dir/>
          <dgm:resizeHandles val="exact"/>
        </dgm:presLayoutVars>
      </dgm:prSet>
      <dgm:spPr/>
    </dgm:pt>
    <dgm:pt modelId="{47B9F501-2417-4747-8B53-700EFC227A33}" type="pres">
      <dgm:prSet presAssocID="{99E42D27-18E7-4AA1-8D49-91BF970F4F46}" presName="arrow" presStyleLbl="bgShp" presStyleIdx="0" presStyleCnt="1" custLinFactNeighborX="2003"/>
      <dgm:spPr/>
    </dgm:pt>
    <dgm:pt modelId="{9D4D5401-4407-4828-B1C0-69C6AAF22CB7}" type="pres">
      <dgm:prSet presAssocID="{99E42D27-18E7-4AA1-8D49-91BF970F4F46}" presName="linearProcess" presStyleCnt="0"/>
      <dgm:spPr/>
    </dgm:pt>
    <dgm:pt modelId="{25B40C45-5257-4CB9-881C-2952A7AE79A7}" type="pres">
      <dgm:prSet presAssocID="{FE692BCA-4DA3-47C2-80D8-87D1A96C338F}" presName="textNode" presStyleLbl="node1" presStyleIdx="0" presStyleCnt="4">
        <dgm:presLayoutVars>
          <dgm:bulletEnabled val="1"/>
        </dgm:presLayoutVars>
      </dgm:prSet>
      <dgm:spPr/>
    </dgm:pt>
    <dgm:pt modelId="{DBA0123F-2397-4526-A94B-8538F84A413E}" type="pres">
      <dgm:prSet presAssocID="{8A72951C-150B-4B6F-982B-B775C7132446}" presName="sibTrans" presStyleCnt="0"/>
      <dgm:spPr/>
    </dgm:pt>
    <dgm:pt modelId="{D12374DB-F889-43AB-AB8D-FACDB2017C68}" type="pres">
      <dgm:prSet presAssocID="{26F1AB94-9700-4692-B5F2-BEBC3CDB7C84}" presName="textNode" presStyleLbl="node1" presStyleIdx="1" presStyleCnt="4">
        <dgm:presLayoutVars>
          <dgm:bulletEnabled val="1"/>
        </dgm:presLayoutVars>
      </dgm:prSet>
      <dgm:spPr/>
    </dgm:pt>
    <dgm:pt modelId="{490E4486-0F46-433F-8891-65E989A0DD7C}" type="pres">
      <dgm:prSet presAssocID="{319D0A8E-7947-4B9B-AF05-A168BAA5AA5B}" presName="sibTrans" presStyleCnt="0"/>
      <dgm:spPr/>
    </dgm:pt>
    <dgm:pt modelId="{0537E66B-DE3D-421A-A878-F47EF7D4752E}" type="pres">
      <dgm:prSet presAssocID="{924123B3-487E-4BDD-A348-0B294B79F496}" presName="textNode" presStyleLbl="node1" presStyleIdx="2" presStyleCnt="4">
        <dgm:presLayoutVars>
          <dgm:bulletEnabled val="1"/>
        </dgm:presLayoutVars>
      </dgm:prSet>
      <dgm:spPr/>
    </dgm:pt>
    <dgm:pt modelId="{6AF0955C-E3A8-42C7-96B3-081D5AF8BE58}" type="pres">
      <dgm:prSet presAssocID="{3EE3066B-8BB3-42F9-8DD4-4CC876904632}" presName="sibTrans" presStyleCnt="0"/>
      <dgm:spPr/>
    </dgm:pt>
    <dgm:pt modelId="{702C7A14-4C41-40B6-98BF-9A568F3FD411}" type="pres">
      <dgm:prSet presAssocID="{08DFD31C-4A0B-4E7D-9F38-134C41D665A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54EDF00-B466-46A6-B723-EFA5B29A8439}" type="presOf" srcId="{08DFD31C-4A0B-4E7D-9F38-134C41D665A6}" destId="{702C7A14-4C41-40B6-98BF-9A568F3FD411}" srcOrd="0" destOrd="0" presId="urn:microsoft.com/office/officeart/2005/8/layout/hProcess9"/>
    <dgm:cxn modelId="{55500C10-BB6B-48D1-A56F-59E320583FB1}" type="presOf" srcId="{924123B3-487E-4BDD-A348-0B294B79F496}" destId="{0537E66B-DE3D-421A-A878-F47EF7D4752E}" srcOrd="0" destOrd="0" presId="urn:microsoft.com/office/officeart/2005/8/layout/hProcess9"/>
    <dgm:cxn modelId="{92876221-1CF5-43D8-8B0B-A1F63F75F6FE}" type="presOf" srcId="{99E42D27-18E7-4AA1-8D49-91BF970F4F46}" destId="{39E9DE39-DC4E-4D6F-8E0C-D38CBE83E6F5}" srcOrd="0" destOrd="0" presId="urn:microsoft.com/office/officeart/2005/8/layout/hProcess9"/>
    <dgm:cxn modelId="{96CDA54D-287C-4DF4-94B0-024A1C7C1A9A}" type="presOf" srcId="{FE692BCA-4DA3-47C2-80D8-87D1A96C338F}" destId="{25B40C45-5257-4CB9-881C-2952A7AE79A7}" srcOrd="0" destOrd="0" presId="urn:microsoft.com/office/officeart/2005/8/layout/hProcess9"/>
    <dgm:cxn modelId="{B3D06B59-9262-4486-BB84-4EB014B0972F}" srcId="{99E42D27-18E7-4AA1-8D49-91BF970F4F46}" destId="{08DFD31C-4A0B-4E7D-9F38-134C41D665A6}" srcOrd="3" destOrd="0" parTransId="{5C3D84A3-A178-4A11-BD05-152D597CEE6F}" sibTransId="{850BD170-180E-40D7-A455-3FCFDC936856}"/>
    <dgm:cxn modelId="{75401F90-5E3C-4FF0-AD79-B346265D67ED}" srcId="{99E42D27-18E7-4AA1-8D49-91BF970F4F46}" destId="{26F1AB94-9700-4692-B5F2-BEBC3CDB7C84}" srcOrd="1" destOrd="0" parTransId="{92CDA982-7B0A-4B7D-ABE3-F5AF45FED45D}" sibTransId="{319D0A8E-7947-4B9B-AF05-A168BAA5AA5B}"/>
    <dgm:cxn modelId="{4E7F35BE-07AD-406E-AC86-278F8771191D}" type="presOf" srcId="{26F1AB94-9700-4692-B5F2-BEBC3CDB7C84}" destId="{D12374DB-F889-43AB-AB8D-FACDB2017C68}" srcOrd="0" destOrd="0" presId="urn:microsoft.com/office/officeart/2005/8/layout/hProcess9"/>
    <dgm:cxn modelId="{E51C3FC0-B340-470E-B6E6-AB5BB4B0320F}" srcId="{99E42D27-18E7-4AA1-8D49-91BF970F4F46}" destId="{924123B3-487E-4BDD-A348-0B294B79F496}" srcOrd="2" destOrd="0" parTransId="{7DC3CF5A-89CF-42E7-954D-7531A3CCC9D9}" sibTransId="{3EE3066B-8BB3-42F9-8DD4-4CC876904632}"/>
    <dgm:cxn modelId="{F5492BE7-C2C7-4C57-9E67-232BAE1D305D}" srcId="{99E42D27-18E7-4AA1-8D49-91BF970F4F46}" destId="{FE692BCA-4DA3-47C2-80D8-87D1A96C338F}" srcOrd="0" destOrd="0" parTransId="{3F67B252-1E62-46B3-BF84-D9FC6152D72F}" sibTransId="{8A72951C-150B-4B6F-982B-B775C7132446}"/>
    <dgm:cxn modelId="{AF5AC95B-7336-4C3A-98EE-C358E54CFCCF}" type="presParOf" srcId="{39E9DE39-DC4E-4D6F-8E0C-D38CBE83E6F5}" destId="{47B9F501-2417-4747-8B53-700EFC227A33}" srcOrd="0" destOrd="0" presId="urn:microsoft.com/office/officeart/2005/8/layout/hProcess9"/>
    <dgm:cxn modelId="{1F50D187-6E3B-401A-A574-B8F5D720F384}" type="presParOf" srcId="{39E9DE39-DC4E-4D6F-8E0C-D38CBE83E6F5}" destId="{9D4D5401-4407-4828-B1C0-69C6AAF22CB7}" srcOrd="1" destOrd="0" presId="urn:microsoft.com/office/officeart/2005/8/layout/hProcess9"/>
    <dgm:cxn modelId="{366AE1D7-93F5-4BF0-8F30-064DE23E4342}" type="presParOf" srcId="{9D4D5401-4407-4828-B1C0-69C6AAF22CB7}" destId="{25B40C45-5257-4CB9-881C-2952A7AE79A7}" srcOrd="0" destOrd="0" presId="urn:microsoft.com/office/officeart/2005/8/layout/hProcess9"/>
    <dgm:cxn modelId="{5B07C6CC-5DA3-409E-83D1-C9BE4E755834}" type="presParOf" srcId="{9D4D5401-4407-4828-B1C0-69C6AAF22CB7}" destId="{DBA0123F-2397-4526-A94B-8538F84A413E}" srcOrd="1" destOrd="0" presId="urn:microsoft.com/office/officeart/2005/8/layout/hProcess9"/>
    <dgm:cxn modelId="{BC50E01E-0D3C-45E2-892A-C286C3E487DD}" type="presParOf" srcId="{9D4D5401-4407-4828-B1C0-69C6AAF22CB7}" destId="{D12374DB-F889-43AB-AB8D-FACDB2017C68}" srcOrd="2" destOrd="0" presId="urn:microsoft.com/office/officeart/2005/8/layout/hProcess9"/>
    <dgm:cxn modelId="{DD838AD6-DB22-45CF-B462-86C2673206EE}" type="presParOf" srcId="{9D4D5401-4407-4828-B1C0-69C6AAF22CB7}" destId="{490E4486-0F46-433F-8891-65E989A0DD7C}" srcOrd="3" destOrd="0" presId="urn:microsoft.com/office/officeart/2005/8/layout/hProcess9"/>
    <dgm:cxn modelId="{E1DB836B-5EFB-4E8F-B52D-B3D21ED8F98D}" type="presParOf" srcId="{9D4D5401-4407-4828-B1C0-69C6AAF22CB7}" destId="{0537E66B-DE3D-421A-A878-F47EF7D4752E}" srcOrd="4" destOrd="0" presId="urn:microsoft.com/office/officeart/2005/8/layout/hProcess9"/>
    <dgm:cxn modelId="{97D64E5A-3C76-47A4-8B30-8F387FB8957B}" type="presParOf" srcId="{9D4D5401-4407-4828-B1C0-69C6AAF22CB7}" destId="{6AF0955C-E3A8-42C7-96B3-081D5AF8BE58}" srcOrd="5" destOrd="0" presId="urn:microsoft.com/office/officeart/2005/8/layout/hProcess9"/>
    <dgm:cxn modelId="{EE5BD1C3-1705-4B23-879E-A1C30C5A94CF}" type="presParOf" srcId="{9D4D5401-4407-4828-B1C0-69C6AAF22CB7}" destId="{702C7A14-4C41-40B6-98BF-9A568F3FD41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E42D27-18E7-4AA1-8D49-91BF970F4F4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E692BCA-4DA3-47C2-80D8-87D1A96C338F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cs-CZ" sz="1800" dirty="0"/>
            <a:t>Povely k aktivaci; sekvenčně</a:t>
          </a:r>
          <a:endParaRPr lang="en-US" sz="1800" dirty="0"/>
        </a:p>
      </dgm:t>
    </dgm:pt>
    <dgm:pt modelId="{3F67B252-1E62-46B3-BF84-D9FC6152D72F}" type="parTrans" cxnId="{F5492BE7-C2C7-4C57-9E67-232BAE1D305D}">
      <dgm:prSet/>
      <dgm:spPr/>
      <dgm:t>
        <a:bodyPr/>
        <a:lstStyle/>
        <a:p>
          <a:endParaRPr lang="en-US"/>
        </a:p>
      </dgm:t>
    </dgm:pt>
    <dgm:pt modelId="{8A72951C-150B-4B6F-982B-B775C7132446}" type="sibTrans" cxnId="{F5492BE7-C2C7-4C57-9E67-232BAE1D305D}">
      <dgm:prSet/>
      <dgm:spPr/>
      <dgm:t>
        <a:bodyPr/>
        <a:lstStyle/>
        <a:p>
          <a:endParaRPr lang="en-US"/>
        </a:p>
      </dgm:t>
    </dgm:pt>
    <dgm:pt modelId="{26F1AB94-9700-4692-B5F2-BEBC3CDB7C84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cs-CZ" sz="1800" dirty="0"/>
            <a:t>Rezervace: 250 – 600 Kč/</a:t>
          </a:r>
          <a:r>
            <a:rPr lang="cs-CZ" sz="1800" dirty="0" err="1"/>
            <a:t>MWh</a:t>
          </a:r>
          <a:endParaRPr lang="en-US" sz="1800" dirty="0"/>
        </a:p>
      </dgm:t>
    </dgm:pt>
    <dgm:pt modelId="{92CDA982-7B0A-4B7D-ABE3-F5AF45FED45D}" type="parTrans" cxnId="{75401F90-5E3C-4FF0-AD79-B346265D67ED}">
      <dgm:prSet/>
      <dgm:spPr/>
      <dgm:t>
        <a:bodyPr/>
        <a:lstStyle/>
        <a:p>
          <a:endParaRPr lang="en-US"/>
        </a:p>
      </dgm:t>
    </dgm:pt>
    <dgm:pt modelId="{319D0A8E-7947-4B9B-AF05-A168BAA5AA5B}" type="sibTrans" cxnId="{75401F90-5E3C-4FF0-AD79-B346265D67ED}">
      <dgm:prSet/>
      <dgm:spPr/>
      <dgm:t>
        <a:bodyPr/>
        <a:lstStyle/>
        <a:p>
          <a:endParaRPr lang="en-US"/>
        </a:p>
      </dgm:t>
    </dgm:pt>
    <dgm:pt modelId="{924123B3-487E-4BDD-A348-0B294B79F496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cs-CZ" sz="1800" dirty="0"/>
            <a:t>RE: libovolně dle nabídkové ceny</a:t>
          </a:r>
          <a:endParaRPr lang="en-US" sz="1800" dirty="0"/>
        </a:p>
      </dgm:t>
    </dgm:pt>
    <dgm:pt modelId="{7DC3CF5A-89CF-42E7-954D-7531A3CCC9D9}" type="parTrans" cxnId="{E51C3FC0-B340-470E-B6E6-AB5BB4B0320F}">
      <dgm:prSet/>
      <dgm:spPr/>
      <dgm:t>
        <a:bodyPr/>
        <a:lstStyle/>
        <a:p>
          <a:endParaRPr lang="en-US"/>
        </a:p>
      </dgm:t>
    </dgm:pt>
    <dgm:pt modelId="{3EE3066B-8BB3-42F9-8DD4-4CC876904632}" type="sibTrans" cxnId="{E51C3FC0-B340-470E-B6E6-AB5BB4B0320F}">
      <dgm:prSet/>
      <dgm:spPr/>
      <dgm:t>
        <a:bodyPr/>
        <a:lstStyle/>
        <a:p>
          <a:endParaRPr lang="en-US"/>
        </a:p>
      </dgm:t>
    </dgm:pt>
    <dgm:pt modelId="{08DFD31C-4A0B-4E7D-9F38-134C41D665A6}">
      <dgm:prSet/>
      <dgm:spPr>
        <a:solidFill>
          <a:srgbClr val="92D050"/>
        </a:solidFill>
      </dgm:spPr>
      <dgm:t>
        <a:bodyPr/>
        <a:lstStyle/>
        <a:p>
          <a:r>
            <a:rPr lang="cs-CZ" dirty="0"/>
            <a:t>Kladná i záporná;           5 nebo 15 minut</a:t>
          </a:r>
          <a:endParaRPr lang="en-US" dirty="0"/>
        </a:p>
      </dgm:t>
    </dgm:pt>
    <dgm:pt modelId="{5C3D84A3-A178-4A11-BD05-152D597CEE6F}" type="parTrans" cxnId="{B3D06B59-9262-4486-BB84-4EB014B0972F}">
      <dgm:prSet/>
      <dgm:spPr/>
      <dgm:t>
        <a:bodyPr/>
        <a:lstStyle/>
        <a:p>
          <a:endParaRPr lang="en-US"/>
        </a:p>
      </dgm:t>
    </dgm:pt>
    <dgm:pt modelId="{850BD170-180E-40D7-A455-3FCFDC936856}" type="sibTrans" cxnId="{B3D06B59-9262-4486-BB84-4EB014B0972F}">
      <dgm:prSet/>
      <dgm:spPr/>
      <dgm:t>
        <a:bodyPr/>
        <a:lstStyle/>
        <a:p>
          <a:endParaRPr lang="en-US"/>
        </a:p>
      </dgm:t>
    </dgm:pt>
    <dgm:pt modelId="{39E9DE39-DC4E-4D6F-8E0C-D38CBE83E6F5}" type="pres">
      <dgm:prSet presAssocID="{99E42D27-18E7-4AA1-8D49-91BF970F4F46}" presName="CompostProcess" presStyleCnt="0">
        <dgm:presLayoutVars>
          <dgm:dir/>
          <dgm:resizeHandles val="exact"/>
        </dgm:presLayoutVars>
      </dgm:prSet>
      <dgm:spPr/>
    </dgm:pt>
    <dgm:pt modelId="{47B9F501-2417-4747-8B53-700EFC227A33}" type="pres">
      <dgm:prSet presAssocID="{99E42D27-18E7-4AA1-8D49-91BF970F4F46}" presName="arrow" presStyleLbl="bgShp" presStyleIdx="0" presStyleCnt="1"/>
      <dgm:spPr/>
    </dgm:pt>
    <dgm:pt modelId="{9D4D5401-4407-4828-B1C0-69C6AAF22CB7}" type="pres">
      <dgm:prSet presAssocID="{99E42D27-18E7-4AA1-8D49-91BF970F4F46}" presName="linearProcess" presStyleCnt="0"/>
      <dgm:spPr/>
    </dgm:pt>
    <dgm:pt modelId="{25B40C45-5257-4CB9-881C-2952A7AE79A7}" type="pres">
      <dgm:prSet presAssocID="{FE692BCA-4DA3-47C2-80D8-87D1A96C338F}" presName="textNode" presStyleLbl="node1" presStyleIdx="0" presStyleCnt="4">
        <dgm:presLayoutVars>
          <dgm:bulletEnabled val="1"/>
        </dgm:presLayoutVars>
      </dgm:prSet>
      <dgm:spPr/>
    </dgm:pt>
    <dgm:pt modelId="{DBA0123F-2397-4526-A94B-8538F84A413E}" type="pres">
      <dgm:prSet presAssocID="{8A72951C-150B-4B6F-982B-B775C7132446}" presName="sibTrans" presStyleCnt="0"/>
      <dgm:spPr/>
    </dgm:pt>
    <dgm:pt modelId="{D12374DB-F889-43AB-AB8D-FACDB2017C68}" type="pres">
      <dgm:prSet presAssocID="{26F1AB94-9700-4692-B5F2-BEBC3CDB7C84}" presName="textNode" presStyleLbl="node1" presStyleIdx="1" presStyleCnt="4">
        <dgm:presLayoutVars>
          <dgm:bulletEnabled val="1"/>
        </dgm:presLayoutVars>
      </dgm:prSet>
      <dgm:spPr/>
    </dgm:pt>
    <dgm:pt modelId="{490E4486-0F46-433F-8891-65E989A0DD7C}" type="pres">
      <dgm:prSet presAssocID="{319D0A8E-7947-4B9B-AF05-A168BAA5AA5B}" presName="sibTrans" presStyleCnt="0"/>
      <dgm:spPr/>
    </dgm:pt>
    <dgm:pt modelId="{0537E66B-DE3D-421A-A878-F47EF7D4752E}" type="pres">
      <dgm:prSet presAssocID="{924123B3-487E-4BDD-A348-0B294B79F496}" presName="textNode" presStyleLbl="node1" presStyleIdx="2" presStyleCnt="4">
        <dgm:presLayoutVars>
          <dgm:bulletEnabled val="1"/>
        </dgm:presLayoutVars>
      </dgm:prSet>
      <dgm:spPr/>
    </dgm:pt>
    <dgm:pt modelId="{6AF0955C-E3A8-42C7-96B3-081D5AF8BE58}" type="pres">
      <dgm:prSet presAssocID="{3EE3066B-8BB3-42F9-8DD4-4CC876904632}" presName="sibTrans" presStyleCnt="0"/>
      <dgm:spPr/>
    </dgm:pt>
    <dgm:pt modelId="{702C7A14-4C41-40B6-98BF-9A568F3FD411}" type="pres">
      <dgm:prSet presAssocID="{08DFD31C-4A0B-4E7D-9F38-134C41D665A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DE4CE902-7B27-4CC7-9A53-27722F8D055C}" type="presOf" srcId="{99E42D27-18E7-4AA1-8D49-91BF970F4F46}" destId="{39E9DE39-DC4E-4D6F-8E0C-D38CBE83E6F5}" srcOrd="0" destOrd="0" presId="urn:microsoft.com/office/officeart/2005/8/layout/hProcess9"/>
    <dgm:cxn modelId="{B3D06B59-9262-4486-BB84-4EB014B0972F}" srcId="{99E42D27-18E7-4AA1-8D49-91BF970F4F46}" destId="{08DFD31C-4A0B-4E7D-9F38-134C41D665A6}" srcOrd="3" destOrd="0" parTransId="{5C3D84A3-A178-4A11-BD05-152D597CEE6F}" sibTransId="{850BD170-180E-40D7-A455-3FCFDC936856}"/>
    <dgm:cxn modelId="{75401F90-5E3C-4FF0-AD79-B346265D67ED}" srcId="{99E42D27-18E7-4AA1-8D49-91BF970F4F46}" destId="{26F1AB94-9700-4692-B5F2-BEBC3CDB7C84}" srcOrd="1" destOrd="0" parTransId="{92CDA982-7B0A-4B7D-ABE3-F5AF45FED45D}" sibTransId="{319D0A8E-7947-4B9B-AF05-A168BAA5AA5B}"/>
    <dgm:cxn modelId="{4D3A5F92-8FE2-45EA-99E1-576B595B3EA1}" type="presOf" srcId="{924123B3-487E-4BDD-A348-0B294B79F496}" destId="{0537E66B-DE3D-421A-A878-F47EF7D4752E}" srcOrd="0" destOrd="0" presId="urn:microsoft.com/office/officeart/2005/8/layout/hProcess9"/>
    <dgm:cxn modelId="{E51C3FC0-B340-470E-B6E6-AB5BB4B0320F}" srcId="{99E42D27-18E7-4AA1-8D49-91BF970F4F46}" destId="{924123B3-487E-4BDD-A348-0B294B79F496}" srcOrd="2" destOrd="0" parTransId="{7DC3CF5A-89CF-42E7-954D-7531A3CCC9D9}" sibTransId="{3EE3066B-8BB3-42F9-8DD4-4CC876904632}"/>
    <dgm:cxn modelId="{D31CC0C3-6F1E-483F-AD5E-ADB30A3D9D07}" type="presOf" srcId="{08DFD31C-4A0B-4E7D-9F38-134C41D665A6}" destId="{702C7A14-4C41-40B6-98BF-9A568F3FD411}" srcOrd="0" destOrd="0" presId="urn:microsoft.com/office/officeart/2005/8/layout/hProcess9"/>
    <dgm:cxn modelId="{465686CF-E6AF-4C90-9FE9-1C206AF63B1D}" type="presOf" srcId="{26F1AB94-9700-4692-B5F2-BEBC3CDB7C84}" destId="{D12374DB-F889-43AB-AB8D-FACDB2017C68}" srcOrd="0" destOrd="0" presId="urn:microsoft.com/office/officeart/2005/8/layout/hProcess9"/>
    <dgm:cxn modelId="{F5492BE7-C2C7-4C57-9E67-232BAE1D305D}" srcId="{99E42D27-18E7-4AA1-8D49-91BF970F4F46}" destId="{FE692BCA-4DA3-47C2-80D8-87D1A96C338F}" srcOrd="0" destOrd="0" parTransId="{3F67B252-1E62-46B3-BF84-D9FC6152D72F}" sibTransId="{8A72951C-150B-4B6F-982B-B775C7132446}"/>
    <dgm:cxn modelId="{29C04CEE-5B85-4250-B035-6954A8896937}" type="presOf" srcId="{FE692BCA-4DA3-47C2-80D8-87D1A96C338F}" destId="{25B40C45-5257-4CB9-881C-2952A7AE79A7}" srcOrd="0" destOrd="0" presId="urn:microsoft.com/office/officeart/2005/8/layout/hProcess9"/>
    <dgm:cxn modelId="{EA889F2D-1678-42C1-8D7A-58DAC9D9491F}" type="presParOf" srcId="{39E9DE39-DC4E-4D6F-8E0C-D38CBE83E6F5}" destId="{47B9F501-2417-4747-8B53-700EFC227A33}" srcOrd="0" destOrd="0" presId="urn:microsoft.com/office/officeart/2005/8/layout/hProcess9"/>
    <dgm:cxn modelId="{C5CF39BD-7E99-4B8C-86CA-B87847DA1D06}" type="presParOf" srcId="{39E9DE39-DC4E-4D6F-8E0C-D38CBE83E6F5}" destId="{9D4D5401-4407-4828-B1C0-69C6AAF22CB7}" srcOrd="1" destOrd="0" presId="urn:microsoft.com/office/officeart/2005/8/layout/hProcess9"/>
    <dgm:cxn modelId="{7171EAF3-E5A3-440B-807C-E873A23462FF}" type="presParOf" srcId="{9D4D5401-4407-4828-B1C0-69C6AAF22CB7}" destId="{25B40C45-5257-4CB9-881C-2952A7AE79A7}" srcOrd="0" destOrd="0" presId="urn:microsoft.com/office/officeart/2005/8/layout/hProcess9"/>
    <dgm:cxn modelId="{FB8F7E3C-7649-48DE-8238-9B721277576C}" type="presParOf" srcId="{9D4D5401-4407-4828-B1C0-69C6AAF22CB7}" destId="{DBA0123F-2397-4526-A94B-8538F84A413E}" srcOrd="1" destOrd="0" presId="urn:microsoft.com/office/officeart/2005/8/layout/hProcess9"/>
    <dgm:cxn modelId="{2970FD14-CD25-40CF-8474-492A62323693}" type="presParOf" srcId="{9D4D5401-4407-4828-B1C0-69C6AAF22CB7}" destId="{D12374DB-F889-43AB-AB8D-FACDB2017C68}" srcOrd="2" destOrd="0" presId="urn:microsoft.com/office/officeart/2005/8/layout/hProcess9"/>
    <dgm:cxn modelId="{E7431B3A-0B39-42DC-9290-8B0BA0DE0C61}" type="presParOf" srcId="{9D4D5401-4407-4828-B1C0-69C6AAF22CB7}" destId="{490E4486-0F46-433F-8891-65E989A0DD7C}" srcOrd="3" destOrd="0" presId="urn:microsoft.com/office/officeart/2005/8/layout/hProcess9"/>
    <dgm:cxn modelId="{6F36D630-4E50-4516-B840-2351A87F8ABE}" type="presParOf" srcId="{9D4D5401-4407-4828-B1C0-69C6AAF22CB7}" destId="{0537E66B-DE3D-421A-A878-F47EF7D4752E}" srcOrd="4" destOrd="0" presId="urn:microsoft.com/office/officeart/2005/8/layout/hProcess9"/>
    <dgm:cxn modelId="{D5E96524-26D0-4275-A9B8-B42D8D7E0C0E}" type="presParOf" srcId="{9D4D5401-4407-4828-B1C0-69C6AAF22CB7}" destId="{6AF0955C-E3A8-42C7-96B3-081D5AF8BE58}" srcOrd="5" destOrd="0" presId="urn:microsoft.com/office/officeart/2005/8/layout/hProcess9"/>
    <dgm:cxn modelId="{D646457A-2388-4284-81C3-DC2DF1E809F9}" type="presParOf" srcId="{9D4D5401-4407-4828-B1C0-69C6AAF22CB7}" destId="{702C7A14-4C41-40B6-98BF-9A568F3FD41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56661-796D-406C-9B69-390DD60F8693}">
      <dsp:nvSpPr>
        <dsp:cNvPr id="0" name=""/>
        <dsp:cNvSpPr/>
      </dsp:nvSpPr>
      <dsp:spPr>
        <a:xfrm>
          <a:off x="0" y="27546"/>
          <a:ext cx="5688632" cy="8365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Udržování kvality elektrické energie</a:t>
          </a:r>
        </a:p>
      </dsp:txBody>
      <dsp:txXfrm>
        <a:off x="40837" y="68383"/>
        <a:ext cx="5606958" cy="754876"/>
      </dsp:txXfrm>
    </dsp:sp>
    <dsp:sp modelId="{C4BC1353-05C4-4F36-9D82-E35DB735A609}">
      <dsp:nvSpPr>
        <dsp:cNvPr id="0" name=""/>
        <dsp:cNvSpPr/>
      </dsp:nvSpPr>
      <dsp:spPr>
        <a:xfrm>
          <a:off x="0" y="947745"/>
          <a:ext cx="5688632" cy="83655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Udržování výkonové rovnováhy v reálném čase</a:t>
          </a:r>
        </a:p>
      </dsp:txBody>
      <dsp:txXfrm>
        <a:off x="40837" y="988582"/>
        <a:ext cx="5606958" cy="754876"/>
      </dsp:txXfrm>
    </dsp:sp>
    <dsp:sp modelId="{29400121-C873-422F-81C4-3C6D7F4C6ABB}">
      <dsp:nvSpPr>
        <dsp:cNvPr id="0" name=""/>
        <dsp:cNvSpPr/>
      </dsp:nvSpPr>
      <dsp:spPr>
        <a:xfrm>
          <a:off x="0" y="1847656"/>
          <a:ext cx="5688632" cy="8365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Dispečerské řízení</a:t>
          </a:r>
        </a:p>
      </dsp:txBody>
      <dsp:txXfrm>
        <a:off x="40837" y="1888493"/>
        <a:ext cx="5606958" cy="754876"/>
      </dsp:txXfrm>
    </dsp:sp>
    <dsp:sp modelId="{B38872F3-D022-4639-9656-D6348D4B1CF4}">
      <dsp:nvSpPr>
        <dsp:cNvPr id="0" name=""/>
        <dsp:cNvSpPr/>
      </dsp:nvSpPr>
      <dsp:spPr>
        <a:xfrm>
          <a:off x="0" y="2747566"/>
          <a:ext cx="5688632" cy="8365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Obnovení provozu (po </a:t>
          </a:r>
          <a:r>
            <a:rPr lang="cs-CZ" sz="2200" kern="1200" dirty="0" err="1"/>
            <a:t>blackoutu</a:t>
          </a:r>
          <a:r>
            <a:rPr lang="cs-CZ" sz="2200" kern="1200" dirty="0"/>
            <a:t>)</a:t>
          </a:r>
        </a:p>
      </dsp:txBody>
      <dsp:txXfrm>
        <a:off x="40837" y="2788403"/>
        <a:ext cx="5606958" cy="754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56661-796D-406C-9B69-390DD60F8693}">
      <dsp:nvSpPr>
        <dsp:cNvPr id="0" name=""/>
        <dsp:cNvSpPr/>
      </dsp:nvSpPr>
      <dsp:spPr>
        <a:xfrm>
          <a:off x="0" y="589096"/>
          <a:ext cx="5688632" cy="5615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Měřitelnost</a:t>
          </a:r>
        </a:p>
      </dsp:txBody>
      <dsp:txXfrm>
        <a:off x="27415" y="616511"/>
        <a:ext cx="5633802" cy="506769"/>
      </dsp:txXfrm>
    </dsp:sp>
    <dsp:sp modelId="{C4BC1353-05C4-4F36-9D82-E35DB735A609}">
      <dsp:nvSpPr>
        <dsp:cNvPr id="0" name=""/>
        <dsp:cNvSpPr/>
      </dsp:nvSpPr>
      <dsp:spPr>
        <a:xfrm>
          <a:off x="0" y="1219816"/>
          <a:ext cx="5688632" cy="5615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Garantovaná dostupnost</a:t>
          </a:r>
        </a:p>
      </dsp:txBody>
      <dsp:txXfrm>
        <a:off x="27415" y="1247231"/>
        <a:ext cx="5633802" cy="506769"/>
      </dsp:txXfrm>
    </dsp:sp>
    <dsp:sp modelId="{29400121-C873-422F-81C4-3C6D7F4C6ABB}">
      <dsp:nvSpPr>
        <dsp:cNvPr id="0" name=""/>
        <dsp:cNvSpPr/>
      </dsp:nvSpPr>
      <dsp:spPr>
        <a:xfrm>
          <a:off x="0" y="1850536"/>
          <a:ext cx="5688632" cy="5615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 err="1"/>
            <a:t>Certifikovatelnost</a:t>
          </a:r>
          <a:endParaRPr lang="cs-CZ" sz="2400" kern="1200" dirty="0"/>
        </a:p>
      </dsp:txBody>
      <dsp:txXfrm>
        <a:off x="27415" y="1877951"/>
        <a:ext cx="5633802" cy="506769"/>
      </dsp:txXfrm>
    </dsp:sp>
    <dsp:sp modelId="{B38872F3-D022-4639-9656-D6348D4B1CF4}">
      <dsp:nvSpPr>
        <dsp:cNvPr id="0" name=""/>
        <dsp:cNvSpPr/>
      </dsp:nvSpPr>
      <dsp:spPr>
        <a:xfrm>
          <a:off x="0" y="2481256"/>
          <a:ext cx="5688632" cy="5615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Možnost průběžné kontroly poskytování</a:t>
          </a:r>
        </a:p>
      </dsp:txBody>
      <dsp:txXfrm>
        <a:off x="27415" y="2508671"/>
        <a:ext cx="5633802" cy="5067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9F501-2417-4747-8B53-700EFC227A33}">
      <dsp:nvSpPr>
        <dsp:cNvPr id="0" name=""/>
        <dsp:cNvSpPr/>
      </dsp:nvSpPr>
      <dsp:spPr>
        <a:xfrm>
          <a:off x="558923" y="0"/>
          <a:ext cx="6334472" cy="28083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40C45-5257-4CB9-881C-2952A7AE79A7}">
      <dsp:nvSpPr>
        <dsp:cNvPr id="0" name=""/>
        <dsp:cNvSpPr/>
      </dsp:nvSpPr>
      <dsp:spPr>
        <a:xfrm>
          <a:off x="3729" y="842493"/>
          <a:ext cx="1793942" cy="1123324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Lokální, plně automatická</a:t>
          </a:r>
          <a:endParaRPr lang="en-US" sz="1800" kern="1200" dirty="0"/>
        </a:p>
      </dsp:txBody>
      <dsp:txXfrm>
        <a:off x="58565" y="897329"/>
        <a:ext cx="1684270" cy="1013652"/>
      </dsp:txXfrm>
    </dsp:sp>
    <dsp:sp modelId="{D12374DB-F889-43AB-AB8D-FACDB2017C68}">
      <dsp:nvSpPr>
        <dsp:cNvPr id="0" name=""/>
        <dsp:cNvSpPr/>
      </dsp:nvSpPr>
      <dsp:spPr>
        <a:xfrm>
          <a:off x="1887369" y="842493"/>
          <a:ext cx="1793942" cy="1123324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Rezervace: 750 – 850 Kč/</a:t>
          </a:r>
          <a:r>
            <a:rPr lang="cs-CZ" sz="1800" kern="1200" dirty="0" err="1"/>
            <a:t>MWh</a:t>
          </a:r>
          <a:endParaRPr lang="en-US" sz="1800" kern="1200" dirty="0"/>
        </a:p>
      </dsp:txBody>
      <dsp:txXfrm>
        <a:off x="1942205" y="897329"/>
        <a:ext cx="1684270" cy="1013652"/>
      </dsp:txXfrm>
    </dsp:sp>
    <dsp:sp modelId="{0537E66B-DE3D-421A-A878-F47EF7D4752E}">
      <dsp:nvSpPr>
        <dsp:cNvPr id="0" name=""/>
        <dsp:cNvSpPr/>
      </dsp:nvSpPr>
      <dsp:spPr>
        <a:xfrm>
          <a:off x="3771008" y="842493"/>
          <a:ext cx="1793942" cy="1123324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Regulační energie nevzniká</a:t>
          </a:r>
          <a:endParaRPr lang="en-US" sz="1800" kern="1200" dirty="0"/>
        </a:p>
      </dsp:txBody>
      <dsp:txXfrm>
        <a:off x="3825844" y="897329"/>
        <a:ext cx="1684270" cy="1013652"/>
      </dsp:txXfrm>
    </dsp:sp>
    <dsp:sp modelId="{702C7A14-4C41-40B6-98BF-9A568F3FD411}">
      <dsp:nvSpPr>
        <dsp:cNvPr id="0" name=""/>
        <dsp:cNvSpPr/>
      </dsp:nvSpPr>
      <dsp:spPr>
        <a:xfrm>
          <a:off x="5654647" y="842493"/>
          <a:ext cx="1793942" cy="1123324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Výhody větších bloků</a:t>
          </a:r>
          <a:endParaRPr lang="en-US" sz="2100" kern="1200" dirty="0"/>
        </a:p>
      </dsp:txBody>
      <dsp:txXfrm>
        <a:off x="5709483" y="897329"/>
        <a:ext cx="1684270" cy="10136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9F501-2417-4747-8B53-700EFC227A33}">
      <dsp:nvSpPr>
        <dsp:cNvPr id="0" name=""/>
        <dsp:cNvSpPr/>
      </dsp:nvSpPr>
      <dsp:spPr>
        <a:xfrm>
          <a:off x="685803" y="0"/>
          <a:ext cx="6334472" cy="28083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40C45-5257-4CB9-881C-2952A7AE79A7}">
      <dsp:nvSpPr>
        <dsp:cNvPr id="0" name=""/>
        <dsp:cNvSpPr/>
      </dsp:nvSpPr>
      <dsp:spPr>
        <a:xfrm>
          <a:off x="3729" y="842493"/>
          <a:ext cx="1793942" cy="1123324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Dálkově řízen ŘS ČEPS;   paralelně</a:t>
          </a:r>
          <a:endParaRPr lang="en-US" sz="1800" kern="1200" dirty="0"/>
        </a:p>
      </dsp:txBody>
      <dsp:txXfrm>
        <a:off x="58565" y="897329"/>
        <a:ext cx="1684270" cy="1013652"/>
      </dsp:txXfrm>
    </dsp:sp>
    <dsp:sp modelId="{D12374DB-F889-43AB-AB8D-FACDB2017C68}">
      <dsp:nvSpPr>
        <dsp:cNvPr id="0" name=""/>
        <dsp:cNvSpPr/>
      </dsp:nvSpPr>
      <dsp:spPr>
        <a:xfrm>
          <a:off x="1887369" y="842493"/>
          <a:ext cx="1793942" cy="1123324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Rezervace: 650 – 850 Kč/</a:t>
          </a:r>
          <a:r>
            <a:rPr lang="cs-CZ" sz="1800" kern="1200" dirty="0" err="1"/>
            <a:t>MWh</a:t>
          </a:r>
          <a:endParaRPr lang="en-US" sz="1800" kern="1200" dirty="0"/>
        </a:p>
      </dsp:txBody>
      <dsp:txXfrm>
        <a:off x="1942205" y="897329"/>
        <a:ext cx="1684270" cy="1013652"/>
      </dsp:txXfrm>
    </dsp:sp>
    <dsp:sp modelId="{0537E66B-DE3D-421A-A878-F47EF7D4752E}">
      <dsp:nvSpPr>
        <dsp:cNvPr id="0" name=""/>
        <dsp:cNvSpPr/>
      </dsp:nvSpPr>
      <dsp:spPr>
        <a:xfrm>
          <a:off x="3771008" y="842493"/>
          <a:ext cx="1793942" cy="1123324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RE: 2350 Kč/</a:t>
          </a:r>
          <a:r>
            <a:rPr lang="cs-CZ" sz="1800" kern="1200" dirty="0" err="1"/>
            <a:t>MWh</a:t>
          </a:r>
          <a:r>
            <a:rPr lang="cs-CZ" sz="1800" kern="1200" dirty="0"/>
            <a:t>        (1 Kč(</a:t>
          </a:r>
          <a:r>
            <a:rPr lang="cs-CZ" sz="1800" kern="1200" dirty="0" err="1"/>
            <a:t>MWh</a:t>
          </a:r>
          <a:r>
            <a:rPr lang="cs-CZ" sz="1800" kern="1200" dirty="0"/>
            <a:t>)</a:t>
          </a:r>
          <a:endParaRPr lang="en-US" sz="1800" kern="1200" dirty="0"/>
        </a:p>
      </dsp:txBody>
      <dsp:txXfrm>
        <a:off x="3825844" y="897329"/>
        <a:ext cx="1684270" cy="1013652"/>
      </dsp:txXfrm>
    </dsp:sp>
    <dsp:sp modelId="{702C7A14-4C41-40B6-98BF-9A568F3FD411}">
      <dsp:nvSpPr>
        <dsp:cNvPr id="0" name=""/>
        <dsp:cNvSpPr/>
      </dsp:nvSpPr>
      <dsp:spPr>
        <a:xfrm>
          <a:off x="5654647" y="842493"/>
          <a:ext cx="1793942" cy="1123324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„Nejkvalitnější“ </a:t>
          </a:r>
          <a:r>
            <a:rPr lang="cs-CZ" sz="1800" kern="1200" dirty="0" err="1"/>
            <a:t>PpS</a:t>
          </a:r>
          <a:endParaRPr lang="en-US" sz="1800" kern="1200" dirty="0"/>
        </a:p>
      </dsp:txBody>
      <dsp:txXfrm>
        <a:off x="5709483" y="897329"/>
        <a:ext cx="1684270" cy="10136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9F501-2417-4747-8B53-700EFC227A33}">
      <dsp:nvSpPr>
        <dsp:cNvPr id="0" name=""/>
        <dsp:cNvSpPr/>
      </dsp:nvSpPr>
      <dsp:spPr>
        <a:xfrm>
          <a:off x="545469" y="0"/>
          <a:ext cx="6181992" cy="28083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40C45-5257-4CB9-881C-2952A7AE79A7}">
      <dsp:nvSpPr>
        <dsp:cNvPr id="0" name=""/>
        <dsp:cNvSpPr/>
      </dsp:nvSpPr>
      <dsp:spPr>
        <a:xfrm>
          <a:off x="3640" y="842493"/>
          <a:ext cx="1750759" cy="1123324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Povely k aktivaci; sekvenčně</a:t>
          </a:r>
          <a:endParaRPr lang="en-US" sz="1800" kern="1200" dirty="0"/>
        </a:p>
      </dsp:txBody>
      <dsp:txXfrm>
        <a:off x="58476" y="897329"/>
        <a:ext cx="1641087" cy="1013652"/>
      </dsp:txXfrm>
    </dsp:sp>
    <dsp:sp modelId="{D12374DB-F889-43AB-AB8D-FACDB2017C68}">
      <dsp:nvSpPr>
        <dsp:cNvPr id="0" name=""/>
        <dsp:cNvSpPr/>
      </dsp:nvSpPr>
      <dsp:spPr>
        <a:xfrm>
          <a:off x="1841937" y="842493"/>
          <a:ext cx="1750759" cy="1123324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Rezervace: 250 – 600 Kč/</a:t>
          </a:r>
          <a:r>
            <a:rPr lang="cs-CZ" sz="1800" kern="1200" dirty="0" err="1"/>
            <a:t>MWh</a:t>
          </a:r>
          <a:endParaRPr lang="en-US" sz="1800" kern="1200" dirty="0"/>
        </a:p>
      </dsp:txBody>
      <dsp:txXfrm>
        <a:off x="1896773" y="897329"/>
        <a:ext cx="1641087" cy="1013652"/>
      </dsp:txXfrm>
    </dsp:sp>
    <dsp:sp modelId="{0537E66B-DE3D-421A-A878-F47EF7D4752E}">
      <dsp:nvSpPr>
        <dsp:cNvPr id="0" name=""/>
        <dsp:cNvSpPr/>
      </dsp:nvSpPr>
      <dsp:spPr>
        <a:xfrm>
          <a:off x="3680234" y="842493"/>
          <a:ext cx="1750759" cy="1123324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RE: libovolně dle nabídkové ceny</a:t>
          </a:r>
          <a:endParaRPr lang="en-US" sz="1800" kern="1200" dirty="0"/>
        </a:p>
      </dsp:txBody>
      <dsp:txXfrm>
        <a:off x="3735070" y="897329"/>
        <a:ext cx="1641087" cy="1013652"/>
      </dsp:txXfrm>
    </dsp:sp>
    <dsp:sp modelId="{702C7A14-4C41-40B6-98BF-9A568F3FD411}">
      <dsp:nvSpPr>
        <dsp:cNvPr id="0" name=""/>
        <dsp:cNvSpPr/>
      </dsp:nvSpPr>
      <dsp:spPr>
        <a:xfrm>
          <a:off x="5518532" y="842493"/>
          <a:ext cx="1750759" cy="1123324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Kladná i záporná;           5 nebo 15 minut</a:t>
          </a:r>
          <a:endParaRPr lang="en-US" sz="1600" kern="1200" dirty="0"/>
        </a:p>
      </dsp:txBody>
      <dsp:txXfrm>
        <a:off x="5573368" y="897329"/>
        <a:ext cx="1641087" cy="1013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135" cy="497838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955" y="1"/>
            <a:ext cx="2946135" cy="497838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E4D635F5-DD6E-476D-89B7-05A4BAD1142A}" type="datetimeFigureOut">
              <a:rPr lang="cs-CZ" smtClean="0"/>
              <a:pPr/>
              <a:t>12.10.2021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6135" cy="497838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955" y="9428800"/>
            <a:ext cx="2946135" cy="497838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F78E8213-C487-466C-92D1-B180EF4AF3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689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D00282BD-0A03-45CA-8D5D-FDE6F2A42374}" type="datetimeFigureOut">
              <a:rPr lang="cs-CZ" smtClean="0"/>
              <a:pPr/>
              <a:t>12.10.2021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E33E82DE-74B5-48F4-9C4E-2813C17138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43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4B7402-1B91-4146-84F7-94434587B653}" type="slidenum">
              <a:rPr lang="cs-CZ"/>
              <a:pPr/>
              <a:t>11</a:t>
            </a:fld>
            <a:endParaRPr lang="cs-CZ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0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4B7402-1B91-4146-84F7-94434587B653}" type="slidenum">
              <a:rPr lang="cs-CZ"/>
              <a:pPr/>
              <a:t>25</a:t>
            </a:fld>
            <a:endParaRPr lang="cs-CZ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969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4B7402-1B91-4146-84F7-94434587B653}" type="slidenum">
              <a:rPr lang="cs-CZ"/>
              <a:pPr/>
              <a:t>33</a:t>
            </a:fld>
            <a:endParaRPr lang="cs-CZ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589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4B7402-1B91-4146-84F7-94434587B653}" type="slidenum">
              <a:rPr lang="cs-CZ"/>
              <a:pPr/>
              <a:t>34</a:t>
            </a:fld>
            <a:endParaRPr lang="cs-CZ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018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1540-6A18-4261-A192-8C97C11A0C96}" type="datetimeFigureOut">
              <a:rPr lang="cs-CZ" smtClean="0"/>
              <a:pPr/>
              <a:t>12.10.2021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8398-0294-4215-B3E8-52B91CB8A3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41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1540-6A18-4261-A192-8C97C11A0C96}" type="datetimeFigureOut">
              <a:rPr lang="cs-CZ" smtClean="0"/>
              <a:pPr/>
              <a:t>12.10.2021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8398-0294-4215-B3E8-52B91CB8A3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339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1540-6A18-4261-A192-8C97C11A0C96}" type="datetimeFigureOut">
              <a:rPr lang="cs-CZ" smtClean="0"/>
              <a:pPr/>
              <a:t>12.10.2021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8398-0294-4215-B3E8-52B91CB8A3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110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ednořádkový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1620000"/>
            <a:ext cx="7668424" cy="4113256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76767"/>
              </a:buClr>
              <a:buSzPct val="100000"/>
              <a:buFont typeface="Arial" panose="020B0604020202020204" pitchFamily="34" charset="0"/>
              <a:buChar char="■"/>
              <a:tabLst>
                <a:tab pos="360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12000" marR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anose="05050102010706020507" pitchFamily="18" charset="2"/>
              <a:buChar char=""/>
              <a:tabLst/>
              <a:defRPr>
                <a:solidFill>
                  <a:schemeClr val="tx1"/>
                </a:solidFill>
              </a:defRPr>
            </a:lvl2pPr>
            <a:lvl3pPr marL="119880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anose="05050102010706020507" pitchFamily="18" charset="2"/>
              <a:buChar char=""/>
              <a:tabLst/>
              <a:defRPr>
                <a:solidFill>
                  <a:schemeClr val="tx1"/>
                </a:solidFill>
              </a:defRPr>
            </a:lvl3pPr>
            <a:lvl4pPr marL="3420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720000" y="853200"/>
            <a:ext cx="7668424" cy="414000"/>
          </a:xfrm>
        </p:spPr>
        <p:txBody>
          <a:bodyPr lIns="0" rIns="0">
            <a:noAutofit/>
          </a:bodyPr>
          <a:lstStyle/>
          <a:p>
            <a:pPr algn="l"/>
            <a:endParaRPr lang="cs-CZ" sz="2700" dirty="0">
              <a:solidFill>
                <a:srgbClr val="BF2A34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9891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1540-6A18-4261-A192-8C97C11A0C96}" type="datetimeFigureOut">
              <a:rPr lang="cs-CZ" smtClean="0"/>
              <a:pPr/>
              <a:t>12.10.2021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8398-0294-4215-B3E8-52B91CB8A3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10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1540-6A18-4261-A192-8C97C11A0C96}" type="datetimeFigureOut">
              <a:rPr lang="cs-CZ" smtClean="0"/>
              <a:pPr/>
              <a:t>12.10.2021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8398-0294-4215-B3E8-52B91CB8A3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2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1540-6A18-4261-A192-8C97C11A0C96}" type="datetimeFigureOut">
              <a:rPr lang="cs-CZ" smtClean="0"/>
              <a:pPr/>
              <a:t>12.10.2021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8398-0294-4215-B3E8-52B91CB8A3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40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1540-6A18-4261-A192-8C97C11A0C96}" type="datetimeFigureOut">
              <a:rPr lang="cs-CZ" smtClean="0"/>
              <a:pPr/>
              <a:t>12.10.2021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8398-0294-4215-B3E8-52B91CB8A3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44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1540-6A18-4261-A192-8C97C11A0C96}" type="datetimeFigureOut">
              <a:rPr lang="cs-CZ" smtClean="0"/>
              <a:pPr/>
              <a:t>12.10.2021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8398-0294-4215-B3E8-52B91CB8A3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02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1540-6A18-4261-A192-8C97C11A0C96}" type="datetimeFigureOut">
              <a:rPr lang="cs-CZ" smtClean="0"/>
              <a:pPr/>
              <a:t>12.10.2021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8398-0294-4215-B3E8-52B91CB8A3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79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1540-6A18-4261-A192-8C97C11A0C96}" type="datetimeFigureOut">
              <a:rPr lang="cs-CZ" smtClean="0"/>
              <a:pPr/>
              <a:t>12.10.2021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8398-0294-4215-B3E8-52B91CB8A3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55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1540-6A18-4261-A192-8C97C11A0C96}" type="datetimeFigureOut">
              <a:rPr lang="cs-CZ" smtClean="0"/>
              <a:pPr/>
              <a:t>12.10.2021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8398-0294-4215-B3E8-52B91CB8A3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76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81540-6A18-4261-A192-8C97C11A0C96}" type="datetimeFigureOut">
              <a:rPr lang="cs-CZ" smtClean="0"/>
              <a:pPr/>
              <a:t>12.10.2021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F8398-0294-4215-B3E8-52B91CB8A3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5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7380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3300953"/>
            <a:ext cx="9144000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cs-CZ" sz="3200" dirty="0">
                <a:solidFill>
                  <a:srgbClr val="BF2A34"/>
                </a:solidFill>
                <a:latin typeface="Arial Black" panose="020B0A04020102020204" pitchFamily="34" charset="0"/>
              </a:rPr>
              <a:t>Systémové a podpůrné služby a vyrovnávání odchylek</a:t>
            </a:r>
            <a:endParaRPr lang="en-US" sz="3200" dirty="0">
              <a:solidFill>
                <a:srgbClr val="BF2A34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FE1812DA-246F-4BD9-A4B3-64022902989A}"/>
              </a:ext>
            </a:extLst>
          </p:cNvPr>
          <p:cNvSpPr/>
          <p:nvPr/>
        </p:nvSpPr>
        <p:spPr>
          <a:xfrm>
            <a:off x="1043608" y="4666652"/>
            <a:ext cx="74023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solidFill>
                  <a:schemeClr val="accent4"/>
                </a:solidFill>
              </a:rPr>
              <a:t>Pavel Šolc, Miroslav Vrba, </a:t>
            </a:r>
            <a:br>
              <a:rPr lang="cs-CZ" sz="3200" dirty="0">
                <a:solidFill>
                  <a:schemeClr val="accent4"/>
                </a:solidFill>
              </a:rPr>
            </a:br>
            <a:r>
              <a:rPr lang="cs-CZ" sz="3200" dirty="0">
                <a:solidFill>
                  <a:schemeClr val="accent4"/>
                </a:solidFill>
              </a:rPr>
              <a:t>Miloš Mojžíš, Richard Kabele</a:t>
            </a:r>
          </a:p>
        </p:txBody>
      </p:sp>
    </p:spTree>
    <p:extLst>
      <p:ext uri="{BB962C8B-B14F-4D97-AF65-F5344CB8AC3E}">
        <p14:creationId xmlns:p14="http://schemas.microsoft.com/office/powerpoint/2010/main" val="3126152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91A04AEE-163F-4A87-9801-625A864C1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229688"/>
              </p:ext>
            </p:extLst>
          </p:nvPr>
        </p:nvGraphicFramePr>
        <p:xfrm>
          <a:off x="475488" y="3327706"/>
          <a:ext cx="8134644" cy="298670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56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0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1410">
                  <a:extLst>
                    <a:ext uri="{9D8B030D-6E8A-4147-A177-3AD203B41FA5}">
                      <a16:colId xmlns:a16="http://schemas.microsoft.com/office/drawing/2014/main" val="2011122767"/>
                    </a:ext>
                  </a:extLst>
                </a:gridCol>
                <a:gridCol w="2869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8795">
                  <a:extLst>
                    <a:ext uri="{9D8B030D-6E8A-4147-A177-3AD203B41FA5}">
                      <a16:colId xmlns:a16="http://schemas.microsoft.com/office/drawing/2014/main" val="2332151933"/>
                    </a:ext>
                  </a:extLst>
                </a:gridCol>
              </a:tblGrid>
              <a:tr h="22024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200" noProof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sz="1200" noProof="0">
                          <a:latin typeface="+mn-lt"/>
                        </a:rPr>
                        <a:t>aFRR</a:t>
                      </a:r>
                      <a:endParaRPr lang="cs-CZ" sz="1200" noProof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sz="1200" dirty="0" err="1">
                          <a:latin typeface="+mn-lt"/>
                        </a:rPr>
                        <a:t>mFRR</a:t>
                      </a:r>
                      <a:endParaRPr lang="cs-CZ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noProof="0">
                          <a:latin typeface="+mn-lt"/>
                        </a:rPr>
                        <a:t>mFRR</a:t>
                      </a:r>
                      <a:endParaRPr lang="cs-CZ" noProof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200" kern="1200" dirty="0">
                          <a:latin typeface="+mn-lt"/>
                        </a:rPr>
                        <a:t>RR</a:t>
                      </a:r>
                      <a:endParaRPr lang="cs-CZ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200" kern="1200" noProof="0">
                          <a:latin typeface="+mn-lt"/>
                        </a:rPr>
                        <a:t>RR</a:t>
                      </a:r>
                      <a:endParaRPr lang="cs-CZ" sz="1200" b="1" kern="1200" noProof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07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200" noProof="0">
                          <a:latin typeface="+mn-lt"/>
                        </a:rPr>
                        <a:t>(a)</a:t>
                      </a:r>
                      <a:r>
                        <a:rPr lang="cs-CZ" sz="1200" baseline="0" noProof="0">
                          <a:latin typeface="+mn-lt"/>
                        </a:rPr>
                        <a:t> Doba přípravy</a:t>
                      </a:r>
                      <a:endParaRPr lang="cs-CZ" sz="1200" noProof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sz="1200" noProof="0">
                          <a:latin typeface="+mn-lt"/>
                        </a:rPr>
                        <a:t>&lt;30s</a:t>
                      </a:r>
                      <a:endParaRPr lang="cs-CZ" sz="1200" noProof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0 </a:t>
                      </a:r>
                      <a:r>
                        <a:rPr lang="cs-CZ" sz="1200" dirty="0">
                          <a:latin typeface="+mn-lt"/>
                        </a:rPr>
                        <a:t>až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cs-CZ" sz="1200" dirty="0">
                          <a:latin typeface="+mn-lt"/>
                        </a:rPr>
                        <a:t>X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cs-CZ" sz="1200" dirty="0">
                          <a:latin typeface="+mn-lt"/>
                        </a:rPr>
                        <a:t>m</a:t>
                      </a:r>
                      <a:r>
                        <a:rPr lang="en-US" sz="1200" dirty="0" err="1">
                          <a:latin typeface="+mn-lt"/>
                        </a:rPr>
                        <a:t>inut</a:t>
                      </a:r>
                      <a:endParaRPr lang="cs-CZ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noProof="0">
                          <a:latin typeface="+mn-lt"/>
                        </a:rPr>
                        <a:t>2,5 min.</a:t>
                      </a:r>
                      <a:endParaRPr lang="cs-CZ" sz="1200" noProof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0 </a:t>
                      </a:r>
                      <a:r>
                        <a:rPr lang="cs-CZ" sz="1200" dirty="0">
                          <a:latin typeface="+mn-lt"/>
                        </a:rPr>
                        <a:t>až</a:t>
                      </a:r>
                      <a:r>
                        <a:rPr lang="en-US" sz="1200" dirty="0">
                          <a:latin typeface="+mn-lt"/>
                        </a:rPr>
                        <a:t> 30 </a:t>
                      </a:r>
                      <a:r>
                        <a:rPr lang="en-US" sz="1200" dirty="0" err="1">
                          <a:latin typeface="+mn-lt"/>
                        </a:rPr>
                        <a:t>minut</a:t>
                      </a: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200" noProof="0">
                          <a:latin typeface="+mn-lt"/>
                        </a:rPr>
                        <a:t>0 až 30 min.</a:t>
                      </a:r>
                      <a:endParaRPr lang="cs-CZ" sz="1200" noProof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07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200" noProof="0">
                          <a:latin typeface="+mn-lt"/>
                        </a:rPr>
                        <a:t>(b) </a:t>
                      </a:r>
                      <a:r>
                        <a:rPr lang="cs-CZ" sz="1200" baseline="0" noProof="0">
                          <a:latin typeface="+mn-lt"/>
                        </a:rPr>
                        <a:t>Doba</a:t>
                      </a:r>
                      <a:r>
                        <a:rPr lang="cs-CZ" sz="1200" noProof="0">
                          <a:latin typeface="+mn-lt"/>
                        </a:rPr>
                        <a:t> nájezdu</a:t>
                      </a:r>
                      <a:endParaRPr lang="cs-CZ" sz="1200" noProof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sz="1200" noProof="0">
                          <a:latin typeface="+mn-lt"/>
                        </a:rPr>
                        <a:t>-</a:t>
                      </a:r>
                      <a:endParaRPr lang="cs-CZ" sz="1200" noProof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0 </a:t>
                      </a:r>
                      <a:r>
                        <a:rPr lang="cs-CZ" sz="1200" dirty="0">
                          <a:latin typeface="+mn-lt"/>
                        </a:rPr>
                        <a:t>až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cs-CZ" sz="1200" dirty="0">
                          <a:latin typeface="+mn-lt"/>
                        </a:rPr>
                        <a:t>X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minut</a:t>
                      </a:r>
                      <a:endParaRPr lang="cs-CZ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min.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0 </a:t>
                      </a:r>
                      <a:r>
                        <a:rPr lang="cs-CZ" sz="1200" dirty="0">
                          <a:latin typeface="+mn-lt"/>
                        </a:rPr>
                        <a:t>až</a:t>
                      </a:r>
                      <a:r>
                        <a:rPr lang="en-US" sz="1200" dirty="0">
                          <a:latin typeface="+mn-lt"/>
                        </a:rPr>
                        <a:t> 30 </a:t>
                      </a:r>
                      <a:r>
                        <a:rPr lang="en-US" sz="1200" dirty="0" err="1">
                          <a:latin typeface="+mn-lt"/>
                        </a:rPr>
                        <a:t>minut</a:t>
                      </a: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899">
                <a:tc gridSpan="2">
                  <a:txBody>
                    <a:bodyPr/>
                    <a:lstStyle/>
                    <a:p>
                      <a:r>
                        <a:rPr lang="cs-CZ" sz="1200" noProof="0" dirty="0">
                          <a:latin typeface="+mn-lt"/>
                        </a:rPr>
                        <a:t>(c)</a:t>
                      </a:r>
                      <a:r>
                        <a:rPr lang="cs-CZ" sz="1200" baseline="0" noProof="0" dirty="0">
                          <a:latin typeface="+mn-lt"/>
                        </a:rPr>
                        <a:t> Doba do plné aktivace</a:t>
                      </a:r>
                      <a:endParaRPr lang="cs-CZ" sz="12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noProof="0">
                          <a:latin typeface="+mn-lt"/>
                        </a:rPr>
                        <a:t>7,5 min. (od 2026 </a:t>
                      </a:r>
                      <a:br>
                        <a:rPr lang="cs-CZ" sz="1200" noProof="0">
                          <a:latin typeface="+mn-lt"/>
                        </a:rPr>
                      </a:br>
                      <a:r>
                        <a:rPr lang="cs-CZ" sz="1200" noProof="0">
                          <a:latin typeface="+mn-lt"/>
                        </a:rPr>
                        <a:t>5 min.)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+mn-lt"/>
                        </a:rPr>
                        <a:t>X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</a:rPr>
                        <a:t>minut</a:t>
                      </a:r>
                      <a:r>
                        <a:rPr lang="en-US" sz="1200" dirty="0">
                          <a:latin typeface="+mn-lt"/>
                        </a:rPr>
                        <a:t>, </a:t>
                      </a:r>
                      <a:r>
                        <a:rPr lang="cs-CZ" sz="1200" dirty="0">
                          <a:latin typeface="+mn-lt"/>
                        </a:rPr>
                        <a:t>X je mezi 10 a 15 minutami</a:t>
                      </a:r>
                      <a:endParaRPr lang="cs-CZ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noProof="0">
                          <a:latin typeface="+mn-lt"/>
                        </a:rPr>
                        <a:t>12,5 min.</a:t>
                      </a:r>
                      <a:endParaRPr lang="cs-CZ" noProof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+mn-lt"/>
                        </a:rPr>
                        <a:t>30 minut</a:t>
                      </a:r>
                      <a:endParaRPr lang="cs-CZ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noProof="0">
                          <a:latin typeface="+mn-lt"/>
                        </a:rPr>
                        <a:t>30 min.</a:t>
                      </a:r>
                      <a:endParaRPr lang="cs-CZ" sz="1200" noProof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242">
                <a:tc rowSpan="2">
                  <a:txBody>
                    <a:bodyPr/>
                    <a:lstStyle/>
                    <a:p>
                      <a:pPr algn="ctr"/>
                      <a:r>
                        <a:rPr lang="cs-CZ" sz="1200" noProof="0">
                          <a:latin typeface="+mn-lt"/>
                        </a:rPr>
                        <a:t>(d)</a:t>
                      </a:r>
                      <a:endParaRPr lang="cs-CZ" sz="1200" noProof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noProof="0" dirty="0">
                          <a:latin typeface="+mn-lt"/>
                        </a:rPr>
                        <a:t>Min. velikost nabídky</a:t>
                      </a:r>
                      <a:endParaRPr lang="cs-CZ" sz="12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cs-CZ" sz="1200" noProof="0">
                          <a:latin typeface="+mn-lt"/>
                        </a:rPr>
                        <a:t>1 MW</a:t>
                      </a:r>
                      <a:endParaRPr lang="cs-CZ" sz="1200" noProof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2A34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242">
                <a:tc vMerge="1">
                  <a:txBody>
                    <a:bodyPr/>
                    <a:lstStyle/>
                    <a:p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2A3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noProof="0" dirty="0">
                          <a:latin typeface="+mn-lt"/>
                        </a:rPr>
                        <a:t>Max. velikost nabídky</a:t>
                      </a:r>
                      <a:endParaRPr lang="cs-CZ" sz="12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cs-CZ" sz="1200" noProof="0">
                          <a:latin typeface="+mn-lt"/>
                        </a:rPr>
                        <a:t>9 999 MW</a:t>
                      </a:r>
                      <a:endParaRPr lang="cs-CZ" sz="1200" noProof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2A34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242">
                <a:tc rowSpan="2">
                  <a:txBody>
                    <a:bodyPr/>
                    <a:lstStyle/>
                    <a:p>
                      <a:r>
                        <a:rPr lang="cs-CZ" sz="1200" noProof="0">
                          <a:latin typeface="+mn-lt"/>
                        </a:rPr>
                        <a:t>(h)</a:t>
                      </a:r>
                      <a:endParaRPr lang="cs-CZ" sz="1200" noProof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noProof="0">
                          <a:latin typeface="+mn-lt"/>
                        </a:rPr>
                        <a:t>Min. doba dodávky</a:t>
                      </a:r>
                      <a:endParaRPr lang="cs-CZ" sz="1200" i="0" noProof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200" kern="1200" noProof="0">
                          <a:latin typeface="+mn-lt"/>
                        </a:rPr>
                        <a:t>-</a:t>
                      </a:r>
                      <a:endParaRPr lang="cs-CZ" sz="12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200" kern="1200" noProof="0">
                          <a:latin typeface="+mn-lt"/>
                        </a:rPr>
                        <a:t>5 min.</a:t>
                      </a:r>
                      <a:endParaRPr lang="cs-CZ" sz="12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200" kern="1200" noProof="0">
                          <a:latin typeface="+mn-lt"/>
                        </a:rPr>
                        <a:t>15 min.</a:t>
                      </a:r>
                      <a:endParaRPr lang="cs-CZ" sz="12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24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>
                          <a:latin typeface="+mn-lt"/>
                        </a:rPr>
                        <a:t>Max. doba dodávky</a:t>
                      </a:r>
                      <a:endParaRPr lang="cs-CZ" sz="1200" i="0" noProof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200" kern="1200" noProof="0">
                          <a:latin typeface="+mn-lt"/>
                        </a:rPr>
                        <a:t>-</a:t>
                      </a:r>
                      <a:endParaRPr lang="cs-CZ" sz="12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200" kern="1200" noProof="0">
                          <a:latin typeface="+mn-lt"/>
                        </a:rPr>
                        <a:t>15 min.</a:t>
                      </a:r>
                      <a:endParaRPr lang="cs-CZ" sz="12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200" kern="1200" noProof="0">
                          <a:latin typeface="+mn-lt"/>
                        </a:rPr>
                        <a:t>15/60 min.</a:t>
                      </a:r>
                      <a:endParaRPr lang="cs-CZ" sz="12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07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noProof="0" dirty="0">
                          <a:latin typeface="+mn-lt"/>
                        </a:rPr>
                        <a:t>(e)       Doba deaktivace</a:t>
                      </a:r>
                      <a:endParaRPr lang="cs-CZ" sz="12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200" kern="1200" noProof="0">
                          <a:latin typeface="+mn-lt"/>
                        </a:rPr>
                        <a:t>-</a:t>
                      </a:r>
                      <a:endParaRPr lang="cs-CZ" sz="12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200" kern="1200" noProof="0" dirty="0">
                          <a:latin typeface="+mn-lt"/>
                        </a:rPr>
                        <a:t>bude definované</a:t>
                      </a:r>
                      <a:endParaRPr lang="cs-CZ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4" name="Skupina 3">
            <a:extLst>
              <a:ext uri="{FF2B5EF4-FFF2-40B4-BE49-F238E27FC236}">
                <a16:creationId xmlns:a16="http://schemas.microsoft.com/office/drawing/2014/main" id="{DC9729DC-5C45-4CA7-839C-710046D866F2}"/>
              </a:ext>
            </a:extLst>
          </p:cNvPr>
          <p:cNvGrpSpPr/>
          <p:nvPr/>
        </p:nvGrpSpPr>
        <p:grpSpPr>
          <a:xfrm>
            <a:off x="1905994" y="1234175"/>
            <a:ext cx="5273631" cy="1930902"/>
            <a:chOff x="665850" y="1021492"/>
            <a:chExt cx="5907945" cy="3362352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17717F65-11D0-4FC7-9048-EFA5CF343259}"/>
                </a:ext>
              </a:extLst>
            </p:cNvPr>
            <p:cNvCxnSpPr>
              <a:cxnSpLocks/>
            </p:cNvCxnSpPr>
            <p:nvPr/>
          </p:nvCxnSpPr>
          <p:spPr>
            <a:xfrm>
              <a:off x="1828929" y="1326292"/>
              <a:ext cx="0" cy="2187146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9111008F-C128-48CF-974C-24D86B2DF0E2}"/>
                </a:ext>
              </a:extLst>
            </p:cNvPr>
            <p:cNvCxnSpPr>
              <a:cxnSpLocks/>
            </p:cNvCxnSpPr>
            <p:nvPr/>
          </p:nvCxnSpPr>
          <p:spPr>
            <a:xfrm>
              <a:off x="1103870" y="1021492"/>
              <a:ext cx="0" cy="2545492"/>
            </a:xfrm>
            <a:prstGeom prst="line">
              <a:avLst/>
            </a:prstGeom>
            <a:ln>
              <a:head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363B996D-1CD0-48DE-8C72-FD5CF4C39D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1471" y="3406346"/>
              <a:ext cx="5622324" cy="0"/>
            </a:xfrm>
            <a:prstGeom prst="line">
              <a:avLst/>
            </a:prstGeom>
            <a:ln>
              <a:head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8450B9A1-5BCC-4ED8-8689-D6B3F49B4E6C}"/>
                </a:ext>
              </a:extLst>
            </p:cNvPr>
            <p:cNvCxnSpPr>
              <a:cxnSpLocks/>
            </p:cNvCxnSpPr>
            <p:nvPr/>
          </p:nvCxnSpPr>
          <p:spPr>
            <a:xfrm>
              <a:off x="2681545" y="1326292"/>
              <a:ext cx="0" cy="2187146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485BC634-505D-4E9A-9400-332E5A56283C}"/>
                </a:ext>
              </a:extLst>
            </p:cNvPr>
            <p:cNvCxnSpPr>
              <a:cxnSpLocks/>
            </p:cNvCxnSpPr>
            <p:nvPr/>
          </p:nvCxnSpPr>
          <p:spPr>
            <a:xfrm>
              <a:off x="4720410" y="1326292"/>
              <a:ext cx="0" cy="2187146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128A47C1-4816-447A-8D87-53E4166C5318}"/>
                </a:ext>
              </a:extLst>
            </p:cNvPr>
            <p:cNvCxnSpPr>
              <a:cxnSpLocks/>
            </p:cNvCxnSpPr>
            <p:nvPr/>
          </p:nvCxnSpPr>
          <p:spPr>
            <a:xfrm>
              <a:off x="5622453" y="1326292"/>
              <a:ext cx="0" cy="2187146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49727962-8C5F-42E3-8559-FA70B6FCD0AB}"/>
                </a:ext>
              </a:extLst>
            </p:cNvPr>
            <p:cNvSpPr/>
            <p:nvPr/>
          </p:nvSpPr>
          <p:spPr>
            <a:xfrm>
              <a:off x="5911102" y="3393990"/>
              <a:ext cx="430349" cy="484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38086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Arial" panose="020B0604020202020204" pitchFamily="34" charset="0"/>
                </a:rPr>
                <a:t>čas</a:t>
              </a: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822134EB-6B3E-4B46-9A63-2D355C413525}"/>
                </a:ext>
              </a:extLst>
            </p:cNvPr>
            <p:cNvSpPr/>
            <p:nvPr/>
          </p:nvSpPr>
          <p:spPr>
            <a:xfrm>
              <a:off x="667657" y="1195487"/>
              <a:ext cx="513962" cy="484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38086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Arial" panose="020B0604020202020204" pitchFamily="34" charset="0"/>
                </a:rPr>
                <a:t>MW</a:t>
              </a:r>
            </a:p>
          </p:txBody>
        </p:sp>
        <p:sp>
          <p:nvSpPr>
            <p:cNvPr id="13" name="Levá složená závorka 12">
              <a:extLst>
                <a:ext uri="{FF2B5EF4-FFF2-40B4-BE49-F238E27FC236}">
                  <a16:creationId xmlns:a16="http://schemas.microsoft.com/office/drawing/2014/main" id="{11D8CDAB-0DC4-4487-A487-425AF5051438}"/>
                </a:ext>
              </a:extLst>
            </p:cNvPr>
            <p:cNvSpPr/>
            <p:nvPr/>
          </p:nvSpPr>
          <p:spPr>
            <a:xfrm>
              <a:off x="926887" y="1565188"/>
              <a:ext cx="119318" cy="1771135"/>
            </a:xfrm>
            <a:prstGeom prst="leftBrac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EAC65CAC-D0DC-4636-8066-775871B442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8806" y="1565188"/>
              <a:ext cx="850680" cy="1841158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3CF5502D-45FF-4F09-8606-A9F4A64BEF36}"/>
                </a:ext>
              </a:extLst>
            </p:cNvPr>
            <p:cNvCxnSpPr>
              <a:cxnSpLocks/>
            </p:cNvCxnSpPr>
            <p:nvPr/>
          </p:nvCxnSpPr>
          <p:spPr>
            <a:xfrm>
              <a:off x="1116143" y="3406346"/>
              <a:ext cx="71266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1F7AB743-556D-4482-A5F0-256DBAC5CD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79487" y="1565188"/>
              <a:ext cx="204092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083CC24F-3BB7-4AD2-A98C-FC3F90CC41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20411" y="1565189"/>
              <a:ext cx="902042" cy="1828801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8" name="Levá složená závorka 17">
              <a:extLst>
                <a:ext uri="{FF2B5EF4-FFF2-40B4-BE49-F238E27FC236}">
                  <a16:creationId xmlns:a16="http://schemas.microsoft.com/office/drawing/2014/main" id="{CBE99DCE-14C0-435E-856D-B534D4BE5E0F}"/>
                </a:ext>
              </a:extLst>
            </p:cNvPr>
            <p:cNvSpPr/>
            <p:nvPr/>
          </p:nvSpPr>
          <p:spPr>
            <a:xfrm rot="16200000">
              <a:off x="1354346" y="3260528"/>
              <a:ext cx="211821" cy="638499"/>
            </a:xfrm>
            <a:prstGeom prst="leftBrac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Levá složená závorka 18">
              <a:extLst>
                <a:ext uri="{FF2B5EF4-FFF2-40B4-BE49-F238E27FC236}">
                  <a16:creationId xmlns:a16="http://schemas.microsoft.com/office/drawing/2014/main" id="{6A56A0CB-9257-42C1-A853-119EFA76B041}"/>
                </a:ext>
              </a:extLst>
            </p:cNvPr>
            <p:cNvSpPr/>
            <p:nvPr/>
          </p:nvSpPr>
          <p:spPr>
            <a:xfrm rot="16200000">
              <a:off x="2143122" y="3196688"/>
              <a:ext cx="211821" cy="766181"/>
            </a:xfrm>
            <a:prstGeom prst="leftBrac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Levá složená závorka 19">
              <a:extLst>
                <a:ext uri="{FF2B5EF4-FFF2-40B4-BE49-F238E27FC236}">
                  <a16:creationId xmlns:a16="http://schemas.microsoft.com/office/drawing/2014/main" id="{C5B740EA-6FC3-4830-AB19-58AC7D10D6FF}"/>
                </a:ext>
              </a:extLst>
            </p:cNvPr>
            <p:cNvSpPr/>
            <p:nvPr/>
          </p:nvSpPr>
          <p:spPr>
            <a:xfrm rot="16200000">
              <a:off x="3613587" y="2619925"/>
              <a:ext cx="211821" cy="1919707"/>
            </a:xfrm>
            <a:prstGeom prst="leftBrac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Levá složená závorka 20">
              <a:extLst>
                <a:ext uri="{FF2B5EF4-FFF2-40B4-BE49-F238E27FC236}">
                  <a16:creationId xmlns:a16="http://schemas.microsoft.com/office/drawing/2014/main" id="{33E2E62B-D4E8-4CC6-A3F0-CB6D81CAE314}"/>
                </a:ext>
              </a:extLst>
            </p:cNvPr>
            <p:cNvSpPr/>
            <p:nvPr/>
          </p:nvSpPr>
          <p:spPr>
            <a:xfrm rot="16200000">
              <a:off x="5075874" y="3180170"/>
              <a:ext cx="211821" cy="799215"/>
            </a:xfrm>
            <a:prstGeom prst="leftBrac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Levá složená závorka 21">
              <a:extLst>
                <a:ext uri="{FF2B5EF4-FFF2-40B4-BE49-F238E27FC236}">
                  <a16:creationId xmlns:a16="http://schemas.microsoft.com/office/drawing/2014/main" id="{16F5EAAF-EB38-48A2-832B-EA417BCD3020}"/>
                </a:ext>
              </a:extLst>
            </p:cNvPr>
            <p:cNvSpPr/>
            <p:nvPr/>
          </p:nvSpPr>
          <p:spPr>
            <a:xfrm rot="16200000">
              <a:off x="1781238" y="3222469"/>
              <a:ext cx="211821" cy="1489960"/>
            </a:xfrm>
            <a:prstGeom prst="leftBrac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C6C67C17-EF68-4588-B707-E72066A239AE}"/>
                </a:ext>
              </a:extLst>
            </p:cNvPr>
            <p:cNvSpPr/>
            <p:nvPr/>
          </p:nvSpPr>
          <p:spPr>
            <a:xfrm>
              <a:off x="1339540" y="3523678"/>
              <a:ext cx="291282" cy="484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4652D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4" name="Obdélník 23">
              <a:extLst>
                <a:ext uri="{FF2B5EF4-FFF2-40B4-BE49-F238E27FC236}">
                  <a16:creationId xmlns:a16="http://schemas.microsoft.com/office/drawing/2014/main" id="{CB6DF8EA-18EB-4F11-B4A0-7E58C02F72AF}"/>
                </a:ext>
              </a:extLst>
            </p:cNvPr>
            <p:cNvSpPr/>
            <p:nvPr/>
          </p:nvSpPr>
          <p:spPr>
            <a:xfrm>
              <a:off x="2122235" y="3535462"/>
              <a:ext cx="300260" cy="484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4652D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0D15BAA6-FF4F-4855-BE98-CE5C33FF67FF}"/>
                </a:ext>
              </a:extLst>
            </p:cNvPr>
            <p:cNvSpPr/>
            <p:nvPr/>
          </p:nvSpPr>
          <p:spPr>
            <a:xfrm>
              <a:off x="1740207" y="3899365"/>
              <a:ext cx="278710" cy="4844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4652D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26" name="Obdélník 25">
              <a:extLst>
                <a:ext uri="{FF2B5EF4-FFF2-40B4-BE49-F238E27FC236}">
                  <a16:creationId xmlns:a16="http://schemas.microsoft.com/office/drawing/2014/main" id="{0DA95E4D-77C1-4BD2-BD94-E489DAC20620}"/>
                </a:ext>
              </a:extLst>
            </p:cNvPr>
            <p:cNvSpPr/>
            <p:nvPr/>
          </p:nvSpPr>
          <p:spPr>
            <a:xfrm>
              <a:off x="5053920" y="3502081"/>
              <a:ext cx="293077" cy="484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4652D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27" name="Obdélník 26">
              <a:extLst>
                <a:ext uri="{FF2B5EF4-FFF2-40B4-BE49-F238E27FC236}">
                  <a16:creationId xmlns:a16="http://schemas.microsoft.com/office/drawing/2014/main" id="{52E76770-B048-4CD0-85E1-B6AE35AE8B41}"/>
                </a:ext>
              </a:extLst>
            </p:cNvPr>
            <p:cNvSpPr/>
            <p:nvPr/>
          </p:nvSpPr>
          <p:spPr>
            <a:xfrm>
              <a:off x="3585297" y="3523423"/>
              <a:ext cx="300260" cy="484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4652D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28" name="Obdélník 27">
              <a:extLst>
                <a:ext uri="{FF2B5EF4-FFF2-40B4-BE49-F238E27FC236}">
                  <a16:creationId xmlns:a16="http://schemas.microsoft.com/office/drawing/2014/main" id="{8FF41F60-645B-44AC-B8A4-6CCC6A588B0A}"/>
                </a:ext>
              </a:extLst>
            </p:cNvPr>
            <p:cNvSpPr/>
            <p:nvPr/>
          </p:nvSpPr>
          <p:spPr>
            <a:xfrm>
              <a:off x="665850" y="2319949"/>
              <a:ext cx="300260" cy="484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4652D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29" name="Title 2">
            <a:extLst>
              <a:ext uri="{FF2B5EF4-FFF2-40B4-BE49-F238E27FC236}">
                <a16:creationId xmlns:a16="http://schemas.microsoft.com/office/drawing/2014/main" id="{918B084C-6757-4AC0-87E9-C39FE143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>
            <a:normAutofit fontScale="90000"/>
          </a:bodyPr>
          <a:lstStyle/>
          <a:p>
            <a:r>
              <a:rPr lang="cs-CZ" sz="2800" b="1" dirty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Standardní produkty podle síťového nařízení EBGL</a:t>
            </a:r>
          </a:p>
        </p:txBody>
      </p:sp>
    </p:spTree>
    <p:extLst>
      <p:ext uri="{BB962C8B-B14F-4D97-AF65-F5344CB8AC3E}">
        <p14:creationId xmlns:p14="http://schemas.microsoft.com/office/powerpoint/2010/main" val="656690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8929718" cy="1084982"/>
          </a:xfrm>
        </p:spPr>
        <p:txBody>
          <a:bodyPr>
            <a:noAutofit/>
          </a:bodyPr>
          <a:lstStyle/>
          <a:p>
            <a:r>
              <a:rPr lang="cs-CZ" sz="2600" dirty="0">
                <a:solidFill>
                  <a:srgbClr val="BF2A34"/>
                </a:solidFill>
                <a:latin typeface="Arial Black" panose="020B0A04020102020204" pitchFamily="34" charset="0"/>
              </a:rPr>
              <a:t>Rozdělení podpůrných služeb v Kodexu PPS</a:t>
            </a:r>
            <a:endParaRPr lang="en-GB" sz="2600" dirty="0">
              <a:solidFill>
                <a:srgbClr val="BF2A34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ovéPole 5"/>
          <p:cNvSpPr txBox="1"/>
          <p:nvPr/>
        </p:nvSpPr>
        <p:spPr>
          <a:xfrm>
            <a:off x="142844" y="1357298"/>
            <a:ext cx="900115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ts val="600"/>
              </a:spcBef>
              <a:buFont typeface="+mj-lt"/>
              <a:buAutoNum type="arabicPeriod"/>
            </a:pPr>
            <a:r>
              <a:rPr lang="cs-CZ" b="1" i="0" dirty="0"/>
              <a:t>Služby výkonové rovnováhy (SVR)</a:t>
            </a:r>
          </a:p>
          <a:p>
            <a:pPr marL="752231" lvl="1" indent="-285750" algn="l"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600" i="0" dirty="0"/>
              <a:t>Proces automatické regulace frekvence </a:t>
            </a:r>
            <a:r>
              <a:rPr lang="cs-CZ" sz="1600" b="1" i="0" dirty="0"/>
              <a:t>FCP, </a:t>
            </a:r>
            <a:r>
              <a:rPr lang="cs-CZ" sz="1600" i="0" dirty="0"/>
              <a:t>(odpovídá </a:t>
            </a:r>
            <a:r>
              <a:rPr lang="cs-CZ" sz="1600" b="1" i="0" dirty="0"/>
              <a:t>PR</a:t>
            </a:r>
            <a:r>
              <a:rPr lang="cs-CZ" sz="1600" i="0" dirty="0"/>
              <a:t> dle platného Kodexu)</a:t>
            </a:r>
          </a:p>
          <a:p>
            <a:pPr marL="752231" lvl="1" indent="-285750" algn="l"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600" i="0" dirty="0"/>
              <a:t>Automaticky ovládaný proces obnovení frekvence a výkonové rovnováhy </a:t>
            </a:r>
            <a:r>
              <a:rPr lang="cs-CZ" sz="1600" b="1" i="0" dirty="0"/>
              <a:t>aFRP, </a:t>
            </a:r>
            <a:r>
              <a:rPr lang="cs-CZ" sz="1600" i="0" dirty="0"/>
              <a:t>(odpovídá </a:t>
            </a:r>
            <a:r>
              <a:rPr lang="cs-CZ" sz="1600" b="1" i="0" dirty="0"/>
              <a:t>SR</a:t>
            </a:r>
            <a:r>
              <a:rPr lang="cs-CZ" sz="1600" i="0" dirty="0"/>
              <a:t> dle platného Kodexu)</a:t>
            </a:r>
          </a:p>
          <a:p>
            <a:pPr marL="752231" lvl="1" indent="-285750" algn="l"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600" i="0" dirty="0"/>
              <a:t>Ručně ovládaný proces obnovení frekvence a výkonové rovnováhy </a:t>
            </a:r>
            <a:r>
              <a:rPr lang="cs-CZ" sz="1600" b="1" i="0" dirty="0"/>
              <a:t>mFRPt, </a:t>
            </a:r>
            <a:r>
              <a:rPr lang="cs-CZ" sz="1600" i="0" dirty="0"/>
              <a:t>(odpovídá</a:t>
            </a:r>
            <a:r>
              <a:rPr lang="cs-CZ" sz="1600" b="1" i="0" dirty="0"/>
              <a:t> MZt </a:t>
            </a:r>
            <a:r>
              <a:rPr lang="cs-CZ" sz="1600" i="0" dirty="0"/>
              <a:t>dle platného Kodexu /</a:t>
            </a:r>
            <a:r>
              <a:rPr lang="cs-CZ" sz="1600" dirty="0"/>
              <a:t>před MZt TR a QS/</a:t>
            </a:r>
            <a:r>
              <a:rPr lang="cs-CZ" sz="1600" i="0" dirty="0"/>
              <a:t>)</a:t>
            </a:r>
          </a:p>
          <a:p>
            <a:pPr marL="752231" lvl="1" indent="-285750" algn="l"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600" i="0" dirty="0"/>
              <a:t>Proces náhrady záloh </a:t>
            </a:r>
            <a:r>
              <a:rPr lang="cs-CZ" sz="1600" b="1" i="0" dirty="0"/>
              <a:t>RRP</a:t>
            </a:r>
            <a:r>
              <a:rPr lang="cs-CZ" sz="1600" i="0" dirty="0"/>
              <a:t> </a:t>
            </a:r>
            <a:r>
              <a:rPr lang="cs-CZ" sz="1600" i="0" dirty="0">
                <a:solidFill>
                  <a:srgbClr val="FF0000"/>
                </a:solidFill>
              </a:rPr>
              <a:t>(nová služba)</a:t>
            </a:r>
            <a:endParaRPr lang="cs-CZ" sz="1400" i="0" dirty="0">
              <a:solidFill>
                <a:srgbClr val="FF0000"/>
              </a:solidFill>
            </a:endParaRP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</a:pPr>
            <a:r>
              <a:rPr lang="cs-CZ" b="1" i="0" dirty="0"/>
              <a:t>Ostatní služby</a:t>
            </a:r>
            <a:endParaRPr lang="cs-CZ" i="0" dirty="0"/>
          </a:p>
          <a:p>
            <a:pPr marL="752231" lvl="1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600" dirty="0"/>
              <a:t>Sekundární regulace U/Q (SRUQ) </a:t>
            </a:r>
          </a:p>
          <a:p>
            <a:pPr marL="752231" lvl="1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600" dirty="0"/>
              <a:t>Schopnost startu ze tmy (BS)</a:t>
            </a:r>
          </a:p>
          <a:p>
            <a:pPr marL="752231" lvl="1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600" dirty="0"/>
              <a:t>Schopnost ostrovního provozu (OP)</a:t>
            </a:r>
          </a:p>
          <a:p>
            <a:pPr marL="342900" lvl="1" indent="-342900" algn="l">
              <a:spcBef>
                <a:spcPts val="600"/>
              </a:spcBef>
              <a:buFont typeface="+mj-lt"/>
              <a:buAutoNum type="arabicPeriod" startAt="3"/>
            </a:pPr>
            <a:r>
              <a:rPr lang="cs-CZ" b="1" i="0" dirty="0"/>
              <a:t>Smlouvy na operativní dodávky elektřiny ze zahraničí a do zahraničí</a:t>
            </a:r>
          </a:p>
          <a:p>
            <a:pPr marL="752231" lvl="1" indent="-285750" algn="l"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600" i="0" dirty="0"/>
              <a:t>Havarijní výpomoc (</a:t>
            </a:r>
            <a:r>
              <a:rPr lang="cs-CZ" sz="1600" b="1" i="0" dirty="0"/>
              <a:t>HV</a:t>
            </a:r>
            <a:r>
              <a:rPr lang="cs-CZ" sz="1600" i="0" dirty="0"/>
              <a:t>)</a:t>
            </a:r>
          </a:p>
          <a:p>
            <a:pPr marL="752231" lvl="1" indent="-285750" algn="l"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600" i="0" dirty="0"/>
              <a:t>Operativní dodávky elektřiny ze zahraničí a do zahraničí (</a:t>
            </a:r>
            <a:r>
              <a:rPr lang="cs-CZ" sz="1600" b="1" i="0" dirty="0" err="1"/>
              <a:t>EregZ</a:t>
            </a:r>
            <a:r>
              <a:rPr lang="cs-CZ" sz="1600" i="0" dirty="0"/>
              <a:t>)</a:t>
            </a:r>
          </a:p>
          <a:p>
            <a:pPr marL="752231" lvl="1" indent="-285750" algn="l"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600" i="0" dirty="0"/>
              <a:t>Operativní dodávky elektřiny ze zahraničí a do zahraničí v rámci spolupráce na úrovni PPS (</a:t>
            </a:r>
            <a:r>
              <a:rPr lang="cs-CZ" sz="1600" b="1" i="0" dirty="0"/>
              <a:t>IN</a:t>
            </a:r>
            <a:r>
              <a:rPr lang="cs-CZ" sz="1600" i="0" dirty="0"/>
              <a:t>)</a:t>
            </a:r>
            <a:endParaRPr lang="cs-CZ" sz="2000" b="1" i="0" dirty="0"/>
          </a:p>
        </p:txBody>
      </p:sp>
    </p:spTree>
    <p:extLst>
      <p:ext uri="{BB962C8B-B14F-4D97-AF65-F5344CB8AC3E}">
        <p14:creationId xmlns:p14="http://schemas.microsoft.com/office/powerpoint/2010/main" val="4172380119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20000" y="853262"/>
            <a:ext cx="795645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</a:rPr>
              <a:t>Požadavky na PpS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20000" y="1620000"/>
            <a:ext cx="7704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300"/>
              </a:spcAft>
              <a:buClr>
                <a:srgbClr val="676767"/>
              </a:buClr>
              <a:buSzPct val="100000"/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Jsou definovány v Kodexu PS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720000" y="2204864"/>
          <a:ext cx="5688632" cy="363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699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28596" y="428604"/>
            <a:ext cx="824220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</a:rPr>
              <a:t>Primární regulace frekvence (PR)</a:t>
            </a:r>
          </a:p>
          <a:p>
            <a:r>
              <a:rPr lang="en-US" sz="2700" dirty="0">
                <a:solidFill>
                  <a:srgbClr val="BF2A34"/>
                </a:solidFill>
                <a:latin typeface="Arial Black" panose="020B0A04020102020204" pitchFamily="34" charset="0"/>
              </a:rPr>
              <a:t>Frequency containment reserve</a:t>
            </a:r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</a:rPr>
              <a:t> (FCR)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5496" y="1484784"/>
            <a:ext cx="9036496" cy="51125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lvl="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synchronní soustavě platí tzv. </a:t>
            </a:r>
            <a:r>
              <a:rPr lang="cs-CZ" sz="2400" u="sng" dirty="0">
                <a:latin typeface="Arial" panose="020B0604020202020204" pitchFamily="34" charset="0"/>
                <a:cs typeface="Arial" panose="020B0604020202020204" pitchFamily="34" charset="0"/>
              </a:rPr>
              <a:t>princip solidarity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– na regulaci frekvenční odchylky, která vznikla v jedné z ES, se podílejí i primární regulátory elektrárenských bloků ostatních ES</a:t>
            </a:r>
          </a:p>
          <a:p>
            <a:pPr marL="34290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Úkolem je zastavit pokles/nárůst frekvence při výkonové nerovnováze, celý požadovaný výkon musí být uvolněn do 30 s, 50% do 15 s</a:t>
            </a:r>
          </a:p>
          <a:p>
            <a:pPr marL="342900" lvl="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Implementována přímo v regulátoru turbíny elektrárny, ta mění svůj výkon poměrně k odchylce frekvence od zadané hodnoty</a:t>
            </a:r>
          </a:p>
          <a:p>
            <a:pPr marL="342900" lvl="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Regulační rozsah pro ČR je cca ±90 MW (± 3000 MW pro celou synchronní soustavu Kontinentální Evropa). Celý rozsah se uvolní při ∆f = ± 200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mHz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Minimální velikost poskytovaná na jedné jednotce je 3 MW, maximální 10 MW</a:t>
            </a:r>
          </a:p>
        </p:txBody>
      </p:sp>
    </p:spTree>
    <p:extLst>
      <p:ext uri="{BB962C8B-B14F-4D97-AF65-F5344CB8AC3E}">
        <p14:creationId xmlns:p14="http://schemas.microsoft.com/office/powerpoint/2010/main" val="3266521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94956763"/>
              </p:ext>
            </p:extLst>
          </p:nvPr>
        </p:nvGraphicFramePr>
        <p:xfrm>
          <a:off x="845840" y="1124744"/>
          <a:ext cx="745232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1"/>
          <p:cNvSpPr txBox="1">
            <a:spLocks/>
          </p:cNvSpPr>
          <p:nvPr/>
        </p:nvSpPr>
        <p:spPr>
          <a:xfrm>
            <a:off x="179388" y="404366"/>
            <a:ext cx="7345362" cy="72037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FCR/primární</a:t>
            </a:r>
            <a:r>
              <a:rPr lang="cs-CZ" dirty="0"/>
              <a:t> </a:t>
            </a:r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regulace</a:t>
            </a:r>
            <a:endParaRPr lang="en-US" sz="2700" dirty="0">
              <a:solidFill>
                <a:srgbClr val="BF2A34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9"/>
          <a:stretch/>
        </p:blipFill>
        <p:spPr bwMode="auto">
          <a:xfrm>
            <a:off x="1115467" y="3699813"/>
            <a:ext cx="700388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209330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42844" y="357166"/>
            <a:ext cx="900115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</a:rPr>
              <a:t>Sekundární regulace f a P, </a:t>
            </a:r>
            <a:r>
              <a:rPr lang="cs-CZ" sz="2700" dirty="0" err="1">
                <a:solidFill>
                  <a:srgbClr val="BF2A34"/>
                </a:solidFill>
                <a:latin typeface="Arial Black" panose="020B0A04020102020204" pitchFamily="34" charset="0"/>
              </a:rPr>
              <a:t>aFRR</a:t>
            </a:r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</a:rPr>
              <a:t> - </a:t>
            </a:r>
            <a:r>
              <a:rPr lang="en-US" sz="2700" dirty="0">
                <a:solidFill>
                  <a:srgbClr val="BF2A34"/>
                </a:solidFill>
                <a:latin typeface="Arial Black" panose="020B0A04020102020204" pitchFamily="34" charset="0"/>
              </a:rPr>
              <a:t>Automatic Frequency restoration reserve</a:t>
            </a:r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85720" y="1428736"/>
            <a:ext cx="8643998" cy="52864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lvl="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Platí princip neintervence – odchylku frekvence nebo salda si musí vyregulovat ta ES, kde tato odchylka vznikla</a:t>
            </a:r>
          </a:p>
          <a:p>
            <a:pPr marL="34290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Slouží k řízení frekvence a salda předávaných výkonů PS podle regulační rovnice:</a:t>
            </a:r>
          </a:p>
          <a:p>
            <a:pPr lvl="0">
              <a:spcAft>
                <a:spcPts val="300"/>
              </a:spcAft>
              <a:buClr>
                <a:srgbClr val="676767"/>
              </a:buClr>
              <a:tabLst>
                <a:tab pos="360000" algn="l"/>
              </a:tabLst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lvl="0">
              <a:spcAft>
                <a:spcPts val="300"/>
              </a:spcAft>
              <a:buClr>
                <a:srgbClr val="676767"/>
              </a:buClr>
              <a:tabLst>
                <a:tab pos="360000" algn="l"/>
              </a:tabLst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	∆P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= rozdíl skutečného a plánovaného salda</a:t>
            </a:r>
          </a:p>
          <a:p>
            <a:pPr lvl="0">
              <a:spcAft>
                <a:spcPts val="300"/>
              </a:spcAft>
              <a:buClr>
                <a:srgbClr val="676767"/>
              </a:buClr>
              <a:tabLst>
                <a:tab pos="360000" algn="l"/>
              </a:tabLst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	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= výkonové číslo (MW/Hz)</a:t>
            </a:r>
          </a:p>
          <a:p>
            <a:pPr lvl="0">
              <a:spcAft>
                <a:spcPts val="300"/>
              </a:spcAft>
              <a:buClr>
                <a:srgbClr val="676767"/>
              </a:buClr>
              <a:tabLst>
                <a:tab pos="360000" algn="l"/>
              </a:tabLst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	∆f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= rozdíl skutečné a zadané frekvence</a:t>
            </a:r>
          </a:p>
          <a:p>
            <a:pPr lvl="0">
              <a:spcAft>
                <a:spcPts val="300"/>
              </a:spcAft>
              <a:buClr>
                <a:srgbClr val="676767"/>
              </a:buClr>
              <a:tabLst>
                <a:tab pos="360000" algn="l"/>
              </a:tabLst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synchronní soustavě obnoví regulační rozsah PR</a:t>
            </a:r>
          </a:p>
          <a:p>
            <a:pPr marL="342900" lvl="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Požadovaný výkon je odesílán na elektrárny z regulátoru řídícího systému PPS</a:t>
            </a:r>
          </a:p>
          <a:p>
            <a:pPr marL="34290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Rychlost aktivace musí být do 10 minut</a:t>
            </a:r>
          </a:p>
          <a:p>
            <a:pPr marL="34290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Minimální poskytovaná velikost regulační zálohy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aFRR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+ nebo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aFRR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na jedné jednotce je 10 MW, maximální je 70 MW.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2915816" y="2564904"/>
                <a:ext cx="22636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dirty="0">
                    <a:ea typeface="Cambria Math"/>
                  </a:rPr>
                  <a:t>ACE </a:t>
                </a:r>
                <a14:m>
                  <m:oMath xmlns:m="http://schemas.openxmlformats.org/officeDocument/2006/math">
                    <m:r>
                      <a:rPr lang="cs-CZ" sz="2000" i="1" smtClean="0">
                        <a:latin typeface="Cambria Math"/>
                        <a:ea typeface="Cambria Math"/>
                      </a:rPr>
                      <m:t>=∆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/>
                      </a:rPr>
                      <m:t>𝐾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/>
                      </a:rPr>
                      <m:t>∗∆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/>
                      </a:rPr>
                      <m:t>𝑓</m:t>
                    </m:r>
                  </m:oMath>
                </a14:m>
                <a:endParaRPr lang="cs-CZ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564904"/>
                <a:ext cx="2263697" cy="400110"/>
              </a:xfrm>
              <a:prstGeom prst="rect">
                <a:avLst/>
              </a:prstGeom>
              <a:blipFill>
                <a:blip r:embed="rId2"/>
                <a:stretch>
                  <a:fillRect l="-2688" t="-10769" r="-5914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277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72008" y="764704"/>
          <a:ext cx="745232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1"/>
          <p:cNvSpPr txBox="1">
            <a:spLocks/>
          </p:cNvSpPr>
          <p:nvPr/>
        </p:nvSpPr>
        <p:spPr>
          <a:xfrm>
            <a:off x="179388" y="404366"/>
            <a:ext cx="7345362" cy="72037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sz="2700" dirty="0" err="1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aFRR</a:t>
            </a:r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/sekundární</a:t>
            </a:r>
            <a:r>
              <a:rPr lang="cs-CZ" dirty="0"/>
              <a:t> </a:t>
            </a:r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regulace</a:t>
            </a:r>
            <a:endParaRPr lang="en-US" sz="2700" dirty="0">
              <a:solidFill>
                <a:srgbClr val="BF2A34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72197"/>
            <a:ext cx="7370763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492895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20000" y="853262"/>
            <a:ext cx="795645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</a:rPr>
              <a:t>Sekundární regulace f a P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20000" y="1620008"/>
            <a:ext cx="7704000" cy="43292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Příklad aktivace SR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018916"/>
            <a:ext cx="5042199" cy="397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88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7158" y="357166"/>
            <a:ext cx="850112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</a:rPr>
              <a:t>Minutová záloha (MZt), mFRR - </a:t>
            </a:r>
            <a:r>
              <a:rPr lang="en-US" sz="2700" dirty="0">
                <a:solidFill>
                  <a:srgbClr val="BF2A34"/>
                </a:solidFill>
                <a:latin typeface="Arial Black" panose="020B0A04020102020204" pitchFamily="34" charset="0"/>
              </a:rPr>
              <a:t>Manual frequency restoration reserve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57158" y="1340768"/>
            <a:ext cx="8643998" cy="5400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Podle rychlosti aktivace a zvýšení / snížení výkonu se rozděluje jako:</a:t>
            </a:r>
          </a:p>
          <a:p>
            <a:pPr marL="800100" lvl="1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5minutová kladná – aktivovaná do 5 minut, tepelné a vodní elektrárny</a:t>
            </a:r>
          </a:p>
          <a:p>
            <a:pPr marL="800100" lvl="1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15minutová kladná – zvýšení výkonu, aktivovaná do 15 minut, tepelné elektrárny</a:t>
            </a:r>
          </a:p>
          <a:p>
            <a:pPr marL="800100" lvl="1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15minutová záporná – snížení výkonu, aktivovaná do 15 minut, tepelné elektrárny</a:t>
            </a:r>
          </a:p>
          <a:p>
            <a:pPr marL="34290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Aktivována povelem dispečera z řídícího systému PPS </a:t>
            </a:r>
          </a:p>
          <a:p>
            <a:pPr marL="34290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Slouží k obnovení rezervy SR</a:t>
            </a:r>
          </a:p>
          <a:p>
            <a:pPr marL="34290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Minimální velikost služby mFRR5 je 30 MW, minimální doba poskytování je 4 hodiny</a:t>
            </a:r>
          </a:p>
          <a:p>
            <a:pPr marL="34290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Minimální velikost služby mFRR15+ je 10 MW, maximální hodnota 70 MW, doba poskytování není omezena</a:t>
            </a:r>
          </a:p>
          <a:p>
            <a:pPr>
              <a:spcAft>
                <a:spcPts val="300"/>
              </a:spcAft>
              <a:buClr>
                <a:srgbClr val="676767"/>
              </a:buClr>
              <a:tabLst>
                <a:tab pos="360000" algn="l"/>
              </a:tabLst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427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79388" y="764704"/>
          <a:ext cx="727293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1"/>
          <p:cNvSpPr txBox="1">
            <a:spLocks/>
          </p:cNvSpPr>
          <p:nvPr/>
        </p:nvSpPr>
        <p:spPr>
          <a:xfrm>
            <a:off x="179388" y="404366"/>
            <a:ext cx="7345362" cy="72037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sz="2700" dirty="0" err="1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mFRR</a:t>
            </a:r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/minutová záloha </a:t>
            </a:r>
            <a:r>
              <a:rPr lang="cs-CZ" sz="2700" dirty="0" err="1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MZt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1" y="3489796"/>
            <a:ext cx="6688137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113996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71472" y="714356"/>
            <a:ext cx="770400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300"/>
              </a:spcAft>
              <a:buClr>
                <a:srgbClr val="676767"/>
              </a:buClr>
              <a:buSzPct val="100000"/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/>
              <a:t>Systémové služby (SyS) jsou činnosti, které slouží k zajištění bezpečného a spolehlivého provozu PS, kvality přenosu elektrické energie a k zajištění požadavků pro provoz ES  vyplývajících z mezinárodní spolupráce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32134380"/>
              </p:ext>
            </p:extLst>
          </p:nvPr>
        </p:nvGraphicFramePr>
        <p:xfrm>
          <a:off x="827584" y="2708920"/>
          <a:ext cx="5688632" cy="363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9373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20000" y="853262"/>
            <a:ext cx="795645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</a:rPr>
              <a:t>Minutová záloha (</a:t>
            </a:r>
            <a:r>
              <a:rPr lang="cs-CZ" sz="2700" dirty="0" err="1">
                <a:solidFill>
                  <a:srgbClr val="BF2A34"/>
                </a:solidFill>
                <a:latin typeface="Arial Black" panose="020B0A04020102020204" pitchFamily="34" charset="0"/>
              </a:rPr>
              <a:t>MZt</a:t>
            </a:r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</a:rPr>
              <a:t>)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20000" y="1620008"/>
            <a:ext cx="7704000" cy="43292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1750" dirty="0">
                <a:latin typeface="Arial" panose="020B0604020202020204" pitchFamily="34" charset="0"/>
                <a:cs typeface="Arial" panose="020B0604020202020204" pitchFamily="34" charset="0"/>
              </a:rPr>
              <a:t>Celková MZ aktivovaná po výpadku B2 ETE 10.9.2015</a:t>
            </a:r>
          </a:p>
          <a:p>
            <a:pPr marL="34290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endParaRPr lang="cs-CZ" sz="1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endParaRPr lang="cs-CZ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988840"/>
            <a:ext cx="4824536" cy="391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7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42910" y="428604"/>
            <a:ext cx="795645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</a:rPr>
              <a:t>Regulační záloha (RR+, RR-)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25101" y="1340768"/>
            <a:ext cx="7704000" cy="41764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spcBef>
                <a:spcPts val="600"/>
              </a:spcBef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Zálohou se rozumí požadovaná změna výkonu, kladná nebo záporná, na svorkách poskytujícího zařízení,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do 30 minut od příkazu dispečinku ČEPS.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Minimální velikost regulační zálohy RR na jedné jednotce je 10 MW, maximální 70 MW. </a:t>
            </a: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Lze jí aktivovat na pevnou čtvrthodinu nebo násobek pevně stanovené čtvrthodiny (minimálně 15 minut, maximálně 60 minut). </a:t>
            </a:r>
          </a:p>
        </p:txBody>
      </p:sp>
    </p:spTree>
    <p:extLst>
      <p:ext uri="{BB962C8B-B14F-4D97-AF65-F5344CB8AC3E}">
        <p14:creationId xmlns:p14="http://schemas.microsoft.com/office/powerpoint/2010/main" val="1718528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71414"/>
            <a:ext cx="5715040" cy="371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3"/>
          <p:cNvSpPr txBox="1"/>
          <p:nvPr/>
        </p:nvSpPr>
        <p:spPr>
          <a:xfrm>
            <a:off x="642910" y="428604"/>
            <a:ext cx="795645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</a:rPr>
              <a:t>Trh s PpS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" y="3786190"/>
            <a:ext cx="4466004" cy="300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786190"/>
            <a:ext cx="4600376" cy="300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202347C-3943-474F-B236-71F1279C4EC5}"/>
              </a:ext>
            </a:extLst>
          </p:cNvPr>
          <p:cNvSpPr txBox="1"/>
          <p:nvPr/>
        </p:nvSpPr>
        <p:spPr>
          <a:xfrm>
            <a:off x="642910" y="428604"/>
            <a:ext cx="795645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</a:rPr>
              <a:t>Společný cenový žebříček pro aktivaci</a:t>
            </a:r>
          </a:p>
        </p:txBody>
      </p:sp>
      <p:grpSp>
        <p:nvGrpSpPr>
          <p:cNvPr id="157" name="Skupina 156">
            <a:extLst>
              <a:ext uri="{FF2B5EF4-FFF2-40B4-BE49-F238E27FC236}">
                <a16:creationId xmlns:a16="http://schemas.microsoft.com/office/drawing/2014/main" id="{2223E646-4E7C-4C2D-A662-D4960F1C708D}"/>
              </a:ext>
            </a:extLst>
          </p:cNvPr>
          <p:cNvGrpSpPr/>
          <p:nvPr/>
        </p:nvGrpSpPr>
        <p:grpSpPr>
          <a:xfrm>
            <a:off x="642910" y="990732"/>
            <a:ext cx="4146120" cy="2844012"/>
            <a:chOff x="905196" y="834715"/>
            <a:chExt cx="4668295" cy="3221894"/>
          </a:xfrm>
        </p:grpSpPr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A3141B74-8FC2-408D-878A-C1951C3E09E2}"/>
                </a:ext>
              </a:extLst>
            </p:cNvPr>
            <p:cNvGrpSpPr/>
            <p:nvPr/>
          </p:nvGrpSpPr>
          <p:grpSpPr>
            <a:xfrm>
              <a:off x="1622787" y="834715"/>
              <a:ext cx="3323889" cy="3221894"/>
              <a:chOff x="1591457" y="673746"/>
              <a:chExt cx="5977960" cy="532274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xc">
                <a:extLst>
                  <a:ext uri="{FF2B5EF4-FFF2-40B4-BE49-F238E27FC236}">
                    <a16:creationId xmlns:a16="http://schemas.microsoft.com/office/drawing/2014/main" id="{DF7DBDF5-4E64-4077-B119-38FE0707B9B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723133" y="2842238"/>
                <a:ext cx="1001088" cy="729089"/>
              </a:xfrm>
              <a:custGeom>
                <a:avLst/>
                <a:gdLst>
                  <a:gd name="T0" fmla="*/ 256 w 676"/>
                  <a:gd name="T1" fmla="*/ 40 h 620"/>
                  <a:gd name="T2" fmla="*/ 220 w 676"/>
                  <a:gd name="T3" fmla="*/ 65 h 620"/>
                  <a:gd name="T4" fmla="*/ 208 w 676"/>
                  <a:gd name="T5" fmla="*/ 91 h 620"/>
                  <a:gd name="T6" fmla="*/ 208 w 676"/>
                  <a:gd name="T7" fmla="*/ 134 h 620"/>
                  <a:gd name="T8" fmla="*/ 167 w 676"/>
                  <a:gd name="T9" fmla="*/ 159 h 620"/>
                  <a:gd name="T10" fmla="*/ 165 w 676"/>
                  <a:gd name="T11" fmla="*/ 196 h 620"/>
                  <a:gd name="T12" fmla="*/ 157 w 676"/>
                  <a:gd name="T13" fmla="*/ 279 h 620"/>
                  <a:gd name="T14" fmla="*/ 127 w 676"/>
                  <a:gd name="T15" fmla="*/ 276 h 620"/>
                  <a:gd name="T16" fmla="*/ 71 w 676"/>
                  <a:gd name="T17" fmla="*/ 330 h 620"/>
                  <a:gd name="T18" fmla="*/ 38 w 676"/>
                  <a:gd name="T19" fmla="*/ 313 h 620"/>
                  <a:gd name="T20" fmla="*/ 23 w 676"/>
                  <a:gd name="T21" fmla="*/ 356 h 620"/>
                  <a:gd name="T22" fmla="*/ 38 w 676"/>
                  <a:gd name="T23" fmla="*/ 418 h 620"/>
                  <a:gd name="T24" fmla="*/ 23 w 676"/>
                  <a:gd name="T25" fmla="*/ 481 h 620"/>
                  <a:gd name="T26" fmla="*/ 8 w 676"/>
                  <a:gd name="T27" fmla="*/ 515 h 620"/>
                  <a:gd name="T28" fmla="*/ 13 w 676"/>
                  <a:gd name="T29" fmla="*/ 555 h 620"/>
                  <a:gd name="T30" fmla="*/ 48 w 676"/>
                  <a:gd name="T31" fmla="*/ 603 h 620"/>
                  <a:gd name="T32" fmla="*/ 139 w 676"/>
                  <a:gd name="T33" fmla="*/ 580 h 620"/>
                  <a:gd name="T34" fmla="*/ 268 w 676"/>
                  <a:gd name="T35" fmla="*/ 595 h 620"/>
                  <a:gd name="T36" fmla="*/ 380 w 676"/>
                  <a:gd name="T37" fmla="*/ 603 h 620"/>
                  <a:gd name="T38" fmla="*/ 431 w 676"/>
                  <a:gd name="T39" fmla="*/ 592 h 620"/>
                  <a:gd name="T40" fmla="*/ 514 w 676"/>
                  <a:gd name="T41" fmla="*/ 595 h 620"/>
                  <a:gd name="T42" fmla="*/ 542 w 676"/>
                  <a:gd name="T43" fmla="*/ 592 h 620"/>
                  <a:gd name="T44" fmla="*/ 583 w 676"/>
                  <a:gd name="T45" fmla="*/ 521 h 620"/>
                  <a:gd name="T46" fmla="*/ 615 w 676"/>
                  <a:gd name="T47" fmla="*/ 506 h 620"/>
                  <a:gd name="T48" fmla="*/ 583 w 676"/>
                  <a:gd name="T49" fmla="*/ 415 h 620"/>
                  <a:gd name="T50" fmla="*/ 633 w 676"/>
                  <a:gd name="T51" fmla="*/ 410 h 620"/>
                  <a:gd name="T52" fmla="*/ 676 w 676"/>
                  <a:gd name="T53" fmla="*/ 336 h 620"/>
                  <a:gd name="T54" fmla="*/ 590 w 676"/>
                  <a:gd name="T55" fmla="*/ 310 h 620"/>
                  <a:gd name="T56" fmla="*/ 570 w 676"/>
                  <a:gd name="T57" fmla="*/ 219 h 620"/>
                  <a:gd name="T58" fmla="*/ 507 w 676"/>
                  <a:gd name="T59" fmla="*/ 139 h 620"/>
                  <a:gd name="T60" fmla="*/ 509 w 676"/>
                  <a:gd name="T61" fmla="*/ 88 h 620"/>
                  <a:gd name="T62" fmla="*/ 469 w 676"/>
                  <a:gd name="T63" fmla="*/ 17 h 620"/>
                  <a:gd name="T64" fmla="*/ 382 w 676"/>
                  <a:gd name="T65" fmla="*/ 26 h 620"/>
                  <a:gd name="T66" fmla="*/ 317 w 676"/>
                  <a:gd name="T67" fmla="*/ 0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76" h="620">
                    <a:moveTo>
                      <a:pt x="274" y="14"/>
                    </a:moveTo>
                    <a:lnTo>
                      <a:pt x="256" y="40"/>
                    </a:lnTo>
                    <a:lnTo>
                      <a:pt x="243" y="63"/>
                    </a:lnTo>
                    <a:lnTo>
                      <a:pt x="220" y="65"/>
                    </a:lnTo>
                    <a:lnTo>
                      <a:pt x="198" y="74"/>
                    </a:lnTo>
                    <a:lnTo>
                      <a:pt x="208" y="91"/>
                    </a:lnTo>
                    <a:lnTo>
                      <a:pt x="208" y="100"/>
                    </a:lnTo>
                    <a:lnTo>
                      <a:pt x="208" y="134"/>
                    </a:lnTo>
                    <a:lnTo>
                      <a:pt x="187" y="137"/>
                    </a:lnTo>
                    <a:lnTo>
                      <a:pt x="167" y="159"/>
                    </a:lnTo>
                    <a:lnTo>
                      <a:pt x="167" y="185"/>
                    </a:lnTo>
                    <a:lnTo>
                      <a:pt x="165" y="196"/>
                    </a:lnTo>
                    <a:lnTo>
                      <a:pt x="157" y="211"/>
                    </a:lnTo>
                    <a:lnTo>
                      <a:pt x="157" y="279"/>
                    </a:lnTo>
                    <a:lnTo>
                      <a:pt x="144" y="287"/>
                    </a:lnTo>
                    <a:lnTo>
                      <a:pt x="127" y="276"/>
                    </a:lnTo>
                    <a:lnTo>
                      <a:pt x="94" y="304"/>
                    </a:lnTo>
                    <a:lnTo>
                      <a:pt x="71" y="330"/>
                    </a:lnTo>
                    <a:lnTo>
                      <a:pt x="48" y="313"/>
                    </a:lnTo>
                    <a:lnTo>
                      <a:pt x="38" y="313"/>
                    </a:lnTo>
                    <a:lnTo>
                      <a:pt x="18" y="319"/>
                    </a:lnTo>
                    <a:lnTo>
                      <a:pt x="23" y="356"/>
                    </a:lnTo>
                    <a:lnTo>
                      <a:pt x="33" y="393"/>
                    </a:lnTo>
                    <a:lnTo>
                      <a:pt x="38" y="418"/>
                    </a:lnTo>
                    <a:lnTo>
                      <a:pt x="35" y="452"/>
                    </a:lnTo>
                    <a:lnTo>
                      <a:pt x="23" y="481"/>
                    </a:lnTo>
                    <a:lnTo>
                      <a:pt x="0" y="504"/>
                    </a:lnTo>
                    <a:lnTo>
                      <a:pt x="8" y="515"/>
                    </a:lnTo>
                    <a:lnTo>
                      <a:pt x="25" y="529"/>
                    </a:lnTo>
                    <a:lnTo>
                      <a:pt x="13" y="555"/>
                    </a:lnTo>
                    <a:lnTo>
                      <a:pt x="15" y="603"/>
                    </a:lnTo>
                    <a:lnTo>
                      <a:pt x="48" y="603"/>
                    </a:lnTo>
                    <a:lnTo>
                      <a:pt x="63" y="586"/>
                    </a:lnTo>
                    <a:lnTo>
                      <a:pt x="139" y="580"/>
                    </a:lnTo>
                    <a:lnTo>
                      <a:pt x="205" y="583"/>
                    </a:lnTo>
                    <a:lnTo>
                      <a:pt x="268" y="595"/>
                    </a:lnTo>
                    <a:lnTo>
                      <a:pt x="324" y="606"/>
                    </a:lnTo>
                    <a:lnTo>
                      <a:pt x="380" y="603"/>
                    </a:lnTo>
                    <a:lnTo>
                      <a:pt x="405" y="595"/>
                    </a:lnTo>
                    <a:lnTo>
                      <a:pt x="431" y="592"/>
                    </a:lnTo>
                    <a:lnTo>
                      <a:pt x="461" y="609"/>
                    </a:lnTo>
                    <a:lnTo>
                      <a:pt x="514" y="595"/>
                    </a:lnTo>
                    <a:lnTo>
                      <a:pt x="527" y="620"/>
                    </a:lnTo>
                    <a:lnTo>
                      <a:pt x="542" y="592"/>
                    </a:lnTo>
                    <a:lnTo>
                      <a:pt x="545" y="543"/>
                    </a:lnTo>
                    <a:lnTo>
                      <a:pt x="583" y="521"/>
                    </a:lnTo>
                    <a:lnTo>
                      <a:pt x="615" y="515"/>
                    </a:lnTo>
                    <a:lnTo>
                      <a:pt x="615" y="506"/>
                    </a:lnTo>
                    <a:lnTo>
                      <a:pt x="593" y="450"/>
                    </a:lnTo>
                    <a:lnTo>
                      <a:pt x="583" y="415"/>
                    </a:lnTo>
                    <a:lnTo>
                      <a:pt x="603" y="404"/>
                    </a:lnTo>
                    <a:lnTo>
                      <a:pt x="633" y="410"/>
                    </a:lnTo>
                    <a:lnTo>
                      <a:pt x="676" y="390"/>
                    </a:lnTo>
                    <a:lnTo>
                      <a:pt x="676" y="336"/>
                    </a:lnTo>
                    <a:lnTo>
                      <a:pt x="631" y="319"/>
                    </a:lnTo>
                    <a:lnTo>
                      <a:pt x="590" y="310"/>
                    </a:lnTo>
                    <a:lnTo>
                      <a:pt x="567" y="265"/>
                    </a:lnTo>
                    <a:lnTo>
                      <a:pt x="570" y="219"/>
                    </a:lnTo>
                    <a:lnTo>
                      <a:pt x="529" y="174"/>
                    </a:lnTo>
                    <a:lnTo>
                      <a:pt x="507" y="139"/>
                    </a:lnTo>
                    <a:lnTo>
                      <a:pt x="504" y="108"/>
                    </a:lnTo>
                    <a:lnTo>
                      <a:pt x="509" y="88"/>
                    </a:lnTo>
                    <a:lnTo>
                      <a:pt x="509" y="48"/>
                    </a:lnTo>
                    <a:lnTo>
                      <a:pt x="469" y="17"/>
                    </a:lnTo>
                    <a:lnTo>
                      <a:pt x="423" y="17"/>
                    </a:lnTo>
                    <a:lnTo>
                      <a:pt x="382" y="26"/>
                    </a:lnTo>
                    <a:lnTo>
                      <a:pt x="365" y="9"/>
                    </a:lnTo>
                    <a:lnTo>
                      <a:pt x="317" y="0"/>
                    </a:lnTo>
                    <a:lnTo>
                      <a:pt x="274" y="14"/>
                    </a:lnTo>
                    <a:close/>
                  </a:path>
                </a:pathLst>
              </a:custGeom>
              <a:solidFill>
                <a:srgbClr val="438086">
                  <a:lumMod val="20000"/>
                  <a:lumOff val="80000"/>
                </a:srgbClr>
              </a:solidFill>
              <a:ln w="3175" cap="flat" cmpd="sng" algn="ctr">
                <a:solidFill>
                  <a:srgbClr val="43808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wrap="square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RS" descr="80%">
                <a:extLst>
                  <a:ext uri="{FF2B5EF4-FFF2-40B4-BE49-F238E27FC236}">
                    <a16:creationId xmlns:a16="http://schemas.microsoft.com/office/drawing/2014/main" id="{3CE8034C-F5D1-41FD-B46F-4812C72DCB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252541" y="4366128"/>
                <a:ext cx="521523" cy="644602"/>
              </a:xfrm>
              <a:custGeom>
                <a:avLst/>
                <a:gdLst>
                  <a:gd name="T0" fmla="*/ 152 w 414"/>
                  <a:gd name="T1" fmla="*/ 4 h 550"/>
                  <a:gd name="T2" fmla="*/ 213 w 414"/>
                  <a:gd name="T3" fmla="*/ 1 h 550"/>
                  <a:gd name="T4" fmla="*/ 228 w 414"/>
                  <a:gd name="T5" fmla="*/ 17 h 550"/>
                  <a:gd name="T6" fmla="*/ 237 w 414"/>
                  <a:gd name="T7" fmla="*/ 30 h 550"/>
                  <a:gd name="T8" fmla="*/ 248 w 414"/>
                  <a:gd name="T9" fmla="*/ 82 h 550"/>
                  <a:gd name="T10" fmla="*/ 282 w 414"/>
                  <a:gd name="T11" fmla="*/ 94 h 550"/>
                  <a:gd name="T12" fmla="*/ 297 w 414"/>
                  <a:gd name="T13" fmla="*/ 168 h 550"/>
                  <a:gd name="T14" fmla="*/ 319 w 414"/>
                  <a:gd name="T15" fmla="*/ 188 h 550"/>
                  <a:gd name="T16" fmla="*/ 357 w 414"/>
                  <a:gd name="T17" fmla="*/ 181 h 550"/>
                  <a:gd name="T18" fmla="*/ 384 w 414"/>
                  <a:gd name="T19" fmla="*/ 222 h 550"/>
                  <a:gd name="T20" fmla="*/ 381 w 414"/>
                  <a:gd name="T21" fmla="*/ 256 h 550"/>
                  <a:gd name="T22" fmla="*/ 376 w 414"/>
                  <a:gd name="T23" fmla="*/ 274 h 550"/>
                  <a:gd name="T24" fmla="*/ 387 w 414"/>
                  <a:gd name="T25" fmla="*/ 326 h 550"/>
                  <a:gd name="T26" fmla="*/ 414 w 414"/>
                  <a:gd name="T27" fmla="*/ 347 h 550"/>
                  <a:gd name="T28" fmla="*/ 377 w 414"/>
                  <a:gd name="T29" fmla="*/ 411 h 550"/>
                  <a:gd name="T30" fmla="*/ 373 w 414"/>
                  <a:gd name="T31" fmla="*/ 488 h 550"/>
                  <a:gd name="T32" fmla="*/ 343 w 414"/>
                  <a:gd name="T33" fmla="*/ 505 h 550"/>
                  <a:gd name="T34" fmla="*/ 305 w 414"/>
                  <a:gd name="T35" fmla="*/ 513 h 550"/>
                  <a:gd name="T36" fmla="*/ 259 w 414"/>
                  <a:gd name="T37" fmla="*/ 525 h 550"/>
                  <a:gd name="T38" fmla="*/ 225 w 414"/>
                  <a:gd name="T39" fmla="*/ 501 h 550"/>
                  <a:gd name="T40" fmla="*/ 194 w 414"/>
                  <a:gd name="T41" fmla="*/ 483 h 550"/>
                  <a:gd name="T42" fmla="*/ 171 w 414"/>
                  <a:gd name="T43" fmla="*/ 461 h 550"/>
                  <a:gd name="T44" fmla="*/ 133 w 414"/>
                  <a:gd name="T45" fmla="*/ 461 h 550"/>
                  <a:gd name="T46" fmla="*/ 115 w 414"/>
                  <a:gd name="T47" fmla="*/ 509 h 550"/>
                  <a:gd name="T48" fmla="*/ 16 w 414"/>
                  <a:gd name="T49" fmla="*/ 454 h 550"/>
                  <a:gd name="T50" fmla="*/ 23 w 414"/>
                  <a:gd name="T51" fmla="*/ 402 h 550"/>
                  <a:gd name="T52" fmla="*/ 42 w 414"/>
                  <a:gd name="T53" fmla="*/ 360 h 550"/>
                  <a:gd name="T54" fmla="*/ 69 w 414"/>
                  <a:gd name="T55" fmla="*/ 324 h 550"/>
                  <a:gd name="T56" fmla="*/ 95 w 414"/>
                  <a:gd name="T57" fmla="*/ 287 h 550"/>
                  <a:gd name="T58" fmla="*/ 106 w 414"/>
                  <a:gd name="T59" fmla="*/ 252 h 550"/>
                  <a:gd name="T60" fmla="*/ 107 w 414"/>
                  <a:gd name="T61" fmla="*/ 175 h 550"/>
                  <a:gd name="T62" fmla="*/ 91 w 414"/>
                  <a:gd name="T63" fmla="*/ 112 h 550"/>
                  <a:gd name="T64" fmla="*/ 69 w 414"/>
                  <a:gd name="T65" fmla="*/ 38 h 550"/>
                  <a:gd name="connsiteX0" fmla="*/ 1667 w 10000"/>
                  <a:gd name="connsiteY0" fmla="*/ 691 h 10000"/>
                  <a:gd name="connsiteX1" fmla="*/ 3671 w 10000"/>
                  <a:gd name="connsiteY1" fmla="*/ 73 h 10000"/>
                  <a:gd name="connsiteX2" fmla="*/ 4589 w 10000"/>
                  <a:gd name="connsiteY2" fmla="*/ 0 h 10000"/>
                  <a:gd name="connsiteX3" fmla="*/ 5145 w 10000"/>
                  <a:gd name="connsiteY3" fmla="*/ 18 h 10000"/>
                  <a:gd name="connsiteX4" fmla="*/ 5338 w 10000"/>
                  <a:gd name="connsiteY4" fmla="*/ 145 h 10000"/>
                  <a:gd name="connsiteX5" fmla="*/ 5507 w 10000"/>
                  <a:gd name="connsiteY5" fmla="*/ 309 h 10000"/>
                  <a:gd name="connsiteX6" fmla="*/ 5531 w 10000"/>
                  <a:gd name="connsiteY6" fmla="*/ 491 h 10000"/>
                  <a:gd name="connsiteX7" fmla="*/ 5725 w 10000"/>
                  <a:gd name="connsiteY7" fmla="*/ 545 h 10000"/>
                  <a:gd name="connsiteX8" fmla="*/ 5966 w 10000"/>
                  <a:gd name="connsiteY8" fmla="*/ 927 h 10000"/>
                  <a:gd name="connsiteX9" fmla="*/ 5990 w 10000"/>
                  <a:gd name="connsiteY9" fmla="*/ 1491 h 10000"/>
                  <a:gd name="connsiteX10" fmla="*/ 6232 w 10000"/>
                  <a:gd name="connsiteY10" fmla="*/ 1709 h 10000"/>
                  <a:gd name="connsiteX11" fmla="*/ 6812 w 10000"/>
                  <a:gd name="connsiteY11" fmla="*/ 1709 h 10000"/>
                  <a:gd name="connsiteX12" fmla="*/ 7174 w 10000"/>
                  <a:gd name="connsiteY12" fmla="*/ 2509 h 10000"/>
                  <a:gd name="connsiteX13" fmla="*/ 7174 w 10000"/>
                  <a:gd name="connsiteY13" fmla="*/ 3055 h 10000"/>
                  <a:gd name="connsiteX14" fmla="*/ 7440 w 10000"/>
                  <a:gd name="connsiteY14" fmla="*/ 3418 h 10000"/>
                  <a:gd name="connsiteX15" fmla="*/ 7705 w 10000"/>
                  <a:gd name="connsiteY15" fmla="*/ 3418 h 10000"/>
                  <a:gd name="connsiteX16" fmla="*/ 8285 w 10000"/>
                  <a:gd name="connsiteY16" fmla="*/ 3055 h 10000"/>
                  <a:gd name="connsiteX17" fmla="*/ 8623 w 10000"/>
                  <a:gd name="connsiteY17" fmla="*/ 3291 h 10000"/>
                  <a:gd name="connsiteX18" fmla="*/ 8647 w 10000"/>
                  <a:gd name="connsiteY18" fmla="*/ 3745 h 10000"/>
                  <a:gd name="connsiteX19" fmla="*/ 9275 w 10000"/>
                  <a:gd name="connsiteY19" fmla="*/ 4036 h 10000"/>
                  <a:gd name="connsiteX20" fmla="*/ 9179 w 10000"/>
                  <a:gd name="connsiteY20" fmla="*/ 4527 h 10000"/>
                  <a:gd name="connsiteX21" fmla="*/ 9203 w 10000"/>
                  <a:gd name="connsiteY21" fmla="*/ 4655 h 10000"/>
                  <a:gd name="connsiteX22" fmla="*/ 9300 w 10000"/>
                  <a:gd name="connsiteY22" fmla="*/ 4727 h 10000"/>
                  <a:gd name="connsiteX23" fmla="*/ 9082 w 10000"/>
                  <a:gd name="connsiteY23" fmla="*/ 4982 h 10000"/>
                  <a:gd name="connsiteX24" fmla="*/ 9010 w 10000"/>
                  <a:gd name="connsiteY24" fmla="*/ 5291 h 10000"/>
                  <a:gd name="connsiteX25" fmla="*/ 9348 w 10000"/>
                  <a:gd name="connsiteY25" fmla="*/ 5927 h 10000"/>
                  <a:gd name="connsiteX26" fmla="*/ 9855 w 10000"/>
                  <a:gd name="connsiteY26" fmla="*/ 6000 h 10000"/>
                  <a:gd name="connsiteX27" fmla="*/ 10000 w 10000"/>
                  <a:gd name="connsiteY27" fmla="*/ 6309 h 10000"/>
                  <a:gd name="connsiteX28" fmla="*/ 9855 w 10000"/>
                  <a:gd name="connsiteY28" fmla="*/ 6927 h 10000"/>
                  <a:gd name="connsiteX29" fmla="*/ 9106 w 10000"/>
                  <a:gd name="connsiteY29" fmla="*/ 7473 h 10000"/>
                  <a:gd name="connsiteX30" fmla="*/ 9300 w 10000"/>
                  <a:gd name="connsiteY30" fmla="*/ 8455 h 10000"/>
                  <a:gd name="connsiteX31" fmla="*/ 9010 w 10000"/>
                  <a:gd name="connsiteY31" fmla="*/ 8873 h 10000"/>
                  <a:gd name="connsiteX32" fmla="*/ 9203 w 10000"/>
                  <a:gd name="connsiteY32" fmla="*/ 9327 h 10000"/>
                  <a:gd name="connsiteX33" fmla="*/ 8285 w 10000"/>
                  <a:gd name="connsiteY33" fmla="*/ 9182 h 10000"/>
                  <a:gd name="connsiteX34" fmla="*/ 7826 w 10000"/>
                  <a:gd name="connsiteY34" fmla="*/ 9327 h 10000"/>
                  <a:gd name="connsiteX35" fmla="*/ 7367 w 10000"/>
                  <a:gd name="connsiteY35" fmla="*/ 9327 h 10000"/>
                  <a:gd name="connsiteX36" fmla="*/ 6812 w 10000"/>
                  <a:gd name="connsiteY36" fmla="*/ 9455 h 10000"/>
                  <a:gd name="connsiteX37" fmla="*/ 6256 w 10000"/>
                  <a:gd name="connsiteY37" fmla="*/ 9545 h 10000"/>
                  <a:gd name="connsiteX38" fmla="*/ 5411 w 10000"/>
                  <a:gd name="connsiteY38" fmla="*/ 10000 h 10000"/>
                  <a:gd name="connsiteX39" fmla="*/ 5435 w 10000"/>
                  <a:gd name="connsiteY39" fmla="*/ 9109 h 10000"/>
                  <a:gd name="connsiteX40" fmla="*/ 5266 w 10000"/>
                  <a:gd name="connsiteY40" fmla="*/ 8873 h 10000"/>
                  <a:gd name="connsiteX41" fmla="*/ 4686 w 10000"/>
                  <a:gd name="connsiteY41" fmla="*/ 8782 h 10000"/>
                  <a:gd name="connsiteX42" fmla="*/ 4493 w 10000"/>
                  <a:gd name="connsiteY42" fmla="*/ 8400 h 10000"/>
                  <a:gd name="connsiteX43" fmla="*/ 4130 w 10000"/>
                  <a:gd name="connsiteY43" fmla="*/ 8382 h 10000"/>
                  <a:gd name="connsiteX44" fmla="*/ 3961 w 10000"/>
                  <a:gd name="connsiteY44" fmla="*/ 8473 h 10000"/>
                  <a:gd name="connsiteX45" fmla="*/ 3213 w 10000"/>
                  <a:gd name="connsiteY45" fmla="*/ 8382 h 10000"/>
                  <a:gd name="connsiteX46" fmla="*/ 2923 w 10000"/>
                  <a:gd name="connsiteY46" fmla="*/ 8564 h 10000"/>
                  <a:gd name="connsiteX47" fmla="*/ 2778 w 10000"/>
                  <a:gd name="connsiteY47" fmla="*/ 9255 h 10000"/>
                  <a:gd name="connsiteX48" fmla="*/ 2464 w 10000"/>
                  <a:gd name="connsiteY48" fmla="*/ 9800 h 10000"/>
                  <a:gd name="connsiteX49" fmla="*/ 2000 w 10000"/>
                  <a:gd name="connsiteY49" fmla="*/ 7090 h 10000"/>
                  <a:gd name="connsiteX50" fmla="*/ 0 w 10000"/>
                  <a:gd name="connsiteY50" fmla="*/ 7527 h 10000"/>
                  <a:gd name="connsiteX51" fmla="*/ 556 w 10000"/>
                  <a:gd name="connsiteY51" fmla="*/ 7309 h 10000"/>
                  <a:gd name="connsiteX52" fmla="*/ 1014 w 10000"/>
                  <a:gd name="connsiteY52" fmla="*/ 7127 h 10000"/>
                  <a:gd name="connsiteX53" fmla="*/ 1014 w 10000"/>
                  <a:gd name="connsiteY53" fmla="*/ 6545 h 10000"/>
                  <a:gd name="connsiteX54" fmla="*/ 1473 w 10000"/>
                  <a:gd name="connsiteY54" fmla="*/ 6309 h 10000"/>
                  <a:gd name="connsiteX55" fmla="*/ 1667 w 10000"/>
                  <a:gd name="connsiteY55" fmla="*/ 5891 h 10000"/>
                  <a:gd name="connsiteX56" fmla="*/ 2198 w 10000"/>
                  <a:gd name="connsiteY56" fmla="*/ 5618 h 10000"/>
                  <a:gd name="connsiteX57" fmla="*/ 2295 w 10000"/>
                  <a:gd name="connsiteY57" fmla="*/ 5218 h 10000"/>
                  <a:gd name="connsiteX58" fmla="*/ 2222 w 10000"/>
                  <a:gd name="connsiteY58" fmla="*/ 4800 h 10000"/>
                  <a:gd name="connsiteX59" fmla="*/ 2560 w 10000"/>
                  <a:gd name="connsiteY59" fmla="*/ 4582 h 10000"/>
                  <a:gd name="connsiteX60" fmla="*/ 2101 w 10000"/>
                  <a:gd name="connsiteY60" fmla="*/ 3982 h 10000"/>
                  <a:gd name="connsiteX61" fmla="*/ 2585 w 10000"/>
                  <a:gd name="connsiteY61" fmla="*/ 3182 h 10000"/>
                  <a:gd name="connsiteX62" fmla="*/ 2053 w 10000"/>
                  <a:gd name="connsiteY62" fmla="*/ 2636 h 10000"/>
                  <a:gd name="connsiteX63" fmla="*/ 2198 w 10000"/>
                  <a:gd name="connsiteY63" fmla="*/ 2036 h 10000"/>
                  <a:gd name="connsiteX64" fmla="*/ 1667 w 10000"/>
                  <a:gd name="connsiteY64" fmla="*/ 1491 h 10000"/>
                  <a:gd name="connsiteX65" fmla="*/ 1667 w 10000"/>
                  <a:gd name="connsiteY65" fmla="*/ 691 h 10000"/>
                  <a:gd name="connsiteX0" fmla="*/ 1667 w 10000"/>
                  <a:gd name="connsiteY0" fmla="*/ 691 h 10000"/>
                  <a:gd name="connsiteX1" fmla="*/ 3671 w 10000"/>
                  <a:gd name="connsiteY1" fmla="*/ 73 h 10000"/>
                  <a:gd name="connsiteX2" fmla="*/ 4589 w 10000"/>
                  <a:gd name="connsiteY2" fmla="*/ 0 h 10000"/>
                  <a:gd name="connsiteX3" fmla="*/ 5145 w 10000"/>
                  <a:gd name="connsiteY3" fmla="*/ 18 h 10000"/>
                  <a:gd name="connsiteX4" fmla="*/ 5338 w 10000"/>
                  <a:gd name="connsiteY4" fmla="*/ 145 h 10000"/>
                  <a:gd name="connsiteX5" fmla="*/ 5507 w 10000"/>
                  <a:gd name="connsiteY5" fmla="*/ 309 h 10000"/>
                  <a:gd name="connsiteX6" fmla="*/ 5531 w 10000"/>
                  <a:gd name="connsiteY6" fmla="*/ 491 h 10000"/>
                  <a:gd name="connsiteX7" fmla="*/ 5725 w 10000"/>
                  <a:gd name="connsiteY7" fmla="*/ 545 h 10000"/>
                  <a:gd name="connsiteX8" fmla="*/ 5966 w 10000"/>
                  <a:gd name="connsiteY8" fmla="*/ 927 h 10000"/>
                  <a:gd name="connsiteX9" fmla="*/ 5990 w 10000"/>
                  <a:gd name="connsiteY9" fmla="*/ 1491 h 10000"/>
                  <a:gd name="connsiteX10" fmla="*/ 6232 w 10000"/>
                  <a:gd name="connsiteY10" fmla="*/ 1709 h 10000"/>
                  <a:gd name="connsiteX11" fmla="*/ 6812 w 10000"/>
                  <a:gd name="connsiteY11" fmla="*/ 1709 h 10000"/>
                  <a:gd name="connsiteX12" fmla="*/ 7174 w 10000"/>
                  <a:gd name="connsiteY12" fmla="*/ 2509 h 10000"/>
                  <a:gd name="connsiteX13" fmla="*/ 7174 w 10000"/>
                  <a:gd name="connsiteY13" fmla="*/ 3055 h 10000"/>
                  <a:gd name="connsiteX14" fmla="*/ 7440 w 10000"/>
                  <a:gd name="connsiteY14" fmla="*/ 3418 h 10000"/>
                  <a:gd name="connsiteX15" fmla="*/ 7705 w 10000"/>
                  <a:gd name="connsiteY15" fmla="*/ 3418 h 10000"/>
                  <a:gd name="connsiteX16" fmla="*/ 8285 w 10000"/>
                  <a:gd name="connsiteY16" fmla="*/ 3055 h 10000"/>
                  <a:gd name="connsiteX17" fmla="*/ 8623 w 10000"/>
                  <a:gd name="connsiteY17" fmla="*/ 3291 h 10000"/>
                  <a:gd name="connsiteX18" fmla="*/ 8647 w 10000"/>
                  <a:gd name="connsiteY18" fmla="*/ 3745 h 10000"/>
                  <a:gd name="connsiteX19" fmla="*/ 9275 w 10000"/>
                  <a:gd name="connsiteY19" fmla="*/ 4036 h 10000"/>
                  <a:gd name="connsiteX20" fmla="*/ 9179 w 10000"/>
                  <a:gd name="connsiteY20" fmla="*/ 4527 h 10000"/>
                  <a:gd name="connsiteX21" fmla="*/ 9203 w 10000"/>
                  <a:gd name="connsiteY21" fmla="*/ 4655 h 10000"/>
                  <a:gd name="connsiteX22" fmla="*/ 9300 w 10000"/>
                  <a:gd name="connsiteY22" fmla="*/ 4727 h 10000"/>
                  <a:gd name="connsiteX23" fmla="*/ 9082 w 10000"/>
                  <a:gd name="connsiteY23" fmla="*/ 4982 h 10000"/>
                  <a:gd name="connsiteX24" fmla="*/ 9010 w 10000"/>
                  <a:gd name="connsiteY24" fmla="*/ 5291 h 10000"/>
                  <a:gd name="connsiteX25" fmla="*/ 9348 w 10000"/>
                  <a:gd name="connsiteY25" fmla="*/ 5927 h 10000"/>
                  <a:gd name="connsiteX26" fmla="*/ 9855 w 10000"/>
                  <a:gd name="connsiteY26" fmla="*/ 6000 h 10000"/>
                  <a:gd name="connsiteX27" fmla="*/ 10000 w 10000"/>
                  <a:gd name="connsiteY27" fmla="*/ 6309 h 10000"/>
                  <a:gd name="connsiteX28" fmla="*/ 9855 w 10000"/>
                  <a:gd name="connsiteY28" fmla="*/ 6927 h 10000"/>
                  <a:gd name="connsiteX29" fmla="*/ 9106 w 10000"/>
                  <a:gd name="connsiteY29" fmla="*/ 7473 h 10000"/>
                  <a:gd name="connsiteX30" fmla="*/ 9300 w 10000"/>
                  <a:gd name="connsiteY30" fmla="*/ 8455 h 10000"/>
                  <a:gd name="connsiteX31" fmla="*/ 9010 w 10000"/>
                  <a:gd name="connsiteY31" fmla="*/ 8873 h 10000"/>
                  <a:gd name="connsiteX32" fmla="*/ 9203 w 10000"/>
                  <a:gd name="connsiteY32" fmla="*/ 9327 h 10000"/>
                  <a:gd name="connsiteX33" fmla="*/ 8285 w 10000"/>
                  <a:gd name="connsiteY33" fmla="*/ 9182 h 10000"/>
                  <a:gd name="connsiteX34" fmla="*/ 7826 w 10000"/>
                  <a:gd name="connsiteY34" fmla="*/ 9327 h 10000"/>
                  <a:gd name="connsiteX35" fmla="*/ 7367 w 10000"/>
                  <a:gd name="connsiteY35" fmla="*/ 9327 h 10000"/>
                  <a:gd name="connsiteX36" fmla="*/ 6812 w 10000"/>
                  <a:gd name="connsiteY36" fmla="*/ 9455 h 10000"/>
                  <a:gd name="connsiteX37" fmla="*/ 6256 w 10000"/>
                  <a:gd name="connsiteY37" fmla="*/ 9545 h 10000"/>
                  <a:gd name="connsiteX38" fmla="*/ 5411 w 10000"/>
                  <a:gd name="connsiteY38" fmla="*/ 10000 h 10000"/>
                  <a:gd name="connsiteX39" fmla="*/ 5435 w 10000"/>
                  <a:gd name="connsiteY39" fmla="*/ 9109 h 10000"/>
                  <a:gd name="connsiteX40" fmla="*/ 5266 w 10000"/>
                  <a:gd name="connsiteY40" fmla="*/ 8873 h 10000"/>
                  <a:gd name="connsiteX41" fmla="*/ 4686 w 10000"/>
                  <a:gd name="connsiteY41" fmla="*/ 8782 h 10000"/>
                  <a:gd name="connsiteX42" fmla="*/ 4493 w 10000"/>
                  <a:gd name="connsiteY42" fmla="*/ 8400 h 10000"/>
                  <a:gd name="connsiteX43" fmla="*/ 4130 w 10000"/>
                  <a:gd name="connsiteY43" fmla="*/ 8382 h 10000"/>
                  <a:gd name="connsiteX44" fmla="*/ 3961 w 10000"/>
                  <a:gd name="connsiteY44" fmla="*/ 8473 h 10000"/>
                  <a:gd name="connsiteX45" fmla="*/ 3213 w 10000"/>
                  <a:gd name="connsiteY45" fmla="*/ 8382 h 10000"/>
                  <a:gd name="connsiteX46" fmla="*/ 2923 w 10000"/>
                  <a:gd name="connsiteY46" fmla="*/ 8564 h 10000"/>
                  <a:gd name="connsiteX47" fmla="*/ 3406 w 10000"/>
                  <a:gd name="connsiteY47" fmla="*/ 8173 h 10000"/>
                  <a:gd name="connsiteX48" fmla="*/ 2464 w 10000"/>
                  <a:gd name="connsiteY48" fmla="*/ 9800 h 10000"/>
                  <a:gd name="connsiteX49" fmla="*/ 2000 w 10000"/>
                  <a:gd name="connsiteY49" fmla="*/ 7090 h 10000"/>
                  <a:gd name="connsiteX50" fmla="*/ 0 w 10000"/>
                  <a:gd name="connsiteY50" fmla="*/ 7527 h 10000"/>
                  <a:gd name="connsiteX51" fmla="*/ 556 w 10000"/>
                  <a:gd name="connsiteY51" fmla="*/ 7309 h 10000"/>
                  <a:gd name="connsiteX52" fmla="*/ 1014 w 10000"/>
                  <a:gd name="connsiteY52" fmla="*/ 7127 h 10000"/>
                  <a:gd name="connsiteX53" fmla="*/ 1014 w 10000"/>
                  <a:gd name="connsiteY53" fmla="*/ 6545 h 10000"/>
                  <a:gd name="connsiteX54" fmla="*/ 1473 w 10000"/>
                  <a:gd name="connsiteY54" fmla="*/ 6309 h 10000"/>
                  <a:gd name="connsiteX55" fmla="*/ 1667 w 10000"/>
                  <a:gd name="connsiteY55" fmla="*/ 5891 h 10000"/>
                  <a:gd name="connsiteX56" fmla="*/ 2198 w 10000"/>
                  <a:gd name="connsiteY56" fmla="*/ 5618 h 10000"/>
                  <a:gd name="connsiteX57" fmla="*/ 2295 w 10000"/>
                  <a:gd name="connsiteY57" fmla="*/ 5218 h 10000"/>
                  <a:gd name="connsiteX58" fmla="*/ 2222 w 10000"/>
                  <a:gd name="connsiteY58" fmla="*/ 4800 h 10000"/>
                  <a:gd name="connsiteX59" fmla="*/ 2560 w 10000"/>
                  <a:gd name="connsiteY59" fmla="*/ 4582 h 10000"/>
                  <a:gd name="connsiteX60" fmla="*/ 2101 w 10000"/>
                  <a:gd name="connsiteY60" fmla="*/ 3982 h 10000"/>
                  <a:gd name="connsiteX61" fmla="*/ 2585 w 10000"/>
                  <a:gd name="connsiteY61" fmla="*/ 3182 h 10000"/>
                  <a:gd name="connsiteX62" fmla="*/ 2053 w 10000"/>
                  <a:gd name="connsiteY62" fmla="*/ 2636 h 10000"/>
                  <a:gd name="connsiteX63" fmla="*/ 2198 w 10000"/>
                  <a:gd name="connsiteY63" fmla="*/ 2036 h 10000"/>
                  <a:gd name="connsiteX64" fmla="*/ 1667 w 10000"/>
                  <a:gd name="connsiteY64" fmla="*/ 1491 h 10000"/>
                  <a:gd name="connsiteX65" fmla="*/ 1667 w 10000"/>
                  <a:gd name="connsiteY65" fmla="*/ 691 h 10000"/>
                  <a:gd name="connsiteX0" fmla="*/ 1667 w 10000"/>
                  <a:gd name="connsiteY0" fmla="*/ 691 h 10000"/>
                  <a:gd name="connsiteX1" fmla="*/ 3671 w 10000"/>
                  <a:gd name="connsiteY1" fmla="*/ 73 h 10000"/>
                  <a:gd name="connsiteX2" fmla="*/ 4589 w 10000"/>
                  <a:gd name="connsiteY2" fmla="*/ 0 h 10000"/>
                  <a:gd name="connsiteX3" fmla="*/ 5145 w 10000"/>
                  <a:gd name="connsiteY3" fmla="*/ 18 h 10000"/>
                  <a:gd name="connsiteX4" fmla="*/ 5338 w 10000"/>
                  <a:gd name="connsiteY4" fmla="*/ 145 h 10000"/>
                  <a:gd name="connsiteX5" fmla="*/ 5507 w 10000"/>
                  <a:gd name="connsiteY5" fmla="*/ 309 h 10000"/>
                  <a:gd name="connsiteX6" fmla="*/ 5531 w 10000"/>
                  <a:gd name="connsiteY6" fmla="*/ 491 h 10000"/>
                  <a:gd name="connsiteX7" fmla="*/ 5725 w 10000"/>
                  <a:gd name="connsiteY7" fmla="*/ 545 h 10000"/>
                  <a:gd name="connsiteX8" fmla="*/ 5966 w 10000"/>
                  <a:gd name="connsiteY8" fmla="*/ 927 h 10000"/>
                  <a:gd name="connsiteX9" fmla="*/ 5990 w 10000"/>
                  <a:gd name="connsiteY9" fmla="*/ 1491 h 10000"/>
                  <a:gd name="connsiteX10" fmla="*/ 6232 w 10000"/>
                  <a:gd name="connsiteY10" fmla="*/ 1709 h 10000"/>
                  <a:gd name="connsiteX11" fmla="*/ 6812 w 10000"/>
                  <a:gd name="connsiteY11" fmla="*/ 1709 h 10000"/>
                  <a:gd name="connsiteX12" fmla="*/ 7174 w 10000"/>
                  <a:gd name="connsiteY12" fmla="*/ 2509 h 10000"/>
                  <a:gd name="connsiteX13" fmla="*/ 7174 w 10000"/>
                  <a:gd name="connsiteY13" fmla="*/ 3055 h 10000"/>
                  <a:gd name="connsiteX14" fmla="*/ 7440 w 10000"/>
                  <a:gd name="connsiteY14" fmla="*/ 3418 h 10000"/>
                  <a:gd name="connsiteX15" fmla="*/ 7705 w 10000"/>
                  <a:gd name="connsiteY15" fmla="*/ 3418 h 10000"/>
                  <a:gd name="connsiteX16" fmla="*/ 8285 w 10000"/>
                  <a:gd name="connsiteY16" fmla="*/ 3055 h 10000"/>
                  <a:gd name="connsiteX17" fmla="*/ 8623 w 10000"/>
                  <a:gd name="connsiteY17" fmla="*/ 3291 h 10000"/>
                  <a:gd name="connsiteX18" fmla="*/ 8647 w 10000"/>
                  <a:gd name="connsiteY18" fmla="*/ 3745 h 10000"/>
                  <a:gd name="connsiteX19" fmla="*/ 9275 w 10000"/>
                  <a:gd name="connsiteY19" fmla="*/ 4036 h 10000"/>
                  <a:gd name="connsiteX20" fmla="*/ 9179 w 10000"/>
                  <a:gd name="connsiteY20" fmla="*/ 4527 h 10000"/>
                  <a:gd name="connsiteX21" fmla="*/ 9203 w 10000"/>
                  <a:gd name="connsiteY21" fmla="*/ 4655 h 10000"/>
                  <a:gd name="connsiteX22" fmla="*/ 9300 w 10000"/>
                  <a:gd name="connsiteY22" fmla="*/ 4727 h 10000"/>
                  <a:gd name="connsiteX23" fmla="*/ 9082 w 10000"/>
                  <a:gd name="connsiteY23" fmla="*/ 4982 h 10000"/>
                  <a:gd name="connsiteX24" fmla="*/ 9010 w 10000"/>
                  <a:gd name="connsiteY24" fmla="*/ 5291 h 10000"/>
                  <a:gd name="connsiteX25" fmla="*/ 9348 w 10000"/>
                  <a:gd name="connsiteY25" fmla="*/ 5927 h 10000"/>
                  <a:gd name="connsiteX26" fmla="*/ 9855 w 10000"/>
                  <a:gd name="connsiteY26" fmla="*/ 6000 h 10000"/>
                  <a:gd name="connsiteX27" fmla="*/ 10000 w 10000"/>
                  <a:gd name="connsiteY27" fmla="*/ 6309 h 10000"/>
                  <a:gd name="connsiteX28" fmla="*/ 9855 w 10000"/>
                  <a:gd name="connsiteY28" fmla="*/ 6927 h 10000"/>
                  <a:gd name="connsiteX29" fmla="*/ 9106 w 10000"/>
                  <a:gd name="connsiteY29" fmla="*/ 7473 h 10000"/>
                  <a:gd name="connsiteX30" fmla="*/ 9300 w 10000"/>
                  <a:gd name="connsiteY30" fmla="*/ 8455 h 10000"/>
                  <a:gd name="connsiteX31" fmla="*/ 9010 w 10000"/>
                  <a:gd name="connsiteY31" fmla="*/ 8873 h 10000"/>
                  <a:gd name="connsiteX32" fmla="*/ 9203 w 10000"/>
                  <a:gd name="connsiteY32" fmla="*/ 9327 h 10000"/>
                  <a:gd name="connsiteX33" fmla="*/ 8285 w 10000"/>
                  <a:gd name="connsiteY33" fmla="*/ 9182 h 10000"/>
                  <a:gd name="connsiteX34" fmla="*/ 7826 w 10000"/>
                  <a:gd name="connsiteY34" fmla="*/ 9327 h 10000"/>
                  <a:gd name="connsiteX35" fmla="*/ 7367 w 10000"/>
                  <a:gd name="connsiteY35" fmla="*/ 9327 h 10000"/>
                  <a:gd name="connsiteX36" fmla="*/ 6812 w 10000"/>
                  <a:gd name="connsiteY36" fmla="*/ 9455 h 10000"/>
                  <a:gd name="connsiteX37" fmla="*/ 6256 w 10000"/>
                  <a:gd name="connsiteY37" fmla="*/ 9545 h 10000"/>
                  <a:gd name="connsiteX38" fmla="*/ 5411 w 10000"/>
                  <a:gd name="connsiteY38" fmla="*/ 10000 h 10000"/>
                  <a:gd name="connsiteX39" fmla="*/ 5435 w 10000"/>
                  <a:gd name="connsiteY39" fmla="*/ 9109 h 10000"/>
                  <a:gd name="connsiteX40" fmla="*/ 5266 w 10000"/>
                  <a:gd name="connsiteY40" fmla="*/ 8873 h 10000"/>
                  <a:gd name="connsiteX41" fmla="*/ 4686 w 10000"/>
                  <a:gd name="connsiteY41" fmla="*/ 8782 h 10000"/>
                  <a:gd name="connsiteX42" fmla="*/ 4493 w 10000"/>
                  <a:gd name="connsiteY42" fmla="*/ 8400 h 10000"/>
                  <a:gd name="connsiteX43" fmla="*/ 4130 w 10000"/>
                  <a:gd name="connsiteY43" fmla="*/ 8382 h 10000"/>
                  <a:gd name="connsiteX44" fmla="*/ 3961 w 10000"/>
                  <a:gd name="connsiteY44" fmla="*/ 8473 h 10000"/>
                  <a:gd name="connsiteX45" fmla="*/ 3213 w 10000"/>
                  <a:gd name="connsiteY45" fmla="*/ 8382 h 10000"/>
                  <a:gd name="connsiteX46" fmla="*/ 2923 w 10000"/>
                  <a:gd name="connsiteY46" fmla="*/ 8564 h 10000"/>
                  <a:gd name="connsiteX47" fmla="*/ 3406 w 10000"/>
                  <a:gd name="connsiteY47" fmla="*/ 8173 h 10000"/>
                  <a:gd name="connsiteX48" fmla="*/ 3989 w 10000"/>
                  <a:gd name="connsiteY48" fmla="*/ 7969 h 10000"/>
                  <a:gd name="connsiteX49" fmla="*/ 2000 w 10000"/>
                  <a:gd name="connsiteY49" fmla="*/ 7090 h 10000"/>
                  <a:gd name="connsiteX50" fmla="*/ 0 w 10000"/>
                  <a:gd name="connsiteY50" fmla="*/ 7527 h 10000"/>
                  <a:gd name="connsiteX51" fmla="*/ 556 w 10000"/>
                  <a:gd name="connsiteY51" fmla="*/ 7309 h 10000"/>
                  <a:gd name="connsiteX52" fmla="*/ 1014 w 10000"/>
                  <a:gd name="connsiteY52" fmla="*/ 7127 h 10000"/>
                  <a:gd name="connsiteX53" fmla="*/ 1014 w 10000"/>
                  <a:gd name="connsiteY53" fmla="*/ 6545 h 10000"/>
                  <a:gd name="connsiteX54" fmla="*/ 1473 w 10000"/>
                  <a:gd name="connsiteY54" fmla="*/ 6309 h 10000"/>
                  <a:gd name="connsiteX55" fmla="*/ 1667 w 10000"/>
                  <a:gd name="connsiteY55" fmla="*/ 5891 h 10000"/>
                  <a:gd name="connsiteX56" fmla="*/ 2198 w 10000"/>
                  <a:gd name="connsiteY56" fmla="*/ 5618 h 10000"/>
                  <a:gd name="connsiteX57" fmla="*/ 2295 w 10000"/>
                  <a:gd name="connsiteY57" fmla="*/ 5218 h 10000"/>
                  <a:gd name="connsiteX58" fmla="*/ 2222 w 10000"/>
                  <a:gd name="connsiteY58" fmla="*/ 4800 h 10000"/>
                  <a:gd name="connsiteX59" fmla="*/ 2560 w 10000"/>
                  <a:gd name="connsiteY59" fmla="*/ 4582 h 10000"/>
                  <a:gd name="connsiteX60" fmla="*/ 2101 w 10000"/>
                  <a:gd name="connsiteY60" fmla="*/ 3982 h 10000"/>
                  <a:gd name="connsiteX61" fmla="*/ 2585 w 10000"/>
                  <a:gd name="connsiteY61" fmla="*/ 3182 h 10000"/>
                  <a:gd name="connsiteX62" fmla="*/ 2053 w 10000"/>
                  <a:gd name="connsiteY62" fmla="*/ 2636 h 10000"/>
                  <a:gd name="connsiteX63" fmla="*/ 2198 w 10000"/>
                  <a:gd name="connsiteY63" fmla="*/ 2036 h 10000"/>
                  <a:gd name="connsiteX64" fmla="*/ 1667 w 10000"/>
                  <a:gd name="connsiteY64" fmla="*/ 1491 h 10000"/>
                  <a:gd name="connsiteX65" fmla="*/ 1667 w 10000"/>
                  <a:gd name="connsiteY65" fmla="*/ 691 h 10000"/>
                  <a:gd name="connsiteX0" fmla="*/ 1111 w 9444"/>
                  <a:gd name="connsiteY0" fmla="*/ 691 h 10000"/>
                  <a:gd name="connsiteX1" fmla="*/ 3115 w 9444"/>
                  <a:gd name="connsiteY1" fmla="*/ 73 h 10000"/>
                  <a:gd name="connsiteX2" fmla="*/ 4033 w 9444"/>
                  <a:gd name="connsiteY2" fmla="*/ 0 h 10000"/>
                  <a:gd name="connsiteX3" fmla="*/ 4589 w 9444"/>
                  <a:gd name="connsiteY3" fmla="*/ 18 h 10000"/>
                  <a:gd name="connsiteX4" fmla="*/ 4782 w 9444"/>
                  <a:gd name="connsiteY4" fmla="*/ 145 h 10000"/>
                  <a:gd name="connsiteX5" fmla="*/ 4951 w 9444"/>
                  <a:gd name="connsiteY5" fmla="*/ 309 h 10000"/>
                  <a:gd name="connsiteX6" fmla="*/ 4975 w 9444"/>
                  <a:gd name="connsiteY6" fmla="*/ 491 h 10000"/>
                  <a:gd name="connsiteX7" fmla="*/ 5169 w 9444"/>
                  <a:gd name="connsiteY7" fmla="*/ 545 h 10000"/>
                  <a:gd name="connsiteX8" fmla="*/ 5410 w 9444"/>
                  <a:gd name="connsiteY8" fmla="*/ 927 h 10000"/>
                  <a:gd name="connsiteX9" fmla="*/ 5434 w 9444"/>
                  <a:gd name="connsiteY9" fmla="*/ 1491 h 10000"/>
                  <a:gd name="connsiteX10" fmla="*/ 5676 w 9444"/>
                  <a:gd name="connsiteY10" fmla="*/ 1709 h 10000"/>
                  <a:gd name="connsiteX11" fmla="*/ 6256 w 9444"/>
                  <a:gd name="connsiteY11" fmla="*/ 1709 h 10000"/>
                  <a:gd name="connsiteX12" fmla="*/ 6618 w 9444"/>
                  <a:gd name="connsiteY12" fmla="*/ 2509 h 10000"/>
                  <a:gd name="connsiteX13" fmla="*/ 6618 w 9444"/>
                  <a:gd name="connsiteY13" fmla="*/ 3055 h 10000"/>
                  <a:gd name="connsiteX14" fmla="*/ 6884 w 9444"/>
                  <a:gd name="connsiteY14" fmla="*/ 3418 h 10000"/>
                  <a:gd name="connsiteX15" fmla="*/ 7149 w 9444"/>
                  <a:gd name="connsiteY15" fmla="*/ 3418 h 10000"/>
                  <a:gd name="connsiteX16" fmla="*/ 7729 w 9444"/>
                  <a:gd name="connsiteY16" fmla="*/ 3055 h 10000"/>
                  <a:gd name="connsiteX17" fmla="*/ 8067 w 9444"/>
                  <a:gd name="connsiteY17" fmla="*/ 3291 h 10000"/>
                  <a:gd name="connsiteX18" fmla="*/ 8091 w 9444"/>
                  <a:gd name="connsiteY18" fmla="*/ 3745 h 10000"/>
                  <a:gd name="connsiteX19" fmla="*/ 8719 w 9444"/>
                  <a:gd name="connsiteY19" fmla="*/ 4036 h 10000"/>
                  <a:gd name="connsiteX20" fmla="*/ 8623 w 9444"/>
                  <a:gd name="connsiteY20" fmla="*/ 4527 h 10000"/>
                  <a:gd name="connsiteX21" fmla="*/ 8647 w 9444"/>
                  <a:gd name="connsiteY21" fmla="*/ 4655 h 10000"/>
                  <a:gd name="connsiteX22" fmla="*/ 8744 w 9444"/>
                  <a:gd name="connsiteY22" fmla="*/ 4727 h 10000"/>
                  <a:gd name="connsiteX23" fmla="*/ 8526 w 9444"/>
                  <a:gd name="connsiteY23" fmla="*/ 4982 h 10000"/>
                  <a:gd name="connsiteX24" fmla="*/ 8454 w 9444"/>
                  <a:gd name="connsiteY24" fmla="*/ 5291 h 10000"/>
                  <a:gd name="connsiteX25" fmla="*/ 8792 w 9444"/>
                  <a:gd name="connsiteY25" fmla="*/ 5927 h 10000"/>
                  <a:gd name="connsiteX26" fmla="*/ 9299 w 9444"/>
                  <a:gd name="connsiteY26" fmla="*/ 6000 h 10000"/>
                  <a:gd name="connsiteX27" fmla="*/ 9444 w 9444"/>
                  <a:gd name="connsiteY27" fmla="*/ 6309 h 10000"/>
                  <a:gd name="connsiteX28" fmla="*/ 9299 w 9444"/>
                  <a:gd name="connsiteY28" fmla="*/ 6927 h 10000"/>
                  <a:gd name="connsiteX29" fmla="*/ 8550 w 9444"/>
                  <a:gd name="connsiteY29" fmla="*/ 7473 h 10000"/>
                  <a:gd name="connsiteX30" fmla="*/ 8744 w 9444"/>
                  <a:gd name="connsiteY30" fmla="*/ 8455 h 10000"/>
                  <a:gd name="connsiteX31" fmla="*/ 8454 w 9444"/>
                  <a:gd name="connsiteY31" fmla="*/ 8873 h 10000"/>
                  <a:gd name="connsiteX32" fmla="*/ 8647 w 9444"/>
                  <a:gd name="connsiteY32" fmla="*/ 9327 h 10000"/>
                  <a:gd name="connsiteX33" fmla="*/ 7729 w 9444"/>
                  <a:gd name="connsiteY33" fmla="*/ 9182 h 10000"/>
                  <a:gd name="connsiteX34" fmla="*/ 7270 w 9444"/>
                  <a:gd name="connsiteY34" fmla="*/ 9327 h 10000"/>
                  <a:gd name="connsiteX35" fmla="*/ 6811 w 9444"/>
                  <a:gd name="connsiteY35" fmla="*/ 9327 h 10000"/>
                  <a:gd name="connsiteX36" fmla="*/ 6256 w 9444"/>
                  <a:gd name="connsiteY36" fmla="*/ 9455 h 10000"/>
                  <a:gd name="connsiteX37" fmla="*/ 5700 w 9444"/>
                  <a:gd name="connsiteY37" fmla="*/ 9545 h 10000"/>
                  <a:gd name="connsiteX38" fmla="*/ 4855 w 9444"/>
                  <a:gd name="connsiteY38" fmla="*/ 10000 h 10000"/>
                  <a:gd name="connsiteX39" fmla="*/ 4879 w 9444"/>
                  <a:gd name="connsiteY39" fmla="*/ 9109 h 10000"/>
                  <a:gd name="connsiteX40" fmla="*/ 4710 w 9444"/>
                  <a:gd name="connsiteY40" fmla="*/ 8873 h 10000"/>
                  <a:gd name="connsiteX41" fmla="*/ 4130 w 9444"/>
                  <a:gd name="connsiteY41" fmla="*/ 8782 h 10000"/>
                  <a:gd name="connsiteX42" fmla="*/ 3937 w 9444"/>
                  <a:gd name="connsiteY42" fmla="*/ 8400 h 10000"/>
                  <a:gd name="connsiteX43" fmla="*/ 3574 w 9444"/>
                  <a:gd name="connsiteY43" fmla="*/ 8382 h 10000"/>
                  <a:gd name="connsiteX44" fmla="*/ 3405 w 9444"/>
                  <a:gd name="connsiteY44" fmla="*/ 8473 h 10000"/>
                  <a:gd name="connsiteX45" fmla="*/ 2657 w 9444"/>
                  <a:gd name="connsiteY45" fmla="*/ 8382 h 10000"/>
                  <a:gd name="connsiteX46" fmla="*/ 2367 w 9444"/>
                  <a:gd name="connsiteY46" fmla="*/ 8564 h 10000"/>
                  <a:gd name="connsiteX47" fmla="*/ 2850 w 9444"/>
                  <a:gd name="connsiteY47" fmla="*/ 8173 h 10000"/>
                  <a:gd name="connsiteX48" fmla="*/ 3433 w 9444"/>
                  <a:gd name="connsiteY48" fmla="*/ 7969 h 10000"/>
                  <a:gd name="connsiteX49" fmla="*/ 1444 w 9444"/>
                  <a:gd name="connsiteY49" fmla="*/ 7090 h 10000"/>
                  <a:gd name="connsiteX50" fmla="*/ 1238 w 9444"/>
                  <a:gd name="connsiteY50" fmla="*/ 6861 h 10000"/>
                  <a:gd name="connsiteX51" fmla="*/ 0 w 9444"/>
                  <a:gd name="connsiteY51" fmla="*/ 7309 h 10000"/>
                  <a:gd name="connsiteX52" fmla="*/ 458 w 9444"/>
                  <a:gd name="connsiteY52" fmla="*/ 7127 h 10000"/>
                  <a:gd name="connsiteX53" fmla="*/ 458 w 9444"/>
                  <a:gd name="connsiteY53" fmla="*/ 6545 h 10000"/>
                  <a:gd name="connsiteX54" fmla="*/ 917 w 9444"/>
                  <a:gd name="connsiteY54" fmla="*/ 6309 h 10000"/>
                  <a:gd name="connsiteX55" fmla="*/ 1111 w 9444"/>
                  <a:gd name="connsiteY55" fmla="*/ 5891 h 10000"/>
                  <a:gd name="connsiteX56" fmla="*/ 1642 w 9444"/>
                  <a:gd name="connsiteY56" fmla="*/ 5618 h 10000"/>
                  <a:gd name="connsiteX57" fmla="*/ 1739 w 9444"/>
                  <a:gd name="connsiteY57" fmla="*/ 5218 h 10000"/>
                  <a:gd name="connsiteX58" fmla="*/ 1666 w 9444"/>
                  <a:gd name="connsiteY58" fmla="*/ 4800 h 10000"/>
                  <a:gd name="connsiteX59" fmla="*/ 2004 w 9444"/>
                  <a:gd name="connsiteY59" fmla="*/ 4582 h 10000"/>
                  <a:gd name="connsiteX60" fmla="*/ 1545 w 9444"/>
                  <a:gd name="connsiteY60" fmla="*/ 3982 h 10000"/>
                  <a:gd name="connsiteX61" fmla="*/ 2029 w 9444"/>
                  <a:gd name="connsiteY61" fmla="*/ 3182 h 10000"/>
                  <a:gd name="connsiteX62" fmla="*/ 1497 w 9444"/>
                  <a:gd name="connsiteY62" fmla="*/ 2636 h 10000"/>
                  <a:gd name="connsiteX63" fmla="*/ 1642 w 9444"/>
                  <a:gd name="connsiteY63" fmla="*/ 2036 h 10000"/>
                  <a:gd name="connsiteX64" fmla="*/ 1111 w 9444"/>
                  <a:gd name="connsiteY64" fmla="*/ 1491 h 10000"/>
                  <a:gd name="connsiteX65" fmla="*/ 1111 w 9444"/>
                  <a:gd name="connsiteY65" fmla="*/ 691 h 10000"/>
                  <a:gd name="connsiteX0" fmla="*/ 691 w 9515"/>
                  <a:gd name="connsiteY0" fmla="*/ 691 h 10000"/>
                  <a:gd name="connsiteX1" fmla="*/ 2813 w 9515"/>
                  <a:gd name="connsiteY1" fmla="*/ 73 h 10000"/>
                  <a:gd name="connsiteX2" fmla="*/ 3785 w 9515"/>
                  <a:gd name="connsiteY2" fmla="*/ 0 h 10000"/>
                  <a:gd name="connsiteX3" fmla="*/ 4374 w 9515"/>
                  <a:gd name="connsiteY3" fmla="*/ 18 h 10000"/>
                  <a:gd name="connsiteX4" fmla="*/ 4579 w 9515"/>
                  <a:gd name="connsiteY4" fmla="*/ 145 h 10000"/>
                  <a:gd name="connsiteX5" fmla="*/ 4757 w 9515"/>
                  <a:gd name="connsiteY5" fmla="*/ 309 h 10000"/>
                  <a:gd name="connsiteX6" fmla="*/ 4783 w 9515"/>
                  <a:gd name="connsiteY6" fmla="*/ 491 h 10000"/>
                  <a:gd name="connsiteX7" fmla="*/ 4988 w 9515"/>
                  <a:gd name="connsiteY7" fmla="*/ 545 h 10000"/>
                  <a:gd name="connsiteX8" fmla="*/ 5244 w 9515"/>
                  <a:gd name="connsiteY8" fmla="*/ 927 h 10000"/>
                  <a:gd name="connsiteX9" fmla="*/ 5269 w 9515"/>
                  <a:gd name="connsiteY9" fmla="*/ 1491 h 10000"/>
                  <a:gd name="connsiteX10" fmla="*/ 5525 w 9515"/>
                  <a:gd name="connsiteY10" fmla="*/ 1709 h 10000"/>
                  <a:gd name="connsiteX11" fmla="*/ 6139 w 9515"/>
                  <a:gd name="connsiteY11" fmla="*/ 1709 h 10000"/>
                  <a:gd name="connsiteX12" fmla="*/ 6523 w 9515"/>
                  <a:gd name="connsiteY12" fmla="*/ 2509 h 10000"/>
                  <a:gd name="connsiteX13" fmla="*/ 6523 w 9515"/>
                  <a:gd name="connsiteY13" fmla="*/ 3055 h 10000"/>
                  <a:gd name="connsiteX14" fmla="*/ 6804 w 9515"/>
                  <a:gd name="connsiteY14" fmla="*/ 3418 h 10000"/>
                  <a:gd name="connsiteX15" fmla="*/ 7085 w 9515"/>
                  <a:gd name="connsiteY15" fmla="*/ 3418 h 10000"/>
                  <a:gd name="connsiteX16" fmla="*/ 7699 w 9515"/>
                  <a:gd name="connsiteY16" fmla="*/ 3055 h 10000"/>
                  <a:gd name="connsiteX17" fmla="*/ 8057 w 9515"/>
                  <a:gd name="connsiteY17" fmla="*/ 3291 h 10000"/>
                  <a:gd name="connsiteX18" fmla="*/ 8082 w 9515"/>
                  <a:gd name="connsiteY18" fmla="*/ 3745 h 10000"/>
                  <a:gd name="connsiteX19" fmla="*/ 8747 w 9515"/>
                  <a:gd name="connsiteY19" fmla="*/ 4036 h 10000"/>
                  <a:gd name="connsiteX20" fmla="*/ 8646 w 9515"/>
                  <a:gd name="connsiteY20" fmla="*/ 4527 h 10000"/>
                  <a:gd name="connsiteX21" fmla="*/ 8671 w 9515"/>
                  <a:gd name="connsiteY21" fmla="*/ 4655 h 10000"/>
                  <a:gd name="connsiteX22" fmla="*/ 8774 w 9515"/>
                  <a:gd name="connsiteY22" fmla="*/ 4727 h 10000"/>
                  <a:gd name="connsiteX23" fmla="*/ 8543 w 9515"/>
                  <a:gd name="connsiteY23" fmla="*/ 4982 h 10000"/>
                  <a:gd name="connsiteX24" fmla="*/ 8467 w 9515"/>
                  <a:gd name="connsiteY24" fmla="*/ 5291 h 10000"/>
                  <a:gd name="connsiteX25" fmla="*/ 8825 w 9515"/>
                  <a:gd name="connsiteY25" fmla="*/ 5927 h 10000"/>
                  <a:gd name="connsiteX26" fmla="*/ 9361 w 9515"/>
                  <a:gd name="connsiteY26" fmla="*/ 6000 h 10000"/>
                  <a:gd name="connsiteX27" fmla="*/ 9515 w 9515"/>
                  <a:gd name="connsiteY27" fmla="*/ 6309 h 10000"/>
                  <a:gd name="connsiteX28" fmla="*/ 9361 w 9515"/>
                  <a:gd name="connsiteY28" fmla="*/ 6927 h 10000"/>
                  <a:gd name="connsiteX29" fmla="*/ 8568 w 9515"/>
                  <a:gd name="connsiteY29" fmla="*/ 7473 h 10000"/>
                  <a:gd name="connsiteX30" fmla="*/ 8774 w 9515"/>
                  <a:gd name="connsiteY30" fmla="*/ 8455 h 10000"/>
                  <a:gd name="connsiteX31" fmla="*/ 8467 w 9515"/>
                  <a:gd name="connsiteY31" fmla="*/ 8873 h 10000"/>
                  <a:gd name="connsiteX32" fmla="*/ 8671 w 9515"/>
                  <a:gd name="connsiteY32" fmla="*/ 9327 h 10000"/>
                  <a:gd name="connsiteX33" fmla="*/ 7699 w 9515"/>
                  <a:gd name="connsiteY33" fmla="*/ 9182 h 10000"/>
                  <a:gd name="connsiteX34" fmla="*/ 7213 w 9515"/>
                  <a:gd name="connsiteY34" fmla="*/ 9327 h 10000"/>
                  <a:gd name="connsiteX35" fmla="*/ 6727 w 9515"/>
                  <a:gd name="connsiteY35" fmla="*/ 9327 h 10000"/>
                  <a:gd name="connsiteX36" fmla="*/ 6139 w 9515"/>
                  <a:gd name="connsiteY36" fmla="*/ 9455 h 10000"/>
                  <a:gd name="connsiteX37" fmla="*/ 5551 w 9515"/>
                  <a:gd name="connsiteY37" fmla="*/ 9545 h 10000"/>
                  <a:gd name="connsiteX38" fmla="*/ 4656 w 9515"/>
                  <a:gd name="connsiteY38" fmla="*/ 10000 h 10000"/>
                  <a:gd name="connsiteX39" fmla="*/ 4681 w 9515"/>
                  <a:gd name="connsiteY39" fmla="*/ 9109 h 10000"/>
                  <a:gd name="connsiteX40" fmla="*/ 4502 w 9515"/>
                  <a:gd name="connsiteY40" fmla="*/ 8873 h 10000"/>
                  <a:gd name="connsiteX41" fmla="*/ 3888 w 9515"/>
                  <a:gd name="connsiteY41" fmla="*/ 8782 h 10000"/>
                  <a:gd name="connsiteX42" fmla="*/ 3684 w 9515"/>
                  <a:gd name="connsiteY42" fmla="*/ 8400 h 10000"/>
                  <a:gd name="connsiteX43" fmla="*/ 3299 w 9515"/>
                  <a:gd name="connsiteY43" fmla="*/ 8382 h 10000"/>
                  <a:gd name="connsiteX44" fmla="*/ 3120 w 9515"/>
                  <a:gd name="connsiteY44" fmla="*/ 8473 h 10000"/>
                  <a:gd name="connsiteX45" fmla="*/ 2328 w 9515"/>
                  <a:gd name="connsiteY45" fmla="*/ 8382 h 10000"/>
                  <a:gd name="connsiteX46" fmla="*/ 2021 w 9515"/>
                  <a:gd name="connsiteY46" fmla="*/ 8564 h 10000"/>
                  <a:gd name="connsiteX47" fmla="*/ 2533 w 9515"/>
                  <a:gd name="connsiteY47" fmla="*/ 8173 h 10000"/>
                  <a:gd name="connsiteX48" fmla="*/ 3150 w 9515"/>
                  <a:gd name="connsiteY48" fmla="*/ 7969 h 10000"/>
                  <a:gd name="connsiteX49" fmla="*/ 1044 w 9515"/>
                  <a:gd name="connsiteY49" fmla="*/ 7090 h 10000"/>
                  <a:gd name="connsiteX50" fmla="*/ 826 w 9515"/>
                  <a:gd name="connsiteY50" fmla="*/ 6861 h 10000"/>
                  <a:gd name="connsiteX51" fmla="*/ 1034 w 9515"/>
                  <a:gd name="connsiteY51" fmla="*/ 6726 h 10000"/>
                  <a:gd name="connsiteX52" fmla="*/ 0 w 9515"/>
                  <a:gd name="connsiteY52" fmla="*/ 7127 h 10000"/>
                  <a:gd name="connsiteX53" fmla="*/ 0 w 9515"/>
                  <a:gd name="connsiteY53" fmla="*/ 6545 h 10000"/>
                  <a:gd name="connsiteX54" fmla="*/ 486 w 9515"/>
                  <a:gd name="connsiteY54" fmla="*/ 6309 h 10000"/>
                  <a:gd name="connsiteX55" fmla="*/ 691 w 9515"/>
                  <a:gd name="connsiteY55" fmla="*/ 5891 h 10000"/>
                  <a:gd name="connsiteX56" fmla="*/ 1254 w 9515"/>
                  <a:gd name="connsiteY56" fmla="*/ 5618 h 10000"/>
                  <a:gd name="connsiteX57" fmla="*/ 1356 w 9515"/>
                  <a:gd name="connsiteY57" fmla="*/ 5218 h 10000"/>
                  <a:gd name="connsiteX58" fmla="*/ 1279 w 9515"/>
                  <a:gd name="connsiteY58" fmla="*/ 4800 h 10000"/>
                  <a:gd name="connsiteX59" fmla="*/ 1637 w 9515"/>
                  <a:gd name="connsiteY59" fmla="*/ 4582 h 10000"/>
                  <a:gd name="connsiteX60" fmla="*/ 1151 w 9515"/>
                  <a:gd name="connsiteY60" fmla="*/ 3982 h 10000"/>
                  <a:gd name="connsiteX61" fmla="*/ 1663 w 9515"/>
                  <a:gd name="connsiteY61" fmla="*/ 3182 h 10000"/>
                  <a:gd name="connsiteX62" fmla="*/ 1100 w 9515"/>
                  <a:gd name="connsiteY62" fmla="*/ 2636 h 10000"/>
                  <a:gd name="connsiteX63" fmla="*/ 1254 w 9515"/>
                  <a:gd name="connsiteY63" fmla="*/ 2036 h 10000"/>
                  <a:gd name="connsiteX64" fmla="*/ 691 w 9515"/>
                  <a:gd name="connsiteY64" fmla="*/ 1491 h 10000"/>
                  <a:gd name="connsiteX65" fmla="*/ 691 w 9515"/>
                  <a:gd name="connsiteY65" fmla="*/ 691 h 10000"/>
                  <a:gd name="connsiteX0" fmla="*/ 726 w 10000"/>
                  <a:gd name="connsiteY0" fmla="*/ 691 h 10000"/>
                  <a:gd name="connsiteX1" fmla="*/ 2956 w 10000"/>
                  <a:gd name="connsiteY1" fmla="*/ 73 h 10000"/>
                  <a:gd name="connsiteX2" fmla="*/ 3978 w 10000"/>
                  <a:gd name="connsiteY2" fmla="*/ 0 h 10000"/>
                  <a:gd name="connsiteX3" fmla="*/ 4597 w 10000"/>
                  <a:gd name="connsiteY3" fmla="*/ 18 h 10000"/>
                  <a:gd name="connsiteX4" fmla="*/ 4812 w 10000"/>
                  <a:gd name="connsiteY4" fmla="*/ 145 h 10000"/>
                  <a:gd name="connsiteX5" fmla="*/ 4999 w 10000"/>
                  <a:gd name="connsiteY5" fmla="*/ 309 h 10000"/>
                  <a:gd name="connsiteX6" fmla="*/ 5027 w 10000"/>
                  <a:gd name="connsiteY6" fmla="*/ 491 h 10000"/>
                  <a:gd name="connsiteX7" fmla="*/ 5242 w 10000"/>
                  <a:gd name="connsiteY7" fmla="*/ 545 h 10000"/>
                  <a:gd name="connsiteX8" fmla="*/ 5511 w 10000"/>
                  <a:gd name="connsiteY8" fmla="*/ 927 h 10000"/>
                  <a:gd name="connsiteX9" fmla="*/ 5538 w 10000"/>
                  <a:gd name="connsiteY9" fmla="*/ 1491 h 10000"/>
                  <a:gd name="connsiteX10" fmla="*/ 5807 w 10000"/>
                  <a:gd name="connsiteY10" fmla="*/ 1709 h 10000"/>
                  <a:gd name="connsiteX11" fmla="*/ 6452 w 10000"/>
                  <a:gd name="connsiteY11" fmla="*/ 1709 h 10000"/>
                  <a:gd name="connsiteX12" fmla="*/ 6855 w 10000"/>
                  <a:gd name="connsiteY12" fmla="*/ 2509 h 10000"/>
                  <a:gd name="connsiteX13" fmla="*/ 6855 w 10000"/>
                  <a:gd name="connsiteY13" fmla="*/ 3055 h 10000"/>
                  <a:gd name="connsiteX14" fmla="*/ 7151 w 10000"/>
                  <a:gd name="connsiteY14" fmla="*/ 3418 h 10000"/>
                  <a:gd name="connsiteX15" fmla="*/ 7446 w 10000"/>
                  <a:gd name="connsiteY15" fmla="*/ 3418 h 10000"/>
                  <a:gd name="connsiteX16" fmla="*/ 8091 w 10000"/>
                  <a:gd name="connsiteY16" fmla="*/ 3055 h 10000"/>
                  <a:gd name="connsiteX17" fmla="*/ 8468 w 10000"/>
                  <a:gd name="connsiteY17" fmla="*/ 3291 h 10000"/>
                  <a:gd name="connsiteX18" fmla="*/ 8494 w 10000"/>
                  <a:gd name="connsiteY18" fmla="*/ 3745 h 10000"/>
                  <a:gd name="connsiteX19" fmla="*/ 9193 w 10000"/>
                  <a:gd name="connsiteY19" fmla="*/ 4036 h 10000"/>
                  <a:gd name="connsiteX20" fmla="*/ 9087 w 10000"/>
                  <a:gd name="connsiteY20" fmla="*/ 4527 h 10000"/>
                  <a:gd name="connsiteX21" fmla="*/ 9113 w 10000"/>
                  <a:gd name="connsiteY21" fmla="*/ 4655 h 10000"/>
                  <a:gd name="connsiteX22" fmla="*/ 9221 w 10000"/>
                  <a:gd name="connsiteY22" fmla="*/ 4727 h 10000"/>
                  <a:gd name="connsiteX23" fmla="*/ 8978 w 10000"/>
                  <a:gd name="connsiteY23" fmla="*/ 4982 h 10000"/>
                  <a:gd name="connsiteX24" fmla="*/ 8899 w 10000"/>
                  <a:gd name="connsiteY24" fmla="*/ 5291 h 10000"/>
                  <a:gd name="connsiteX25" fmla="*/ 9275 w 10000"/>
                  <a:gd name="connsiteY25" fmla="*/ 5927 h 10000"/>
                  <a:gd name="connsiteX26" fmla="*/ 9838 w 10000"/>
                  <a:gd name="connsiteY26" fmla="*/ 6000 h 10000"/>
                  <a:gd name="connsiteX27" fmla="*/ 10000 w 10000"/>
                  <a:gd name="connsiteY27" fmla="*/ 6309 h 10000"/>
                  <a:gd name="connsiteX28" fmla="*/ 9838 w 10000"/>
                  <a:gd name="connsiteY28" fmla="*/ 6927 h 10000"/>
                  <a:gd name="connsiteX29" fmla="*/ 9005 w 10000"/>
                  <a:gd name="connsiteY29" fmla="*/ 7473 h 10000"/>
                  <a:gd name="connsiteX30" fmla="*/ 9221 w 10000"/>
                  <a:gd name="connsiteY30" fmla="*/ 8455 h 10000"/>
                  <a:gd name="connsiteX31" fmla="*/ 8899 w 10000"/>
                  <a:gd name="connsiteY31" fmla="*/ 8873 h 10000"/>
                  <a:gd name="connsiteX32" fmla="*/ 9113 w 10000"/>
                  <a:gd name="connsiteY32" fmla="*/ 9327 h 10000"/>
                  <a:gd name="connsiteX33" fmla="*/ 8091 w 10000"/>
                  <a:gd name="connsiteY33" fmla="*/ 9182 h 10000"/>
                  <a:gd name="connsiteX34" fmla="*/ 7581 w 10000"/>
                  <a:gd name="connsiteY34" fmla="*/ 9327 h 10000"/>
                  <a:gd name="connsiteX35" fmla="*/ 7070 w 10000"/>
                  <a:gd name="connsiteY35" fmla="*/ 9327 h 10000"/>
                  <a:gd name="connsiteX36" fmla="*/ 6452 w 10000"/>
                  <a:gd name="connsiteY36" fmla="*/ 9455 h 10000"/>
                  <a:gd name="connsiteX37" fmla="*/ 5834 w 10000"/>
                  <a:gd name="connsiteY37" fmla="*/ 9545 h 10000"/>
                  <a:gd name="connsiteX38" fmla="*/ 4893 w 10000"/>
                  <a:gd name="connsiteY38" fmla="*/ 10000 h 10000"/>
                  <a:gd name="connsiteX39" fmla="*/ 4920 w 10000"/>
                  <a:gd name="connsiteY39" fmla="*/ 9109 h 10000"/>
                  <a:gd name="connsiteX40" fmla="*/ 4731 w 10000"/>
                  <a:gd name="connsiteY40" fmla="*/ 8873 h 10000"/>
                  <a:gd name="connsiteX41" fmla="*/ 4086 w 10000"/>
                  <a:gd name="connsiteY41" fmla="*/ 8782 h 10000"/>
                  <a:gd name="connsiteX42" fmla="*/ 3872 w 10000"/>
                  <a:gd name="connsiteY42" fmla="*/ 8400 h 10000"/>
                  <a:gd name="connsiteX43" fmla="*/ 3467 w 10000"/>
                  <a:gd name="connsiteY43" fmla="*/ 8382 h 10000"/>
                  <a:gd name="connsiteX44" fmla="*/ 3279 w 10000"/>
                  <a:gd name="connsiteY44" fmla="*/ 8473 h 10000"/>
                  <a:gd name="connsiteX45" fmla="*/ 2447 w 10000"/>
                  <a:gd name="connsiteY45" fmla="*/ 8382 h 10000"/>
                  <a:gd name="connsiteX46" fmla="*/ 2124 w 10000"/>
                  <a:gd name="connsiteY46" fmla="*/ 8564 h 10000"/>
                  <a:gd name="connsiteX47" fmla="*/ 2662 w 10000"/>
                  <a:gd name="connsiteY47" fmla="*/ 8173 h 10000"/>
                  <a:gd name="connsiteX48" fmla="*/ 3311 w 10000"/>
                  <a:gd name="connsiteY48" fmla="*/ 7969 h 10000"/>
                  <a:gd name="connsiteX49" fmla="*/ 1097 w 10000"/>
                  <a:gd name="connsiteY49" fmla="*/ 7090 h 10000"/>
                  <a:gd name="connsiteX50" fmla="*/ 868 w 10000"/>
                  <a:gd name="connsiteY50" fmla="*/ 6861 h 10000"/>
                  <a:gd name="connsiteX51" fmla="*/ 1087 w 10000"/>
                  <a:gd name="connsiteY51" fmla="*/ 6726 h 10000"/>
                  <a:gd name="connsiteX52" fmla="*/ 1497 w 10000"/>
                  <a:gd name="connsiteY52" fmla="*/ 6877 h 10000"/>
                  <a:gd name="connsiteX53" fmla="*/ 0 w 10000"/>
                  <a:gd name="connsiteY53" fmla="*/ 6545 h 10000"/>
                  <a:gd name="connsiteX54" fmla="*/ 511 w 10000"/>
                  <a:gd name="connsiteY54" fmla="*/ 6309 h 10000"/>
                  <a:gd name="connsiteX55" fmla="*/ 726 w 10000"/>
                  <a:gd name="connsiteY55" fmla="*/ 5891 h 10000"/>
                  <a:gd name="connsiteX56" fmla="*/ 1318 w 10000"/>
                  <a:gd name="connsiteY56" fmla="*/ 5618 h 10000"/>
                  <a:gd name="connsiteX57" fmla="*/ 1425 w 10000"/>
                  <a:gd name="connsiteY57" fmla="*/ 5218 h 10000"/>
                  <a:gd name="connsiteX58" fmla="*/ 1344 w 10000"/>
                  <a:gd name="connsiteY58" fmla="*/ 4800 h 10000"/>
                  <a:gd name="connsiteX59" fmla="*/ 1720 w 10000"/>
                  <a:gd name="connsiteY59" fmla="*/ 4582 h 10000"/>
                  <a:gd name="connsiteX60" fmla="*/ 1210 w 10000"/>
                  <a:gd name="connsiteY60" fmla="*/ 3982 h 10000"/>
                  <a:gd name="connsiteX61" fmla="*/ 1748 w 10000"/>
                  <a:gd name="connsiteY61" fmla="*/ 3182 h 10000"/>
                  <a:gd name="connsiteX62" fmla="*/ 1156 w 10000"/>
                  <a:gd name="connsiteY62" fmla="*/ 2636 h 10000"/>
                  <a:gd name="connsiteX63" fmla="*/ 1318 w 10000"/>
                  <a:gd name="connsiteY63" fmla="*/ 2036 h 10000"/>
                  <a:gd name="connsiteX64" fmla="*/ 726 w 10000"/>
                  <a:gd name="connsiteY64" fmla="*/ 1491 h 10000"/>
                  <a:gd name="connsiteX65" fmla="*/ 726 w 10000"/>
                  <a:gd name="connsiteY65" fmla="*/ 691 h 10000"/>
                  <a:gd name="connsiteX0" fmla="*/ 215 w 9489"/>
                  <a:gd name="connsiteY0" fmla="*/ 691 h 10000"/>
                  <a:gd name="connsiteX1" fmla="*/ 2445 w 9489"/>
                  <a:gd name="connsiteY1" fmla="*/ 73 h 10000"/>
                  <a:gd name="connsiteX2" fmla="*/ 3467 w 9489"/>
                  <a:gd name="connsiteY2" fmla="*/ 0 h 10000"/>
                  <a:gd name="connsiteX3" fmla="*/ 4086 w 9489"/>
                  <a:gd name="connsiteY3" fmla="*/ 18 h 10000"/>
                  <a:gd name="connsiteX4" fmla="*/ 4301 w 9489"/>
                  <a:gd name="connsiteY4" fmla="*/ 145 h 10000"/>
                  <a:gd name="connsiteX5" fmla="*/ 4488 w 9489"/>
                  <a:gd name="connsiteY5" fmla="*/ 309 h 10000"/>
                  <a:gd name="connsiteX6" fmla="*/ 4516 w 9489"/>
                  <a:gd name="connsiteY6" fmla="*/ 491 h 10000"/>
                  <a:gd name="connsiteX7" fmla="*/ 4731 w 9489"/>
                  <a:gd name="connsiteY7" fmla="*/ 545 h 10000"/>
                  <a:gd name="connsiteX8" fmla="*/ 5000 w 9489"/>
                  <a:gd name="connsiteY8" fmla="*/ 927 h 10000"/>
                  <a:gd name="connsiteX9" fmla="*/ 5027 w 9489"/>
                  <a:gd name="connsiteY9" fmla="*/ 1491 h 10000"/>
                  <a:gd name="connsiteX10" fmla="*/ 5296 w 9489"/>
                  <a:gd name="connsiteY10" fmla="*/ 1709 h 10000"/>
                  <a:gd name="connsiteX11" fmla="*/ 5941 w 9489"/>
                  <a:gd name="connsiteY11" fmla="*/ 1709 h 10000"/>
                  <a:gd name="connsiteX12" fmla="*/ 6344 w 9489"/>
                  <a:gd name="connsiteY12" fmla="*/ 2509 h 10000"/>
                  <a:gd name="connsiteX13" fmla="*/ 6344 w 9489"/>
                  <a:gd name="connsiteY13" fmla="*/ 3055 h 10000"/>
                  <a:gd name="connsiteX14" fmla="*/ 6640 w 9489"/>
                  <a:gd name="connsiteY14" fmla="*/ 3418 h 10000"/>
                  <a:gd name="connsiteX15" fmla="*/ 6935 w 9489"/>
                  <a:gd name="connsiteY15" fmla="*/ 3418 h 10000"/>
                  <a:gd name="connsiteX16" fmla="*/ 7580 w 9489"/>
                  <a:gd name="connsiteY16" fmla="*/ 3055 h 10000"/>
                  <a:gd name="connsiteX17" fmla="*/ 7957 w 9489"/>
                  <a:gd name="connsiteY17" fmla="*/ 3291 h 10000"/>
                  <a:gd name="connsiteX18" fmla="*/ 7983 w 9489"/>
                  <a:gd name="connsiteY18" fmla="*/ 3745 h 10000"/>
                  <a:gd name="connsiteX19" fmla="*/ 8682 w 9489"/>
                  <a:gd name="connsiteY19" fmla="*/ 4036 h 10000"/>
                  <a:gd name="connsiteX20" fmla="*/ 8576 w 9489"/>
                  <a:gd name="connsiteY20" fmla="*/ 4527 h 10000"/>
                  <a:gd name="connsiteX21" fmla="*/ 8602 w 9489"/>
                  <a:gd name="connsiteY21" fmla="*/ 4655 h 10000"/>
                  <a:gd name="connsiteX22" fmla="*/ 8710 w 9489"/>
                  <a:gd name="connsiteY22" fmla="*/ 4727 h 10000"/>
                  <a:gd name="connsiteX23" fmla="*/ 8467 w 9489"/>
                  <a:gd name="connsiteY23" fmla="*/ 4982 h 10000"/>
                  <a:gd name="connsiteX24" fmla="*/ 8388 w 9489"/>
                  <a:gd name="connsiteY24" fmla="*/ 5291 h 10000"/>
                  <a:gd name="connsiteX25" fmla="*/ 8764 w 9489"/>
                  <a:gd name="connsiteY25" fmla="*/ 5927 h 10000"/>
                  <a:gd name="connsiteX26" fmla="*/ 9327 w 9489"/>
                  <a:gd name="connsiteY26" fmla="*/ 6000 h 10000"/>
                  <a:gd name="connsiteX27" fmla="*/ 9489 w 9489"/>
                  <a:gd name="connsiteY27" fmla="*/ 6309 h 10000"/>
                  <a:gd name="connsiteX28" fmla="*/ 9327 w 9489"/>
                  <a:gd name="connsiteY28" fmla="*/ 6927 h 10000"/>
                  <a:gd name="connsiteX29" fmla="*/ 8494 w 9489"/>
                  <a:gd name="connsiteY29" fmla="*/ 7473 h 10000"/>
                  <a:gd name="connsiteX30" fmla="*/ 8710 w 9489"/>
                  <a:gd name="connsiteY30" fmla="*/ 8455 h 10000"/>
                  <a:gd name="connsiteX31" fmla="*/ 8388 w 9489"/>
                  <a:gd name="connsiteY31" fmla="*/ 8873 h 10000"/>
                  <a:gd name="connsiteX32" fmla="*/ 8602 w 9489"/>
                  <a:gd name="connsiteY32" fmla="*/ 9327 h 10000"/>
                  <a:gd name="connsiteX33" fmla="*/ 7580 w 9489"/>
                  <a:gd name="connsiteY33" fmla="*/ 9182 h 10000"/>
                  <a:gd name="connsiteX34" fmla="*/ 7070 w 9489"/>
                  <a:gd name="connsiteY34" fmla="*/ 9327 h 10000"/>
                  <a:gd name="connsiteX35" fmla="*/ 6559 w 9489"/>
                  <a:gd name="connsiteY35" fmla="*/ 9327 h 10000"/>
                  <a:gd name="connsiteX36" fmla="*/ 5941 w 9489"/>
                  <a:gd name="connsiteY36" fmla="*/ 9455 h 10000"/>
                  <a:gd name="connsiteX37" fmla="*/ 5323 w 9489"/>
                  <a:gd name="connsiteY37" fmla="*/ 9545 h 10000"/>
                  <a:gd name="connsiteX38" fmla="*/ 4382 w 9489"/>
                  <a:gd name="connsiteY38" fmla="*/ 10000 h 10000"/>
                  <a:gd name="connsiteX39" fmla="*/ 4409 w 9489"/>
                  <a:gd name="connsiteY39" fmla="*/ 9109 h 10000"/>
                  <a:gd name="connsiteX40" fmla="*/ 4220 w 9489"/>
                  <a:gd name="connsiteY40" fmla="*/ 8873 h 10000"/>
                  <a:gd name="connsiteX41" fmla="*/ 3575 w 9489"/>
                  <a:gd name="connsiteY41" fmla="*/ 8782 h 10000"/>
                  <a:gd name="connsiteX42" fmla="*/ 3361 w 9489"/>
                  <a:gd name="connsiteY42" fmla="*/ 8400 h 10000"/>
                  <a:gd name="connsiteX43" fmla="*/ 2956 w 9489"/>
                  <a:gd name="connsiteY43" fmla="*/ 8382 h 10000"/>
                  <a:gd name="connsiteX44" fmla="*/ 2768 w 9489"/>
                  <a:gd name="connsiteY44" fmla="*/ 8473 h 10000"/>
                  <a:gd name="connsiteX45" fmla="*/ 1936 w 9489"/>
                  <a:gd name="connsiteY45" fmla="*/ 8382 h 10000"/>
                  <a:gd name="connsiteX46" fmla="*/ 1613 w 9489"/>
                  <a:gd name="connsiteY46" fmla="*/ 8564 h 10000"/>
                  <a:gd name="connsiteX47" fmla="*/ 2151 w 9489"/>
                  <a:gd name="connsiteY47" fmla="*/ 8173 h 10000"/>
                  <a:gd name="connsiteX48" fmla="*/ 2800 w 9489"/>
                  <a:gd name="connsiteY48" fmla="*/ 7969 h 10000"/>
                  <a:gd name="connsiteX49" fmla="*/ 586 w 9489"/>
                  <a:gd name="connsiteY49" fmla="*/ 7090 h 10000"/>
                  <a:gd name="connsiteX50" fmla="*/ 357 w 9489"/>
                  <a:gd name="connsiteY50" fmla="*/ 6861 h 10000"/>
                  <a:gd name="connsiteX51" fmla="*/ 576 w 9489"/>
                  <a:gd name="connsiteY51" fmla="*/ 6726 h 10000"/>
                  <a:gd name="connsiteX52" fmla="*/ 986 w 9489"/>
                  <a:gd name="connsiteY52" fmla="*/ 6877 h 10000"/>
                  <a:gd name="connsiteX53" fmla="*/ 587 w 9489"/>
                  <a:gd name="connsiteY53" fmla="*/ 6295 h 10000"/>
                  <a:gd name="connsiteX54" fmla="*/ 0 w 9489"/>
                  <a:gd name="connsiteY54" fmla="*/ 6309 h 10000"/>
                  <a:gd name="connsiteX55" fmla="*/ 215 w 9489"/>
                  <a:gd name="connsiteY55" fmla="*/ 5891 h 10000"/>
                  <a:gd name="connsiteX56" fmla="*/ 807 w 9489"/>
                  <a:gd name="connsiteY56" fmla="*/ 5618 h 10000"/>
                  <a:gd name="connsiteX57" fmla="*/ 914 w 9489"/>
                  <a:gd name="connsiteY57" fmla="*/ 5218 h 10000"/>
                  <a:gd name="connsiteX58" fmla="*/ 833 w 9489"/>
                  <a:gd name="connsiteY58" fmla="*/ 4800 h 10000"/>
                  <a:gd name="connsiteX59" fmla="*/ 1209 w 9489"/>
                  <a:gd name="connsiteY59" fmla="*/ 4582 h 10000"/>
                  <a:gd name="connsiteX60" fmla="*/ 699 w 9489"/>
                  <a:gd name="connsiteY60" fmla="*/ 3982 h 10000"/>
                  <a:gd name="connsiteX61" fmla="*/ 1237 w 9489"/>
                  <a:gd name="connsiteY61" fmla="*/ 3182 h 10000"/>
                  <a:gd name="connsiteX62" fmla="*/ 645 w 9489"/>
                  <a:gd name="connsiteY62" fmla="*/ 2636 h 10000"/>
                  <a:gd name="connsiteX63" fmla="*/ 807 w 9489"/>
                  <a:gd name="connsiteY63" fmla="*/ 2036 h 10000"/>
                  <a:gd name="connsiteX64" fmla="*/ 215 w 9489"/>
                  <a:gd name="connsiteY64" fmla="*/ 1491 h 10000"/>
                  <a:gd name="connsiteX65" fmla="*/ 215 w 9489"/>
                  <a:gd name="connsiteY65" fmla="*/ 691 h 10000"/>
                  <a:gd name="connsiteX0" fmla="*/ 227 w 10000"/>
                  <a:gd name="connsiteY0" fmla="*/ 691 h 10000"/>
                  <a:gd name="connsiteX1" fmla="*/ 2577 w 10000"/>
                  <a:gd name="connsiteY1" fmla="*/ 73 h 10000"/>
                  <a:gd name="connsiteX2" fmla="*/ 3654 w 10000"/>
                  <a:gd name="connsiteY2" fmla="*/ 0 h 10000"/>
                  <a:gd name="connsiteX3" fmla="*/ 4306 w 10000"/>
                  <a:gd name="connsiteY3" fmla="*/ 18 h 10000"/>
                  <a:gd name="connsiteX4" fmla="*/ 4533 w 10000"/>
                  <a:gd name="connsiteY4" fmla="*/ 145 h 10000"/>
                  <a:gd name="connsiteX5" fmla="*/ 4730 w 10000"/>
                  <a:gd name="connsiteY5" fmla="*/ 309 h 10000"/>
                  <a:gd name="connsiteX6" fmla="*/ 4759 w 10000"/>
                  <a:gd name="connsiteY6" fmla="*/ 491 h 10000"/>
                  <a:gd name="connsiteX7" fmla="*/ 4986 w 10000"/>
                  <a:gd name="connsiteY7" fmla="*/ 545 h 10000"/>
                  <a:gd name="connsiteX8" fmla="*/ 5269 w 10000"/>
                  <a:gd name="connsiteY8" fmla="*/ 927 h 10000"/>
                  <a:gd name="connsiteX9" fmla="*/ 5298 w 10000"/>
                  <a:gd name="connsiteY9" fmla="*/ 1491 h 10000"/>
                  <a:gd name="connsiteX10" fmla="*/ 5581 w 10000"/>
                  <a:gd name="connsiteY10" fmla="*/ 1709 h 10000"/>
                  <a:gd name="connsiteX11" fmla="*/ 6261 w 10000"/>
                  <a:gd name="connsiteY11" fmla="*/ 1709 h 10000"/>
                  <a:gd name="connsiteX12" fmla="*/ 6686 w 10000"/>
                  <a:gd name="connsiteY12" fmla="*/ 2509 h 10000"/>
                  <a:gd name="connsiteX13" fmla="*/ 6686 w 10000"/>
                  <a:gd name="connsiteY13" fmla="*/ 3055 h 10000"/>
                  <a:gd name="connsiteX14" fmla="*/ 6998 w 10000"/>
                  <a:gd name="connsiteY14" fmla="*/ 3418 h 10000"/>
                  <a:gd name="connsiteX15" fmla="*/ 7308 w 10000"/>
                  <a:gd name="connsiteY15" fmla="*/ 3418 h 10000"/>
                  <a:gd name="connsiteX16" fmla="*/ 7988 w 10000"/>
                  <a:gd name="connsiteY16" fmla="*/ 3055 h 10000"/>
                  <a:gd name="connsiteX17" fmla="*/ 8385 w 10000"/>
                  <a:gd name="connsiteY17" fmla="*/ 3291 h 10000"/>
                  <a:gd name="connsiteX18" fmla="*/ 8413 w 10000"/>
                  <a:gd name="connsiteY18" fmla="*/ 3745 h 10000"/>
                  <a:gd name="connsiteX19" fmla="*/ 9150 w 10000"/>
                  <a:gd name="connsiteY19" fmla="*/ 4036 h 10000"/>
                  <a:gd name="connsiteX20" fmla="*/ 9038 w 10000"/>
                  <a:gd name="connsiteY20" fmla="*/ 4527 h 10000"/>
                  <a:gd name="connsiteX21" fmla="*/ 9065 w 10000"/>
                  <a:gd name="connsiteY21" fmla="*/ 4655 h 10000"/>
                  <a:gd name="connsiteX22" fmla="*/ 9179 w 10000"/>
                  <a:gd name="connsiteY22" fmla="*/ 4727 h 10000"/>
                  <a:gd name="connsiteX23" fmla="*/ 8923 w 10000"/>
                  <a:gd name="connsiteY23" fmla="*/ 4982 h 10000"/>
                  <a:gd name="connsiteX24" fmla="*/ 8840 w 10000"/>
                  <a:gd name="connsiteY24" fmla="*/ 5291 h 10000"/>
                  <a:gd name="connsiteX25" fmla="*/ 9236 w 10000"/>
                  <a:gd name="connsiteY25" fmla="*/ 5927 h 10000"/>
                  <a:gd name="connsiteX26" fmla="*/ 9829 w 10000"/>
                  <a:gd name="connsiteY26" fmla="*/ 6000 h 10000"/>
                  <a:gd name="connsiteX27" fmla="*/ 10000 w 10000"/>
                  <a:gd name="connsiteY27" fmla="*/ 6309 h 10000"/>
                  <a:gd name="connsiteX28" fmla="*/ 9829 w 10000"/>
                  <a:gd name="connsiteY28" fmla="*/ 6927 h 10000"/>
                  <a:gd name="connsiteX29" fmla="*/ 8951 w 10000"/>
                  <a:gd name="connsiteY29" fmla="*/ 7473 h 10000"/>
                  <a:gd name="connsiteX30" fmla="*/ 9179 w 10000"/>
                  <a:gd name="connsiteY30" fmla="*/ 8455 h 10000"/>
                  <a:gd name="connsiteX31" fmla="*/ 8840 w 10000"/>
                  <a:gd name="connsiteY31" fmla="*/ 8873 h 10000"/>
                  <a:gd name="connsiteX32" fmla="*/ 9065 w 10000"/>
                  <a:gd name="connsiteY32" fmla="*/ 9327 h 10000"/>
                  <a:gd name="connsiteX33" fmla="*/ 7988 w 10000"/>
                  <a:gd name="connsiteY33" fmla="*/ 9182 h 10000"/>
                  <a:gd name="connsiteX34" fmla="*/ 7451 w 10000"/>
                  <a:gd name="connsiteY34" fmla="*/ 9327 h 10000"/>
                  <a:gd name="connsiteX35" fmla="*/ 6912 w 10000"/>
                  <a:gd name="connsiteY35" fmla="*/ 9327 h 10000"/>
                  <a:gd name="connsiteX36" fmla="*/ 6261 w 10000"/>
                  <a:gd name="connsiteY36" fmla="*/ 9455 h 10000"/>
                  <a:gd name="connsiteX37" fmla="*/ 5610 w 10000"/>
                  <a:gd name="connsiteY37" fmla="*/ 9545 h 10000"/>
                  <a:gd name="connsiteX38" fmla="*/ 4618 w 10000"/>
                  <a:gd name="connsiteY38" fmla="*/ 10000 h 10000"/>
                  <a:gd name="connsiteX39" fmla="*/ 4646 w 10000"/>
                  <a:gd name="connsiteY39" fmla="*/ 9109 h 10000"/>
                  <a:gd name="connsiteX40" fmla="*/ 4447 w 10000"/>
                  <a:gd name="connsiteY40" fmla="*/ 8873 h 10000"/>
                  <a:gd name="connsiteX41" fmla="*/ 3768 w 10000"/>
                  <a:gd name="connsiteY41" fmla="*/ 8782 h 10000"/>
                  <a:gd name="connsiteX42" fmla="*/ 3542 w 10000"/>
                  <a:gd name="connsiteY42" fmla="*/ 8400 h 10000"/>
                  <a:gd name="connsiteX43" fmla="*/ 3115 w 10000"/>
                  <a:gd name="connsiteY43" fmla="*/ 8382 h 10000"/>
                  <a:gd name="connsiteX44" fmla="*/ 2917 w 10000"/>
                  <a:gd name="connsiteY44" fmla="*/ 8473 h 10000"/>
                  <a:gd name="connsiteX45" fmla="*/ 2040 w 10000"/>
                  <a:gd name="connsiteY45" fmla="*/ 8382 h 10000"/>
                  <a:gd name="connsiteX46" fmla="*/ 1700 w 10000"/>
                  <a:gd name="connsiteY46" fmla="*/ 8564 h 10000"/>
                  <a:gd name="connsiteX47" fmla="*/ 2267 w 10000"/>
                  <a:gd name="connsiteY47" fmla="*/ 8173 h 10000"/>
                  <a:gd name="connsiteX48" fmla="*/ 2951 w 10000"/>
                  <a:gd name="connsiteY48" fmla="*/ 7969 h 10000"/>
                  <a:gd name="connsiteX49" fmla="*/ 618 w 10000"/>
                  <a:gd name="connsiteY49" fmla="*/ 7090 h 10000"/>
                  <a:gd name="connsiteX50" fmla="*/ 1112 w 10000"/>
                  <a:gd name="connsiteY50" fmla="*/ 6778 h 10000"/>
                  <a:gd name="connsiteX51" fmla="*/ 607 w 10000"/>
                  <a:gd name="connsiteY51" fmla="*/ 6726 h 10000"/>
                  <a:gd name="connsiteX52" fmla="*/ 1039 w 10000"/>
                  <a:gd name="connsiteY52" fmla="*/ 6877 h 10000"/>
                  <a:gd name="connsiteX53" fmla="*/ 619 w 10000"/>
                  <a:gd name="connsiteY53" fmla="*/ 6295 h 10000"/>
                  <a:gd name="connsiteX54" fmla="*/ 0 w 10000"/>
                  <a:gd name="connsiteY54" fmla="*/ 6309 h 10000"/>
                  <a:gd name="connsiteX55" fmla="*/ 227 w 10000"/>
                  <a:gd name="connsiteY55" fmla="*/ 5891 h 10000"/>
                  <a:gd name="connsiteX56" fmla="*/ 850 w 10000"/>
                  <a:gd name="connsiteY56" fmla="*/ 5618 h 10000"/>
                  <a:gd name="connsiteX57" fmla="*/ 963 w 10000"/>
                  <a:gd name="connsiteY57" fmla="*/ 5218 h 10000"/>
                  <a:gd name="connsiteX58" fmla="*/ 878 w 10000"/>
                  <a:gd name="connsiteY58" fmla="*/ 4800 h 10000"/>
                  <a:gd name="connsiteX59" fmla="*/ 1274 w 10000"/>
                  <a:gd name="connsiteY59" fmla="*/ 4582 h 10000"/>
                  <a:gd name="connsiteX60" fmla="*/ 737 w 10000"/>
                  <a:gd name="connsiteY60" fmla="*/ 3982 h 10000"/>
                  <a:gd name="connsiteX61" fmla="*/ 1304 w 10000"/>
                  <a:gd name="connsiteY61" fmla="*/ 3182 h 10000"/>
                  <a:gd name="connsiteX62" fmla="*/ 680 w 10000"/>
                  <a:gd name="connsiteY62" fmla="*/ 2636 h 10000"/>
                  <a:gd name="connsiteX63" fmla="*/ 850 w 10000"/>
                  <a:gd name="connsiteY63" fmla="*/ 2036 h 10000"/>
                  <a:gd name="connsiteX64" fmla="*/ 227 w 10000"/>
                  <a:gd name="connsiteY64" fmla="*/ 1491 h 10000"/>
                  <a:gd name="connsiteX65" fmla="*/ 227 w 10000"/>
                  <a:gd name="connsiteY65" fmla="*/ 691 h 10000"/>
                  <a:gd name="connsiteX0" fmla="*/ 227 w 10000"/>
                  <a:gd name="connsiteY0" fmla="*/ 691 h 10000"/>
                  <a:gd name="connsiteX1" fmla="*/ 2577 w 10000"/>
                  <a:gd name="connsiteY1" fmla="*/ 73 h 10000"/>
                  <a:gd name="connsiteX2" fmla="*/ 3654 w 10000"/>
                  <a:gd name="connsiteY2" fmla="*/ 0 h 10000"/>
                  <a:gd name="connsiteX3" fmla="*/ 4306 w 10000"/>
                  <a:gd name="connsiteY3" fmla="*/ 18 h 10000"/>
                  <a:gd name="connsiteX4" fmla="*/ 4533 w 10000"/>
                  <a:gd name="connsiteY4" fmla="*/ 145 h 10000"/>
                  <a:gd name="connsiteX5" fmla="*/ 4730 w 10000"/>
                  <a:gd name="connsiteY5" fmla="*/ 309 h 10000"/>
                  <a:gd name="connsiteX6" fmla="*/ 4759 w 10000"/>
                  <a:gd name="connsiteY6" fmla="*/ 491 h 10000"/>
                  <a:gd name="connsiteX7" fmla="*/ 4986 w 10000"/>
                  <a:gd name="connsiteY7" fmla="*/ 545 h 10000"/>
                  <a:gd name="connsiteX8" fmla="*/ 5269 w 10000"/>
                  <a:gd name="connsiteY8" fmla="*/ 927 h 10000"/>
                  <a:gd name="connsiteX9" fmla="*/ 5298 w 10000"/>
                  <a:gd name="connsiteY9" fmla="*/ 1491 h 10000"/>
                  <a:gd name="connsiteX10" fmla="*/ 5581 w 10000"/>
                  <a:gd name="connsiteY10" fmla="*/ 1709 h 10000"/>
                  <a:gd name="connsiteX11" fmla="*/ 6261 w 10000"/>
                  <a:gd name="connsiteY11" fmla="*/ 1709 h 10000"/>
                  <a:gd name="connsiteX12" fmla="*/ 6686 w 10000"/>
                  <a:gd name="connsiteY12" fmla="*/ 2509 h 10000"/>
                  <a:gd name="connsiteX13" fmla="*/ 6686 w 10000"/>
                  <a:gd name="connsiteY13" fmla="*/ 3055 h 10000"/>
                  <a:gd name="connsiteX14" fmla="*/ 6998 w 10000"/>
                  <a:gd name="connsiteY14" fmla="*/ 3418 h 10000"/>
                  <a:gd name="connsiteX15" fmla="*/ 7308 w 10000"/>
                  <a:gd name="connsiteY15" fmla="*/ 3418 h 10000"/>
                  <a:gd name="connsiteX16" fmla="*/ 7988 w 10000"/>
                  <a:gd name="connsiteY16" fmla="*/ 3055 h 10000"/>
                  <a:gd name="connsiteX17" fmla="*/ 8385 w 10000"/>
                  <a:gd name="connsiteY17" fmla="*/ 3291 h 10000"/>
                  <a:gd name="connsiteX18" fmla="*/ 8413 w 10000"/>
                  <a:gd name="connsiteY18" fmla="*/ 3745 h 10000"/>
                  <a:gd name="connsiteX19" fmla="*/ 9150 w 10000"/>
                  <a:gd name="connsiteY19" fmla="*/ 4036 h 10000"/>
                  <a:gd name="connsiteX20" fmla="*/ 9038 w 10000"/>
                  <a:gd name="connsiteY20" fmla="*/ 4527 h 10000"/>
                  <a:gd name="connsiteX21" fmla="*/ 9065 w 10000"/>
                  <a:gd name="connsiteY21" fmla="*/ 4655 h 10000"/>
                  <a:gd name="connsiteX22" fmla="*/ 9179 w 10000"/>
                  <a:gd name="connsiteY22" fmla="*/ 4727 h 10000"/>
                  <a:gd name="connsiteX23" fmla="*/ 8923 w 10000"/>
                  <a:gd name="connsiteY23" fmla="*/ 4982 h 10000"/>
                  <a:gd name="connsiteX24" fmla="*/ 8840 w 10000"/>
                  <a:gd name="connsiteY24" fmla="*/ 5291 h 10000"/>
                  <a:gd name="connsiteX25" fmla="*/ 9236 w 10000"/>
                  <a:gd name="connsiteY25" fmla="*/ 5927 h 10000"/>
                  <a:gd name="connsiteX26" fmla="*/ 9829 w 10000"/>
                  <a:gd name="connsiteY26" fmla="*/ 6000 h 10000"/>
                  <a:gd name="connsiteX27" fmla="*/ 10000 w 10000"/>
                  <a:gd name="connsiteY27" fmla="*/ 6309 h 10000"/>
                  <a:gd name="connsiteX28" fmla="*/ 9829 w 10000"/>
                  <a:gd name="connsiteY28" fmla="*/ 6927 h 10000"/>
                  <a:gd name="connsiteX29" fmla="*/ 8951 w 10000"/>
                  <a:gd name="connsiteY29" fmla="*/ 7473 h 10000"/>
                  <a:gd name="connsiteX30" fmla="*/ 9179 w 10000"/>
                  <a:gd name="connsiteY30" fmla="*/ 8455 h 10000"/>
                  <a:gd name="connsiteX31" fmla="*/ 8840 w 10000"/>
                  <a:gd name="connsiteY31" fmla="*/ 8873 h 10000"/>
                  <a:gd name="connsiteX32" fmla="*/ 9065 w 10000"/>
                  <a:gd name="connsiteY32" fmla="*/ 9327 h 10000"/>
                  <a:gd name="connsiteX33" fmla="*/ 7988 w 10000"/>
                  <a:gd name="connsiteY33" fmla="*/ 9182 h 10000"/>
                  <a:gd name="connsiteX34" fmla="*/ 7451 w 10000"/>
                  <a:gd name="connsiteY34" fmla="*/ 9327 h 10000"/>
                  <a:gd name="connsiteX35" fmla="*/ 6912 w 10000"/>
                  <a:gd name="connsiteY35" fmla="*/ 9327 h 10000"/>
                  <a:gd name="connsiteX36" fmla="*/ 6261 w 10000"/>
                  <a:gd name="connsiteY36" fmla="*/ 9455 h 10000"/>
                  <a:gd name="connsiteX37" fmla="*/ 5610 w 10000"/>
                  <a:gd name="connsiteY37" fmla="*/ 9545 h 10000"/>
                  <a:gd name="connsiteX38" fmla="*/ 4618 w 10000"/>
                  <a:gd name="connsiteY38" fmla="*/ 10000 h 10000"/>
                  <a:gd name="connsiteX39" fmla="*/ 4646 w 10000"/>
                  <a:gd name="connsiteY39" fmla="*/ 9109 h 10000"/>
                  <a:gd name="connsiteX40" fmla="*/ 4447 w 10000"/>
                  <a:gd name="connsiteY40" fmla="*/ 8873 h 10000"/>
                  <a:gd name="connsiteX41" fmla="*/ 3768 w 10000"/>
                  <a:gd name="connsiteY41" fmla="*/ 8782 h 10000"/>
                  <a:gd name="connsiteX42" fmla="*/ 3542 w 10000"/>
                  <a:gd name="connsiteY42" fmla="*/ 8400 h 10000"/>
                  <a:gd name="connsiteX43" fmla="*/ 3115 w 10000"/>
                  <a:gd name="connsiteY43" fmla="*/ 8382 h 10000"/>
                  <a:gd name="connsiteX44" fmla="*/ 2917 w 10000"/>
                  <a:gd name="connsiteY44" fmla="*/ 8473 h 10000"/>
                  <a:gd name="connsiteX45" fmla="*/ 2040 w 10000"/>
                  <a:gd name="connsiteY45" fmla="*/ 8382 h 10000"/>
                  <a:gd name="connsiteX46" fmla="*/ 1700 w 10000"/>
                  <a:gd name="connsiteY46" fmla="*/ 8564 h 10000"/>
                  <a:gd name="connsiteX47" fmla="*/ 2267 w 10000"/>
                  <a:gd name="connsiteY47" fmla="*/ 8173 h 10000"/>
                  <a:gd name="connsiteX48" fmla="*/ 2951 w 10000"/>
                  <a:gd name="connsiteY48" fmla="*/ 7969 h 10000"/>
                  <a:gd name="connsiteX49" fmla="*/ 1901 w 10000"/>
                  <a:gd name="connsiteY49" fmla="*/ 7254 h 10000"/>
                  <a:gd name="connsiteX50" fmla="*/ 618 w 10000"/>
                  <a:gd name="connsiteY50" fmla="*/ 7090 h 10000"/>
                  <a:gd name="connsiteX51" fmla="*/ 1112 w 10000"/>
                  <a:gd name="connsiteY51" fmla="*/ 6778 h 10000"/>
                  <a:gd name="connsiteX52" fmla="*/ 607 w 10000"/>
                  <a:gd name="connsiteY52" fmla="*/ 6726 h 10000"/>
                  <a:gd name="connsiteX53" fmla="*/ 1039 w 10000"/>
                  <a:gd name="connsiteY53" fmla="*/ 6877 h 10000"/>
                  <a:gd name="connsiteX54" fmla="*/ 619 w 10000"/>
                  <a:gd name="connsiteY54" fmla="*/ 6295 h 10000"/>
                  <a:gd name="connsiteX55" fmla="*/ 0 w 10000"/>
                  <a:gd name="connsiteY55" fmla="*/ 6309 h 10000"/>
                  <a:gd name="connsiteX56" fmla="*/ 227 w 10000"/>
                  <a:gd name="connsiteY56" fmla="*/ 5891 h 10000"/>
                  <a:gd name="connsiteX57" fmla="*/ 850 w 10000"/>
                  <a:gd name="connsiteY57" fmla="*/ 5618 h 10000"/>
                  <a:gd name="connsiteX58" fmla="*/ 963 w 10000"/>
                  <a:gd name="connsiteY58" fmla="*/ 5218 h 10000"/>
                  <a:gd name="connsiteX59" fmla="*/ 878 w 10000"/>
                  <a:gd name="connsiteY59" fmla="*/ 4800 h 10000"/>
                  <a:gd name="connsiteX60" fmla="*/ 1274 w 10000"/>
                  <a:gd name="connsiteY60" fmla="*/ 4582 h 10000"/>
                  <a:gd name="connsiteX61" fmla="*/ 737 w 10000"/>
                  <a:gd name="connsiteY61" fmla="*/ 3982 h 10000"/>
                  <a:gd name="connsiteX62" fmla="*/ 1304 w 10000"/>
                  <a:gd name="connsiteY62" fmla="*/ 3182 h 10000"/>
                  <a:gd name="connsiteX63" fmla="*/ 680 w 10000"/>
                  <a:gd name="connsiteY63" fmla="*/ 2636 h 10000"/>
                  <a:gd name="connsiteX64" fmla="*/ 850 w 10000"/>
                  <a:gd name="connsiteY64" fmla="*/ 2036 h 10000"/>
                  <a:gd name="connsiteX65" fmla="*/ 227 w 10000"/>
                  <a:gd name="connsiteY65" fmla="*/ 1491 h 10000"/>
                  <a:gd name="connsiteX66" fmla="*/ 227 w 10000"/>
                  <a:gd name="connsiteY66" fmla="*/ 691 h 10000"/>
                  <a:gd name="connsiteX0" fmla="*/ 227 w 10000"/>
                  <a:gd name="connsiteY0" fmla="*/ 691 h 10000"/>
                  <a:gd name="connsiteX1" fmla="*/ 2577 w 10000"/>
                  <a:gd name="connsiteY1" fmla="*/ 73 h 10000"/>
                  <a:gd name="connsiteX2" fmla="*/ 3654 w 10000"/>
                  <a:gd name="connsiteY2" fmla="*/ 0 h 10000"/>
                  <a:gd name="connsiteX3" fmla="*/ 4306 w 10000"/>
                  <a:gd name="connsiteY3" fmla="*/ 18 h 10000"/>
                  <a:gd name="connsiteX4" fmla="*/ 4533 w 10000"/>
                  <a:gd name="connsiteY4" fmla="*/ 145 h 10000"/>
                  <a:gd name="connsiteX5" fmla="*/ 4730 w 10000"/>
                  <a:gd name="connsiteY5" fmla="*/ 309 h 10000"/>
                  <a:gd name="connsiteX6" fmla="*/ 4759 w 10000"/>
                  <a:gd name="connsiteY6" fmla="*/ 491 h 10000"/>
                  <a:gd name="connsiteX7" fmla="*/ 4986 w 10000"/>
                  <a:gd name="connsiteY7" fmla="*/ 545 h 10000"/>
                  <a:gd name="connsiteX8" fmla="*/ 5269 w 10000"/>
                  <a:gd name="connsiteY8" fmla="*/ 927 h 10000"/>
                  <a:gd name="connsiteX9" fmla="*/ 5298 w 10000"/>
                  <a:gd name="connsiteY9" fmla="*/ 1491 h 10000"/>
                  <a:gd name="connsiteX10" fmla="*/ 5581 w 10000"/>
                  <a:gd name="connsiteY10" fmla="*/ 1709 h 10000"/>
                  <a:gd name="connsiteX11" fmla="*/ 6261 w 10000"/>
                  <a:gd name="connsiteY11" fmla="*/ 1709 h 10000"/>
                  <a:gd name="connsiteX12" fmla="*/ 6686 w 10000"/>
                  <a:gd name="connsiteY12" fmla="*/ 2509 h 10000"/>
                  <a:gd name="connsiteX13" fmla="*/ 6686 w 10000"/>
                  <a:gd name="connsiteY13" fmla="*/ 3055 h 10000"/>
                  <a:gd name="connsiteX14" fmla="*/ 6998 w 10000"/>
                  <a:gd name="connsiteY14" fmla="*/ 3418 h 10000"/>
                  <a:gd name="connsiteX15" fmla="*/ 7308 w 10000"/>
                  <a:gd name="connsiteY15" fmla="*/ 3418 h 10000"/>
                  <a:gd name="connsiteX16" fmla="*/ 7988 w 10000"/>
                  <a:gd name="connsiteY16" fmla="*/ 3055 h 10000"/>
                  <a:gd name="connsiteX17" fmla="*/ 8385 w 10000"/>
                  <a:gd name="connsiteY17" fmla="*/ 3291 h 10000"/>
                  <a:gd name="connsiteX18" fmla="*/ 8413 w 10000"/>
                  <a:gd name="connsiteY18" fmla="*/ 3745 h 10000"/>
                  <a:gd name="connsiteX19" fmla="*/ 9150 w 10000"/>
                  <a:gd name="connsiteY19" fmla="*/ 4036 h 10000"/>
                  <a:gd name="connsiteX20" fmla="*/ 9038 w 10000"/>
                  <a:gd name="connsiteY20" fmla="*/ 4527 h 10000"/>
                  <a:gd name="connsiteX21" fmla="*/ 9065 w 10000"/>
                  <a:gd name="connsiteY21" fmla="*/ 4655 h 10000"/>
                  <a:gd name="connsiteX22" fmla="*/ 9179 w 10000"/>
                  <a:gd name="connsiteY22" fmla="*/ 4727 h 10000"/>
                  <a:gd name="connsiteX23" fmla="*/ 8923 w 10000"/>
                  <a:gd name="connsiteY23" fmla="*/ 4982 h 10000"/>
                  <a:gd name="connsiteX24" fmla="*/ 8840 w 10000"/>
                  <a:gd name="connsiteY24" fmla="*/ 5291 h 10000"/>
                  <a:gd name="connsiteX25" fmla="*/ 9236 w 10000"/>
                  <a:gd name="connsiteY25" fmla="*/ 5927 h 10000"/>
                  <a:gd name="connsiteX26" fmla="*/ 9829 w 10000"/>
                  <a:gd name="connsiteY26" fmla="*/ 6000 h 10000"/>
                  <a:gd name="connsiteX27" fmla="*/ 10000 w 10000"/>
                  <a:gd name="connsiteY27" fmla="*/ 6309 h 10000"/>
                  <a:gd name="connsiteX28" fmla="*/ 9829 w 10000"/>
                  <a:gd name="connsiteY28" fmla="*/ 6927 h 10000"/>
                  <a:gd name="connsiteX29" fmla="*/ 8951 w 10000"/>
                  <a:gd name="connsiteY29" fmla="*/ 7473 h 10000"/>
                  <a:gd name="connsiteX30" fmla="*/ 9179 w 10000"/>
                  <a:gd name="connsiteY30" fmla="*/ 8455 h 10000"/>
                  <a:gd name="connsiteX31" fmla="*/ 8840 w 10000"/>
                  <a:gd name="connsiteY31" fmla="*/ 8873 h 10000"/>
                  <a:gd name="connsiteX32" fmla="*/ 9065 w 10000"/>
                  <a:gd name="connsiteY32" fmla="*/ 9327 h 10000"/>
                  <a:gd name="connsiteX33" fmla="*/ 7988 w 10000"/>
                  <a:gd name="connsiteY33" fmla="*/ 9182 h 10000"/>
                  <a:gd name="connsiteX34" fmla="*/ 7451 w 10000"/>
                  <a:gd name="connsiteY34" fmla="*/ 9327 h 10000"/>
                  <a:gd name="connsiteX35" fmla="*/ 6912 w 10000"/>
                  <a:gd name="connsiteY35" fmla="*/ 9327 h 10000"/>
                  <a:gd name="connsiteX36" fmla="*/ 6261 w 10000"/>
                  <a:gd name="connsiteY36" fmla="*/ 9455 h 10000"/>
                  <a:gd name="connsiteX37" fmla="*/ 5610 w 10000"/>
                  <a:gd name="connsiteY37" fmla="*/ 9545 h 10000"/>
                  <a:gd name="connsiteX38" fmla="*/ 4618 w 10000"/>
                  <a:gd name="connsiteY38" fmla="*/ 10000 h 10000"/>
                  <a:gd name="connsiteX39" fmla="*/ 4646 w 10000"/>
                  <a:gd name="connsiteY39" fmla="*/ 9109 h 10000"/>
                  <a:gd name="connsiteX40" fmla="*/ 4447 w 10000"/>
                  <a:gd name="connsiteY40" fmla="*/ 8873 h 10000"/>
                  <a:gd name="connsiteX41" fmla="*/ 3768 w 10000"/>
                  <a:gd name="connsiteY41" fmla="*/ 8782 h 10000"/>
                  <a:gd name="connsiteX42" fmla="*/ 3542 w 10000"/>
                  <a:gd name="connsiteY42" fmla="*/ 8400 h 10000"/>
                  <a:gd name="connsiteX43" fmla="*/ 3115 w 10000"/>
                  <a:gd name="connsiteY43" fmla="*/ 8382 h 10000"/>
                  <a:gd name="connsiteX44" fmla="*/ 2917 w 10000"/>
                  <a:gd name="connsiteY44" fmla="*/ 8473 h 10000"/>
                  <a:gd name="connsiteX45" fmla="*/ 2040 w 10000"/>
                  <a:gd name="connsiteY45" fmla="*/ 8382 h 10000"/>
                  <a:gd name="connsiteX46" fmla="*/ 1700 w 10000"/>
                  <a:gd name="connsiteY46" fmla="*/ 8564 h 10000"/>
                  <a:gd name="connsiteX47" fmla="*/ 2267 w 10000"/>
                  <a:gd name="connsiteY47" fmla="*/ 8173 h 10000"/>
                  <a:gd name="connsiteX48" fmla="*/ 2951 w 10000"/>
                  <a:gd name="connsiteY48" fmla="*/ 7969 h 10000"/>
                  <a:gd name="connsiteX49" fmla="*/ 1901 w 10000"/>
                  <a:gd name="connsiteY49" fmla="*/ 7254 h 10000"/>
                  <a:gd name="connsiteX50" fmla="*/ 1144 w 10000"/>
                  <a:gd name="connsiteY50" fmla="*/ 6840 h 10000"/>
                  <a:gd name="connsiteX51" fmla="*/ 1112 w 10000"/>
                  <a:gd name="connsiteY51" fmla="*/ 6778 h 10000"/>
                  <a:gd name="connsiteX52" fmla="*/ 607 w 10000"/>
                  <a:gd name="connsiteY52" fmla="*/ 6726 h 10000"/>
                  <a:gd name="connsiteX53" fmla="*/ 1039 w 10000"/>
                  <a:gd name="connsiteY53" fmla="*/ 6877 h 10000"/>
                  <a:gd name="connsiteX54" fmla="*/ 619 w 10000"/>
                  <a:gd name="connsiteY54" fmla="*/ 6295 h 10000"/>
                  <a:gd name="connsiteX55" fmla="*/ 0 w 10000"/>
                  <a:gd name="connsiteY55" fmla="*/ 6309 h 10000"/>
                  <a:gd name="connsiteX56" fmla="*/ 227 w 10000"/>
                  <a:gd name="connsiteY56" fmla="*/ 5891 h 10000"/>
                  <a:gd name="connsiteX57" fmla="*/ 850 w 10000"/>
                  <a:gd name="connsiteY57" fmla="*/ 5618 h 10000"/>
                  <a:gd name="connsiteX58" fmla="*/ 963 w 10000"/>
                  <a:gd name="connsiteY58" fmla="*/ 5218 h 10000"/>
                  <a:gd name="connsiteX59" fmla="*/ 878 w 10000"/>
                  <a:gd name="connsiteY59" fmla="*/ 4800 h 10000"/>
                  <a:gd name="connsiteX60" fmla="*/ 1274 w 10000"/>
                  <a:gd name="connsiteY60" fmla="*/ 4582 h 10000"/>
                  <a:gd name="connsiteX61" fmla="*/ 737 w 10000"/>
                  <a:gd name="connsiteY61" fmla="*/ 3982 h 10000"/>
                  <a:gd name="connsiteX62" fmla="*/ 1304 w 10000"/>
                  <a:gd name="connsiteY62" fmla="*/ 3182 h 10000"/>
                  <a:gd name="connsiteX63" fmla="*/ 680 w 10000"/>
                  <a:gd name="connsiteY63" fmla="*/ 2636 h 10000"/>
                  <a:gd name="connsiteX64" fmla="*/ 850 w 10000"/>
                  <a:gd name="connsiteY64" fmla="*/ 2036 h 10000"/>
                  <a:gd name="connsiteX65" fmla="*/ 227 w 10000"/>
                  <a:gd name="connsiteY65" fmla="*/ 1491 h 10000"/>
                  <a:gd name="connsiteX66" fmla="*/ 227 w 10000"/>
                  <a:gd name="connsiteY66" fmla="*/ 691 h 10000"/>
                  <a:gd name="connsiteX0" fmla="*/ 227 w 10000"/>
                  <a:gd name="connsiteY0" fmla="*/ 691 h 10000"/>
                  <a:gd name="connsiteX1" fmla="*/ 2577 w 10000"/>
                  <a:gd name="connsiteY1" fmla="*/ 73 h 10000"/>
                  <a:gd name="connsiteX2" fmla="*/ 3654 w 10000"/>
                  <a:gd name="connsiteY2" fmla="*/ 0 h 10000"/>
                  <a:gd name="connsiteX3" fmla="*/ 4306 w 10000"/>
                  <a:gd name="connsiteY3" fmla="*/ 18 h 10000"/>
                  <a:gd name="connsiteX4" fmla="*/ 4533 w 10000"/>
                  <a:gd name="connsiteY4" fmla="*/ 145 h 10000"/>
                  <a:gd name="connsiteX5" fmla="*/ 4730 w 10000"/>
                  <a:gd name="connsiteY5" fmla="*/ 309 h 10000"/>
                  <a:gd name="connsiteX6" fmla="*/ 4759 w 10000"/>
                  <a:gd name="connsiteY6" fmla="*/ 491 h 10000"/>
                  <a:gd name="connsiteX7" fmla="*/ 4986 w 10000"/>
                  <a:gd name="connsiteY7" fmla="*/ 545 h 10000"/>
                  <a:gd name="connsiteX8" fmla="*/ 5269 w 10000"/>
                  <a:gd name="connsiteY8" fmla="*/ 927 h 10000"/>
                  <a:gd name="connsiteX9" fmla="*/ 5298 w 10000"/>
                  <a:gd name="connsiteY9" fmla="*/ 1491 h 10000"/>
                  <a:gd name="connsiteX10" fmla="*/ 5581 w 10000"/>
                  <a:gd name="connsiteY10" fmla="*/ 1709 h 10000"/>
                  <a:gd name="connsiteX11" fmla="*/ 6261 w 10000"/>
                  <a:gd name="connsiteY11" fmla="*/ 1709 h 10000"/>
                  <a:gd name="connsiteX12" fmla="*/ 6686 w 10000"/>
                  <a:gd name="connsiteY12" fmla="*/ 2509 h 10000"/>
                  <a:gd name="connsiteX13" fmla="*/ 6686 w 10000"/>
                  <a:gd name="connsiteY13" fmla="*/ 3055 h 10000"/>
                  <a:gd name="connsiteX14" fmla="*/ 6998 w 10000"/>
                  <a:gd name="connsiteY14" fmla="*/ 3418 h 10000"/>
                  <a:gd name="connsiteX15" fmla="*/ 7308 w 10000"/>
                  <a:gd name="connsiteY15" fmla="*/ 3418 h 10000"/>
                  <a:gd name="connsiteX16" fmla="*/ 7988 w 10000"/>
                  <a:gd name="connsiteY16" fmla="*/ 3055 h 10000"/>
                  <a:gd name="connsiteX17" fmla="*/ 8385 w 10000"/>
                  <a:gd name="connsiteY17" fmla="*/ 3291 h 10000"/>
                  <a:gd name="connsiteX18" fmla="*/ 8413 w 10000"/>
                  <a:gd name="connsiteY18" fmla="*/ 3745 h 10000"/>
                  <a:gd name="connsiteX19" fmla="*/ 9150 w 10000"/>
                  <a:gd name="connsiteY19" fmla="*/ 4036 h 10000"/>
                  <a:gd name="connsiteX20" fmla="*/ 9038 w 10000"/>
                  <a:gd name="connsiteY20" fmla="*/ 4527 h 10000"/>
                  <a:gd name="connsiteX21" fmla="*/ 9065 w 10000"/>
                  <a:gd name="connsiteY21" fmla="*/ 4655 h 10000"/>
                  <a:gd name="connsiteX22" fmla="*/ 9179 w 10000"/>
                  <a:gd name="connsiteY22" fmla="*/ 4727 h 10000"/>
                  <a:gd name="connsiteX23" fmla="*/ 8923 w 10000"/>
                  <a:gd name="connsiteY23" fmla="*/ 4982 h 10000"/>
                  <a:gd name="connsiteX24" fmla="*/ 8840 w 10000"/>
                  <a:gd name="connsiteY24" fmla="*/ 5291 h 10000"/>
                  <a:gd name="connsiteX25" fmla="*/ 9236 w 10000"/>
                  <a:gd name="connsiteY25" fmla="*/ 5927 h 10000"/>
                  <a:gd name="connsiteX26" fmla="*/ 9829 w 10000"/>
                  <a:gd name="connsiteY26" fmla="*/ 6000 h 10000"/>
                  <a:gd name="connsiteX27" fmla="*/ 10000 w 10000"/>
                  <a:gd name="connsiteY27" fmla="*/ 6309 h 10000"/>
                  <a:gd name="connsiteX28" fmla="*/ 9829 w 10000"/>
                  <a:gd name="connsiteY28" fmla="*/ 6927 h 10000"/>
                  <a:gd name="connsiteX29" fmla="*/ 8951 w 10000"/>
                  <a:gd name="connsiteY29" fmla="*/ 7473 h 10000"/>
                  <a:gd name="connsiteX30" fmla="*/ 9179 w 10000"/>
                  <a:gd name="connsiteY30" fmla="*/ 8455 h 10000"/>
                  <a:gd name="connsiteX31" fmla="*/ 8840 w 10000"/>
                  <a:gd name="connsiteY31" fmla="*/ 8873 h 10000"/>
                  <a:gd name="connsiteX32" fmla="*/ 9065 w 10000"/>
                  <a:gd name="connsiteY32" fmla="*/ 9327 h 10000"/>
                  <a:gd name="connsiteX33" fmla="*/ 7988 w 10000"/>
                  <a:gd name="connsiteY33" fmla="*/ 9182 h 10000"/>
                  <a:gd name="connsiteX34" fmla="*/ 7451 w 10000"/>
                  <a:gd name="connsiteY34" fmla="*/ 9327 h 10000"/>
                  <a:gd name="connsiteX35" fmla="*/ 6912 w 10000"/>
                  <a:gd name="connsiteY35" fmla="*/ 9327 h 10000"/>
                  <a:gd name="connsiteX36" fmla="*/ 6261 w 10000"/>
                  <a:gd name="connsiteY36" fmla="*/ 9455 h 10000"/>
                  <a:gd name="connsiteX37" fmla="*/ 5610 w 10000"/>
                  <a:gd name="connsiteY37" fmla="*/ 9545 h 10000"/>
                  <a:gd name="connsiteX38" fmla="*/ 4618 w 10000"/>
                  <a:gd name="connsiteY38" fmla="*/ 10000 h 10000"/>
                  <a:gd name="connsiteX39" fmla="*/ 4646 w 10000"/>
                  <a:gd name="connsiteY39" fmla="*/ 9109 h 10000"/>
                  <a:gd name="connsiteX40" fmla="*/ 4447 w 10000"/>
                  <a:gd name="connsiteY40" fmla="*/ 8873 h 10000"/>
                  <a:gd name="connsiteX41" fmla="*/ 3768 w 10000"/>
                  <a:gd name="connsiteY41" fmla="*/ 8782 h 10000"/>
                  <a:gd name="connsiteX42" fmla="*/ 3542 w 10000"/>
                  <a:gd name="connsiteY42" fmla="*/ 8400 h 10000"/>
                  <a:gd name="connsiteX43" fmla="*/ 3115 w 10000"/>
                  <a:gd name="connsiteY43" fmla="*/ 8382 h 10000"/>
                  <a:gd name="connsiteX44" fmla="*/ 2917 w 10000"/>
                  <a:gd name="connsiteY44" fmla="*/ 8473 h 10000"/>
                  <a:gd name="connsiteX45" fmla="*/ 2040 w 10000"/>
                  <a:gd name="connsiteY45" fmla="*/ 8382 h 10000"/>
                  <a:gd name="connsiteX46" fmla="*/ 1700 w 10000"/>
                  <a:gd name="connsiteY46" fmla="*/ 8564 h 10000"/>
                  <a:gd name="connsiteX47" fmla="*/ 2267 w 10000"/>
                  <a:gd name="connsiteY47" fmla="*/ 8173 h 10000"/>
                  <a:gd name="connsiteX48" fmla="*/ 2583 w 10000"/>
                  <a:gd name="connsiteY48" fmla="*/ 8144 h 10000"/>
                  <a:gd name="connsiteX49" fmla="*/ 1901 w 10000"/>
                  <a:gd name="connsiteY49" fmla="*/ 7254 h 10000"/>
                  <a:gd name="connsiteX50" fmla="*/ 1144 w 10000"/>
                  <a:gd name="connsiteY50" fmla="*/ 6840 h 10000"/>
                  <a:gd name="connsiteX51" fmla="*/ 1112 w 10000"/>
                  <a:gd name="connsiteY51" fmla="*/ 6778 h 10000"/>
                  <a:gd name="connsiteX52" fmla="*/ 607 w 10000"/>
                  <a:gd name="connsiteY52" fmla="*/ 6726 h 10000"/>
                  <a:gd name="connsiteX53" fmla="*/ 1039 w 10000"/>
                  <a:gd name="connsiteY53" fmla="*/ 6877 h 10000"/>
                  <a:gd name="connsiteX54" fmla="*/ 619 w 10000"/>
                  <a:gd name="connsiteY54" fmla="*/ 6295 h 10000"/>
                  <a:gd name="connsiteX55" fmla="*/ 0 w 10000"/>
                  <a:gd name="connsiteY55" fmla="*/ 6309 h 10000"/>
                  <a:gd name="connsiteX56" fmla="*/ 227 w 10000"/>
                  <a:gd name="connsiteY56" fmla="*/ 5891 h 10000"/>
                  <a:gd name="connsiteX57" fmla="*/ 850 w 10000"/>
                  <a:gd name="connsiteY57" fmla="*/ 5618 h 10000"/>
                  <a:gd name="connsiteX58" fmla="*/ 963 w 10000"/>
                  <a:gd name="connsiteY58" fmla="*/ 5218 h 10000"/>
                  <a:gd name="connsiteX59" fmla="*/ 878 w 10000"/>
                  <a:gd name="connsiteY59" fmla="*/ 4800 h 10000"/>
                  <a:gd name="connsiteX60" fmla="*/ 1274 w 10000"/>
                  <a:gd name="connsiteY60" fmla="*/ 4582 h 10000"/>
                  <a:gd name="connsiteX61" fmla="*/ 737 w 10000"/>
                  <a:gd name="connsiteY61" fmla="*/ 3982 h 10000"/>
                  <a:gd name="connsiteX62" fmla="*/ 1304 w 10000"/>
                  <a:gd name="connsiteY62" fmla="*/ 3182 h 10000"/>
                  <a:gd name="connsiteX63" fmla="*/ 680 w 10000"/>
                  <a:gd name="connsiteY63" fmla="*/ 2636 h 10000"/>
                  <a:gd name="connsiteX64" fmla="*/ 850 w 10000"/>
                  <a:gd name="connsiteY64" fmla="*/ 2036 h 10000"/>
                  <a:gd name="connsiteX65" fmla="*/ 227 w 10000"/>
                  <a:gd name="connsiteY65" fmla="*/ 1491 h 10000"/>
                  <a:gd name="connsiteX66" fmla="*/ 227 w 10000"/>
                  <a:gd name="connsiteY66" fmla="*/ 69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0000" h="10000">
                    <a:moveTo>
                      <a:pt x="227" y="691"/>
                    </a:moveTo>
                    <a:lnTo>
                      <a:pt x="2577" y="73"/>
                    </a:lnTo>
                    <a:lnTo>
                      <a:pt x="3654" y="0"/>
                    </a:lnTo>
                    <a:lnTo>
                      <a:pt x="4306" y="18"/>
                    </a:lnTo>
                    <a:lnTo>
                      <a:pt x="4533" y="145"/>
                    </a:lnTo>
                    <a:cubicBezTo>
                      <a:pt x="4598" y="200"/>
                      <a:pt x="4664" y="254"/>
                      <a:pt x="4730" y="309"/>
                    </a:cubicBezTo>
                    <a:cubicBezTo>
                      <a:pt x="4740" y="370"/>
                      <a:pt x="4749" y="430"/>
                      <a:pt x="4759" y="491"/>
                    </a:cubicBezTo>
                    <a:lnTo>
                      <a:pt x="4986" y="545"/>
                    </a:lnTo>
                    <a:lnTo>
                      <a:pt x="5269" y="927"/>
                    </a:lnTo>
                    <a:cubicBezTo>
                      <a:pt x="5279" y="1115"/>
                      <a:pt x="5288" y="1303"/>
                      <a:pt x="5298" y="1491"/>
                    </a:cubicBezTo>
                    <a:lnTo>
                      <a:pt x="5581" y="1709"/>
                    </a:lnTo>
                    <a:lnTo>
                      <a:pt x="6261" y="1709"/>
                    </a:lnTo>
                    <a:lnTo>
                      <a:pt x="6686" y="2509"/>
                    </a:lnTo>
                    <a:lnTo>
                      <a:pt x="6686" y="3055"/>
                    </a:lnTo>
                    <a:lnTo>
                      <a:pt x="6998" y="3418"/>
                    </a:lnTo>
                    <a:lnTo>
                      <a:pt x="7308" y="3418"/>
                    </a:lnTo>
                    <a:lnTo>
                      <a:pt x="7988" y="3055"/>
                    </a:lnTo>
                    <a:lnTo>
                      <a:pt x="8385" y="3291"/>
                    </a:lnTo>
                    <a:cubicBezTo>
                      <a:pt x="8394" y="3442"/>
                      <a:pt x="8404" y="3594"/>
                      <a:pt x="8413" y="3745"/>
                    </a:cubicBezTo>
                    <a:lnTo>
                      <a:pt x="9150" y="4036"/>
                    </a:lnTo>
                    <a:cubicBezTo>
                      <a:pt x="9112" y="4200"/>
                      <a:pt x="9075" y="4363"/>
                      <a:pt x="9038" y="4527"/>
                    </a:cubicBezTo>
                    <a:cubicBezTo>
                      <a:pt x="9046" y="4570"/>
                      <a:pt x="9057" y="4612"/>
                      <a:pt x="9065" y="4655"/>
                    </a:cubicBezTo>
                    <a:lnTo>
                      <a:pt x="9179" y="4727"/>
                    </a:lnTo>
                    <a:lnTo>
                      <a:pt x="8923" y="4982"/>
                    </a:lnTo>
                    <a:cubicBezTo>
                      <a:pt x="8896" y="5085"/>
                      <a:pt x="8867" y="5188"/>
                      <a:pt x="8840" y="5291"/>
                    </a:cubicBezTo>
                    <a:lnTo>
                      <a:pt x="9236" y="5927"/>
                    </a:lnTo>
                    <a:lnTo>
                      <a:pt x="9829" y="6000"/>
                    </a:lnTo>
                    <a:lnTo>
                      <a:pt x="10000" y="6309"/>
                    </a:lnTo>
                    <a:lnTo>
                      <a:pt x="9829" y="6927"/>
                    </a:lnTo>
                    <a:lnTo>
                      <a:pt x="8951" y="7473"/>
                    </a:lnTo>
                    <a:lnTo>
                      <a:pt x="9179" y="8455"/>
                    </a:lnTo>
                    <a:lnTo>
                      <a:pt x="8840" y="8873"/>
                    </a:lnTo>
                    <a:lnTo>
                      <a:pt x="9065" y="9327"/>
                    </a:lnTo>
                    <a:lnTo>
                      <a:pt x="7988" y="9182"/>
                    </a:lnTo>
                    <a:lnTo>
                      <a:pt x="7451" y="9327"/>
                    </a:lnTo>
                    <a:lnTo>
                      <a:pt x="6912" y="9327"/>
                    </a:lnTo>
                    <a:lnTo>
                      <a:pt x="6261" y="9455"/>
                    </a:lnTo>
                    <a:lnTo>
                      <a:pt x="5610" y="9545"/>
                    </a:lnTo>
                    <a:lnTo>
                      <a:pt x="4618" y="10000"/>
                    </a:lnTo>
                    <a:cubicBezTo>
                      <a:pt x="4627" y="9703"/>
                      <a:pt x="4637" y="9406"/>
                      <a:pt x="4646" y="9109"/>
                    </a:cubicBezTo>
                    <a:cubicBezTo>
                      <a:pt x="4581" y="9030"/>
                      <a:pt x="4515" y="8952"/>
                      <a:pt x="4447" y="8873"/>
                    </a:cubicBezTo>
                    <a:lnTo>
                      <a:pt x="3768" y="8782"/>
                    </a:lnTo>
                    <a:lnTo>
                      <a:pt x="3542" y="8400"/>
                    </a:lnTo>
                    <a:lnTo>
                      <a:pt x="3115" y="8382"/>
                    </a:lnTo>
                    <a:lnTo>
                      <a:pt x="2917" y="8473"/>
                    </a:lnTo>
                    <a:lnTo>
                      <a:pt x="2040" y="8382"/>
                    </a:lnTo>
                    <a:lnTo>
                      <a:pt x="1700" y="8564"/>
                    </a:lnTo>
                    <a:cubicBezTo>
                      <a:pt x="1644" y="8794"/>
                      <a:pt x="2324" y="7943"/>
                      <a:pt x="2267" y="8173"/>
                    </a:cubicBezTo>
                    <a:lnTo>
                      <a:pt x="2583" y="8144"/>
                    </a:lnTo>
                    <a:cubicBezTo>
                      <a:pt x="2364" y="8005"/>
                      <a:pt x="2290" y="7400"/>
                      <a:pt x="1901" y="7254"/>
                    </a:cubicBezTo>
                    <a:cubicBezTo>
                      <a:pt x="1512" y="7108"/>
                      <a:pt x="1118" y="6933"/>
                      <a:pt x="1144" y="6840"/>
                    </a:cubicBezTo>
                    <a:cubicBezTo>
                      <a:pt x="1133" y="6819"/>
                      <a:pt x="1123" y="6799"/>
                      <a:pt x="1112" y="6778"/>
                    </a:cubicBezTo>
                    <a:lnTo>
                      <a:pt x="607" y="6726"/>
                    </a:lnTo>
                    <a:lnTo>
                      <a:pt x="1039" y="6877"/>
                    </a:lnTo>
                    <a:lnTo>
                      <a:pt x="619" y="6295"/>
                    </a:lnTo>
                    <a:lnTo>
                      <a:pt x="0" y="6309"/>
                    </a:lnTo>
                    <a:cubicBezTo>
                      <a:pt x="76" y="6170"/>
                      <a:pt x="152" y="6030"/>
                      <a:pt x="227" y="5891"/>
                    </a:cubicBezTo>
                    <a:lnTo>
                      <a:pt x="850" y="5618"/>
                    </a:lnTo>
                    <a:cubicBezTo>
                      <a:pt x="888" y="5485"/>
                      <a:pt x="925" y="5351"/>
                      <a:pt x="963" y="5218"/>
                    </a:cubicBezTo>
                    <a:cubicBezTo>
                      <a:pt x="936" y="5079"/>
                      <a:pt x="905" y="4939"/>
                      <a:pt x="878" y="4800"/>
                    </a:cubicBezTo>
                    <a:lnTo>
                      <a:pt x="1274" y="4582"/>
                    </a:lnTo>
                    <a:lnTo>
                      <a:pt x="737" y="3982"/>
                    </a:lnTo>
                    <a:lnTo>
                      <a:pt x="1304" y="3182"/>
                    </a:lnTo>
                    <a:lnTo>
                      <a:pt x="680" y="2636"/>
                    </a:lnTo>
                    <a:cubicBezTo>
                      <a:pt x="737" y="2436"/>
                      <a:pt x="793" y="2236"/>
                      <a:pt x="850" y="2036"/>
                    </a:cubicBezTo>
                    <a:lnTo>
                      <a:pt x="227" y="1491"/>
                    </a:lnTo>
                    <a:lnTo>
                      <a:pt x="227" y="691"/>
                    </a:lnTo>
                    <a:close/>
                  </a:path>
                </a:pathLst>
              </a:custGeom>
              <a:solidFill>
                <a:srgbClr val="438086">
                  <a:lumMod val="20000"/>
                  <a:lumOff val="80000"/>
                </a:srgbClr>
              </a:solidFill>
              <a:ln w="3175" cap="flat" cmpd="sng" algn="ctr">
                <a:solidFill>
                  <a:srgbClr val="43808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AL">
                <a:extLst>
                  <a:ext uri="{FF2B5EF4-FFF2-40B4-BE49-F238E27FC236}">
                    <a16:creationId xmlns:a16="http://schemas.microsoft.com/office/drawing/2014/main" id="{2E40CC41-92EB-44D8-8034-DDD39CF702E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298188" y="4907469"/>
                <a:ext cx="276930" cy="413046"/>
              </a:xfrm>
              <a:custGeom>
                <a:avLst/>
                <a:gdLst>
                  <a:gd name="T0" fmla="*/ 14 w 188"/>
                  <a:gd name="T1" fmla="*/ 80 h 353"/>
                  <a:gd name="T2" fmla="*/ 26 w 188"/>
                  <a:gd name="T3" fmla="*/ 90 h 353"/>
                  <a:gd name="T4" fmla="*/ 26 w 188"/>
                  <a:gd name="T5" fmla="*/ 106 h 353"/>
                  <a:gd name="T6" fmla="*/ 24 w 188"/>
                  <a:gd name="T7" fmla="*/ 116 h 353"/>
                  <a:gd name="T8" fmla="*/ 17 w 188"/>
                  <a:gd name="T9" fmla="*/ 130 h 353"/>
                  <a:gd name="T10" fmla="*/ 17 w 188"/>
                  <a:gd name="T11" fmla="*/ 164 h 353"/>
                  <a:gd name="T12" fmla="*/ 22 w 188"/>
                  <a:gd name="T13" fmla="*/ 177 h 353"/>
                  <a:gd name="T14" fmla="*/ 5 w 188"/>
                  <a:gd name="T15" fmla="*/ 205 h 353"/>
                  <a:gd name="T16" fmla="*/ 9 w 188"/>
                  <a:gd name="T17" fmla="*/ 211 h 353"/>
                  <a:gd name="T18" fmla="*/ 0 w 188"/>
                  <a:gd name="T19" fmla="*/ 226 h 353"/>
                  <a:gd name="T20" fmla="*/ 8 w 188"/>
                  <a:gd name="T21" fmla="*/ 242 h 353"/>
                  <a:gd name="T22" fmla="*/ 9 w 188"/>
                  <a:gd name="T23" fmla="*/ 253 h 353"/>
                  <a:gd name="T24" fmla="*/ 14 w 188"/>
                  <a:gd name="T25" fmla="*/ 239 h 353"/>
                  <a:gd name="T26" fmla="*/ 28 w 188"/>
                  <a:gd name="T27" fmla="*/ 258 h 353"/>
                  <a:gd name="T28" fmla="*/ 26 w 188"/>
                  <a:gd name="T29" fmla="*/ 276 h 353"/>
                  <a:gd name="T30" fmla="*/ 19 w 188"/>
                  <a:gd name="T31" fmla="*/ 285 h 353"/>
                  <a:gd name="T32" fmla="*/ 28 w 188"/>
                  <a:gd name="T33" fmla="*/ 300 h 353"/>
                  <a:gd name="T34" fmla="*/ 40 w 188"/>
                  <a:gd name="T35" fmla="*/ 306 h 353"/>
                  <a:gd name="T36" fmla="*/ 59 w 188"/>
                  <a:gd name="T37" fmla="*/ 319 h 353"/>
                  <a:gd name="T38" fmla="*/ 75 w 188"/>
                  <a:gd name="T39" fmla="*/ 335 h 353"/>
                  <a:gd name="T40" fmla="*/ 78 w 188"/>
                  <a:gd name="T41" fmla="*/ 345 h 353"/>
                  <a:gd name="T42" fmla="*/ 97 w 188"/>
                  <a:gd name="T43" fmla="*/ 353 h 353"/>
                  <a:gd name="T44" fmla="*/ 113 w 188"/>
                  <a:gd name="T45" fmla="*/ 345 h 353"/>
                  <a:gd name="T46" fmla="*/ 133 w 188"/>
                  <a:gd name="T47" fmla="*/ 332 h 353"/>
                  <a:gd name="T48" fmla="*/ 143 w 188"/>
                  <a:gd name="T49" fmla="*/ 309 h 353"/>
                  <a:gd name="T50" fmla="*/ 152 w 188"/>
                  <a:gd name="T51" fmla="*/ 295 h 353"/>
                  <a:gd name="T52" fmla="*/ 169 w 188"/>
                  <a:gd name="T53" fmla="*/ 261 h 353"/>
                  <a:gd name="T54" fmla="*/ 174 w 188"/>
                  <a:gd name="T55" fmla="*/ 235 h 353"/>
                  <a:gd name="T56" fmla="*/ 176 w 188"/>
                  <a:gd name="T57" fmla="*/ 211 h 353"/>
                  <a:gd name="T58" fmla="*/ 188 w 188"/>
                  <a:gd name="T59" fmla="*/ 195 h 353"/>
                  <a:gd name="T60" fmla="*/ 169 w 188"/>
                  <a:gd name="T61" fmla="*/ 189 h 353"/>
                  <a:gd name="T62" fmla="*/ 162 w 188"/>
                  <a:gd name="T63" fmla="*/ 180 h 353"/>
                  <a:gd name="T64" fmla="*/ 152 w 188"/>
                  <a:gd name="T65" fmla="*/ 182 h 353"/>
                  <a:gd name="T66" fmla="*/ 136 w 188"/>
                  <a:gd name="T67" fmla="*/ 174 h 353"/>
                  <a:gd name="T68" fmla="*/ 132 w 188"/>
                  <a:gd name="T69" fmla="*/ 150 h 353"/>
                  <a:gd name="T70" fmla="*/ 127 w 188"/>
                  <a:gd name="T71" fmla="*/ 133 h 353"/>
                  <a:gd name="T72" fmla="*/ 136 w 188"/>
                  <a:gd name="T73" fmla="*/ 114 h 353"/>
                  <a:gd name="T74" fmla="*/ 136 w 188"/>
                  <a:gd name="T75" fmla="*/ 59 h 353"/>
                  <a:gd name="T76" fmla="*/ 136 w 188"/>
                  <a:gd name="T77" fmla="*/ 40 h 353"/>
                  <a:gd name="T78" fmla="*/ 127 w 188"/>
                  <a:gd name="T79" fmla="*/ 29 h 353"/>
                  <a:gd name="T80" fmla="*/ 110 w 188"/>
                  <a:gd name="T81" fmla="*/ 27 h 353"/>
                  <a:gd name="T82" fmla="*/ 99 w 188"/>
                  <a:gd name="T83" fmla="*/ 22 h 353"/>
                  <a:gd name="T84" fmla="*/ 89 w 188"/>
                  <a:gd name="T85" fmla="*/ 3 h 353"/>
                  <a:gd name="T86" fmla="*/ 78 w 188"/>
                  <a:gd name="T87" fmla="*/ 0 h 353"/>
                  <a:gd name="T88" fmla="*/ 72 w 188"/>
                  <a:gd name="T89" fmla="*/ 9 h 353"/>
                  <a:gd name="T90" fmla="*/ 71 w 188"/>
                  <a:gd name="T91" fmla="*/ 3 h 353"/>
                  <a:gd name="T92" fmla="*/ 52 w 188"/>
                  <a:gd name="T93" fmla="*/ 6 h 353"/>
                  <a:gd name="T94" fmla="*/ 42 w 188"/>
                  <a:gd name="T95" fmla="*/ 0 h 353"/>
                  <a:gd name="T96" fmla="*/ 28 w 188"/>
                  <a:gd name="T97" fmla="*/ 10 h 353"/>
                  <a:gd name="T98" fmla="*/ 26 w 188"/>
                  <a:gd name="T99" fmla="*/ 43 h 353"/>
                  <a:gd name="T100" fmla="*/ 22 w 188"/>
                  <a:gd name="T101" fmla="*/ 63 h 353"/>
                  <a:gd name="T102" fmla="*/ 14 w 188"/>
                  <a:gd name="T103" fmla="*/ 8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8" h="353">
                    <a:moveTo>
                      <a:pt x="14" y="80"/>
                    </a:moveTo>
                    <a:lnTo>
                      <a:pt x="26" y="90"/>
                    </a:lnTo>
                    <a:lnTo>
                      <a:pt x="26" y="106"/>
                    </a:lnTo>
                    <a:lnTo>
                      <a:pt x="24" y="116"/>
                    </a:lnTo>
                    <a:lnTo>
                      <a:pt x="17" y="130"/>
                    </a:lnTo>
                    <a:lnTo>
                      <a:pt x="17" y="164"/>
                    </a:lnTo>
                    <a:lnTo>
                      <a:pt x="22" y="177"/>
                    </a:lnTo>
                    <a:lnTo>
                      <a:pt x="5" y="205"/>
                    </a:lnTo>
                    <a:lnTo>
                      <a:pt x="9" y="211"/>
                    </a:lnTo>
                    <a:lnTo>
                      <a:pt x="0" y="226"/>
                    </a:lnTo>
                    <a:lnTo>
                      <a:pt x="8" y="242"/>
                    </a:lnTo>
                    <a:lnTo>
                      <a:pt x="9" y="253"/>
                    </a:lnTo>
                    <a:lnTo>
                      <a:pt x="14" y="239"/>
                    </a:lnTo>
                    <a:lnTo>
                      <a:pt x="28" y="258"/>
                    </a:lnTo>
                    <a:lnTo>
                      <a:pt x="26" y="276"/>
                    </a:lnTo>
                    <a:lnTo>
                      <a:pt x="19" y="285"/>
                    </a:lnTo>
                    <a:lnTo>
                      <a:pt x="28" y="300"/>
                    </a:lnTo>
                    <a:lnTo>
                      <a:pt x="40" y="306"/>
                    </a:lnTo>
                    <a:lnTo>
                      <a:pt x="59" y="319"/>
                    </a:lnTo>
                    <a:lnTo>
                      <a:pt x="75" y="335"/>
                    </a:lnTo>
                    <a:lnTo>
                      <a:pt x="78" y="345"/>
                    </a:lnTo>
                    <a:lnTo>
                      <a:pt x="97" y="353"/>
                    </a:lnTo>
                    <a:lnTo>
                      <a:pt x="113" y="345"/>
                    </a:lnTo>
                    <a:lnTo>
                      <a:pt x="133" y="332"/>
                    </a:lnTo>
                    <a:lnTo>
                      <a:pt x="143" y="309"/>
                    </a:lnTo>
                    <a:lnTo>
                      <a:pt x="152" y="295"/>
                    </a:lnTo>
                    <a:lnTo>
                      <a:pt x="169" y="261"/>
                    </a:lnTo>
                    <a:lnTo>
                      <a:pt x="174" y="235"/>
                    </a:lnTo>
                    <a:lnTo>
                      <a:pt x="176" y="211"/>
                    </a:lnTo>
                    <a:lnTo>
                      <a:pt x="188" y="195"/>
                    </a:lnTo>
                    <a:lnTo>
                      <a:pt x="169" y="189"/>
                    </a:lnTo>
                    <a:lnTo>
                      <a:pt x="162" y="180"/>
                    </a:lnTo>
                    <a:lnTo>
                      <a:pt x="152" y="182"/>
                    </a:lnTo>
                    <a:lnTo>
                      <a:pt x="136" y="174"/>
                    </a:lnTo>
                    <a:lnTo>
                      <a:pt x="132" y="150"/>
                    </a:lnTo>
                    <a:lnTo>
                      <a:pt x="127" y="133"/>
                    </a:lnTo>
                    <a:lnTo>
                      <a:pt x="136" y="114"/>
                    </a:lnTo>
                    <a:lnTo>
                      <a:pt x="136" y="59"/>
                    </a:lnTo>
                    <a:lnTo>
                      <a:pt x="136" y="40"/>
                    </a:lnTo>
                    <a:lnTo>
                      <a:pt x="127" y="29"/>
                    </a:lnTo>
                    <a:lnTo>
                      <a:pt x="110" y="27"/>
                    </a:lnTo>
                    <a:lnTo>
                      <a:pt x="99" y="22"/>
                    </a:lnTo>
                    <a:lnTo>
                      <a:pt x="89" y="3"/>
                    </a:lnTo>
                    <a:lnTo>
                      <a:pt x="78" y="0"/>
                    </a:lnTo>
                    <a:lnTo>
                      <a:pt x="72" y="9"/>
                    </a:lnTo>
                    <a:lnTo>
                      <a:pt x="71" y="3"/>
                    </a:lnTo>
                    <a:lnTo>
                      <a:pt x="52" y="6"/>
                    </a:lnTo>
                    <a:lnTo>
                      <a:pt x="42" y="0"/>
                    </a:lnTo>
                    <a:lnTo>
                      <a:pt x="28" y="10"/>
                    </a:lnTo>
                    <a:lnTo>
                      <a:pt x="26" y="43"/>
                    </a:lnTo>
                    <a:lnTo>
                      <a:pt x="22" y="63"/>
                    </a:lnTo>
                    <a:lnTo>
                      <a:pt x="14" y="80"/>
                    </a:lnTo>
                    <a:close/>
                  </a:path>
                </a:pathLst>
              </a:custGeom>
              <a:solidFill>
                <a:srgbClr val="438086">
                  <a:lumMod val="20000"/>
                  <a:lumOff val="80000"/>
                </a:srgbClr>
              </a:solidFill>
              <a:ln w="3175" cap="flat" cmpd="sng" algn="ctr">
                <a:solidFill>
                  <a:srgbClr val="43808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wrap="square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BA">
                <a:extLst>
                  <a:ext uri="{FF2B5EF4-FFF2-40B4-BE49-F238E27FC236}">
                    <a16:creationId xmlns:a16="http://schemas.microsoft.com/office/drawing/2014/main" id="{E51E4812-7CC3-482B-B77B-E5F3990B07B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78018" y="4483472"/>
                <a:ext cx="445635" cy="364544"/>
              </a:xfrm>
              <a:custGeom>
                <a:avLst/>
                <a:gdLst>
                  <a:gd name="T0" fmla="*/ 277 w 300"/>
                  <a:gd name="T1" fmla="*/ 44 h 313"/>
                  <a:gd name="T2" fmla="*/ 262 w 300"/>
                  <a:gd name="T3" fmla="*/ 44 h 313"/>
                  <a:gd name="T4" fmla="*/ 245 w 300"/>
                  <a:gd name="T5" fmla="*/ 31 h 313"/>
                  <a:gd name="T6" fmla="*/ 224 w 300"/>
                  <a:gd name="T7" fmla="*/ 18 h 313"/>
                  <a:gd name="T8" fmla="*/ 197 w 300"/>
                  <a:gd name="T9" fmla="*/ 34 h 313"/>
                  <a:gd name="T10" fmla="*/ 173 w 300"/>
                  <a:gd name="T11" fmla="*/ 27 h 313"/>
                  <a:gd name="T12" fmla="*/ 152 w 300"/>
                  <a:gd name="T13" fmla="*/ 38 h 313"/>
                  <a:gd name="T14" fmla="*/ 150 w 300"/>
                  <a:gd name="T15" fmla="*/ 27 h 313"/>
                  <a:gd name="T16" fmla="*/ 131 w 300"/>
                  <a:gd name="T17" fmla="*/ 26 h 313"/>
                  <a:gd name="T18" fmla="*/ 109 w 300"/>
                  <a:gd name="T19" fmla="*/ 0 h 313"/>
                  <a:gd name="T20" fmla="*/ 74 w 300"/>
                  <a:gd name="T21" fmla="*/ 43 h 313"/>
                  <a:gd name="T22" fmla="*/ 21 w 300"/>
                  <a:gd name="T23" fmla="*/ 23 h 313"/>
                  <a:gd name="T24" fmla="*/ 0 w 300"/>
                  <a:gd name="T25" fmla="*/ 30 h 313"/>
                  <a:gd name="T26" fmla="*/ 0 w 300"/>
                  <a:gd name="T27" fmla="*/ 44 h 313"/>
                  <a:gd name="T28" fmla="*/ 57 w 300"/>
                  <a:gd name="T29" fmla="*/ 111 h 313"/>
                  <a:gd name="T30" fmla="*/ 71 w 300"/>
                  <a:gd name="T31" fmla="*/ 155 h 313"/>
                  <a:gd name="T32" fmla="*/ 101 w 300"/>
                  <a:gd name="T33" fmla="*/ 181 h 313"/>
                  <a:gd name="T34" fmla="*/ 114 w 300"/>
                  <a:gd name="T35" fmla="*/ 176 h 313"/>
                  <a:gd name="T36" fmla="*/ 188 w 300"/>
                  <a:gd name="T37" fmla="*/ 266 h 313"/>
                  <a:gd name="T38" fmla="*/ 193 w 300"/>
                  <a:gd name="T39" fmla="*/ 286 h 313"/>
                  <a:gd name="T40" fmla="*/ 188 w 300"/>
                  <a:gd name="T41" fmla="*/ 299 h 313"/>
                  <a:gd name="T42" fmla="*/ 193 w 300"/>
                  <a:gd name="T43" fmla="*/ 313 h 313"/>
                  <a:gd name="T44" fmla="*/ 215 w 300"/>
                  <a:gd name="T45" fmla="*/ 300 h 313"/>
                  <a:gd name="T46" fmla="*/ 231 w 300"/>
                  <a:gd name="T47" fmla="*/ 294 h 313"/>
                  <a:gd name="T48" fmla="*/ 231 w 300"/>
                  <a:gd name="T49" fmla="*/ 265 h 313"/>
                  <a:gd name="T50" fmla="*/ 253 w 300"/>
                  <a:gd name="T51" fmla="*/ 245 h 313"/>
                  <a:gd name="T52" fmla="*/ 262 w 300"/>
                  <a:gd name="T53" fmla="*/ 223 h 313"/>
                  <a:gd name="T54" fmla="*/ 285 w 300"/>
                  <a:gd name="T55" fmla="*/ 213 h 313"/>
                  <a:gd name="T56" fmla="*/ 288 w 300"/>
                  <a:gd name="T57" fmla="*/ 188 h 313"/>
                  <a:gd name="T58" fmla="*/ 285 w 300"/>
                  <a:gd name="T59" fmla="*/ 164 h 313"/>
                  <a:gd name="T60" fmla="*/ 296 w 300"/>
                  <a:gd name="T61" fmla="*/ 154 h 313"/>
                  <a:gd name="T62" fmla="*/ 276 w 300"/>
                  <a:gd name="T63" fmla="*/ 121 h 313"/>
                  <a:gd name="T64" fmla="*/ 300 w 300"/>
                  <a:gd name="T65" fmla="*/ 74 h 313"/>
                  <a:gd name="T66" fmla="*/ 277 w 300"/>
                  <a:gd name="T67" fmla="*/ 4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0" h="313">
                    <a:moveTo>
                      <a:pt x="277" y="44"/>
                    </a:moveTo>
                    <a:lnTo>
                      <a:pt x="262" y="44"/>
                    </a:lnTo>
                    <a:lnTo>
                      <a:pt x="245" y="31"/>
                    </a:lnTo>
                    <a:lnTo>
                      <a:pt x="224" y="18"/>
                    </a:lnTo>
                    <a:lnTo>
                      <a:pt x="197" y="34"/>
                    </a:lnTo>
                    <a:lnTo>
                      <a:pt x="173" y="27"/>
                    </a:lnTo>
                    <a:lnTo>
                      <a:pt x="152" y="38"/>
                    </a:lnTo>
                    <a:lnTo>
                      <a:pt x="150" y="27"/>
                    </a:lnTo>
                    <a:lnTo>
                      <a:pt x="131" y="26"/>
                    </a:lnTo>
                    <a:lnTo>
                      <a:pt x="109" y="0"/>
                    </a:lnTo>
                    <a:lnTo>
                      <a:pt x="74" y="43"/>
                    </a:lnTo>
                    <a:lnTo>
                      <a:pt x="21" y="23"/>
                    </a:lnTo>
                    <a:lnTo>
                      <a:pt x="0" y="30"/>
                    </a:lnTo>
                    <a:lnTo>
                      <a:pt x="0" y="44"/>
                    </a:lnTo>
                    <a:lnTo>
                      <a:pt x="57" y="111"/>
                    </a:lnTo>
                    <a:lnTo>
                      <a:pt x="71" y="155"/>
                    </a:lnTo>
                    <a:lnTo>
                      <a:pt x="101" y="181"/>
                    </a:lnTo>
                    <a:lnTo>
                      <a:pt x="114" y="176"/>
                    </a:lnTo>
                    <a:lnTo>
                      <a:pt x="188" y="266"/>
                    </a:lnTo>
                    <a:lnTo>
                      <a:pt x="193" y="286"/>
                    </a:lnTo>
                    <a:lnTo>
                      <a:pt x="188" y="299"/>
                    </a:lnTo>
                    <a:lnTo>
                      <a:pt x="193" y="313"/>
                    </a:lnTo>
                    <a:lnTo>
                      <a:pt x="215" y="300"/>
                    </a:lnTo>
                    <a:lnTo>
                      <a:pt x="231" y="294"/>
                    </a:lnTo>
                    <a:lnTo>
                      <a:pt x="231" y="265"/>
                    </a:lnTo>
                    <a:lnTo>
                      <a:pt x="253" y="245"/>
                    </a:lnTo>
                    <a:lnTo>
                      <a:pt x="262" y="223"/>
                    </a:lnTo>
                    <a:lnTo>
                      <a:pt x="285" y="213"/>
                    </a:lnTo>
                    <a:lnTo>
                      <a:pt x="288" y="188"/>
                    </a:lnTo>
                    <a:lnTo>
                      <a:pt x="285" y="164"/>
                    </a:lnTo>
                    <a:lnTo>
                      <a:pt x="296" y="154"/>
                    </a:lnTo>
                    <a:lnTo>
                      <a:pt x="276" y="121"/>
                    </a:lnTo>
                    <a:lnTo>
                      <a:pt x="300" y="74"/>
                    </a:lnTo>
                    <a:lnTo>
                      <a:pt x="277" y="44"/>
                    </a:lnTo>
                    <a:close/>
                  </a:path>
                </a:pathLst>
              </a:custGeom>
              <a:solidFill>
                <a:srgbClr val="438086">
                  <a:lumMod val="20000"/>
                  <a:lumOff val="80000"/>
                </a:srgbClr>
              </a:solidFill>
              <a:ln w="3175" cap="flat" cmpd="sng" algn="ctr">
                <a:solidFill>
                  <a:srgbClr val="43808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9" name="IE">
                <a:extLst>
                  <a:ext uri="{FF2B5EF4-FFF2-40B4-BE49-F238E27FC236}">
                    <a16:creationId xmlns:a16="http://schemas.microsoft.com/office/drawing/2014/main" id="{4E9EDE70-F05B-4280-ABC8-BC2C4A2F3518}"/>
                  </a:ext>
                </a:extLst>
              </p:cNvPr>
              <p:cNvGrpSpPr/>
              <p:nvPr/>
            </p:nvGrpSpPr>
            <p:grpSpPr>
              <a:xfrm>
                <a:off x="2347446" y="2576263"/>
                <a:ext cx="625232" cy="461548"/>
                <a:chOff x="754064" y="3078838"/>
                <a:chExt cx="623640" cy="468312"/>
              </a:xfrm>
              <a:solidFill>
                <a:srgbClr val="438086">
                  <a:lumMod val="20000"/>
                  <a:lumOff val="80000"/>
                </a:srgbClr>
              </a:solidFill>
              <a:effectLst/>
            </p:grpSpPr>
            <p:sp>
              <p:nvSpPr>
                <p:cNvPr id="107" name="Freeform 113">
                  <a:extLst>
                    <a:ext uri="{FF2B5EF4-FFF2-40B4-BE49-F238E27FC236}">
                      <a16:creationId xmlns:a16="http://schemas.microsoft.com/office/drawing/2014/main" id="{D76D683D-F52A-4D3E-BEA5-5D92D335070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54064" y="3078838"/>
                  <a:ext cx="566737" cy="468312"/>
                </a:xfrm>
                <a:custGeom>
                  <a:avLst/>
                  <a:gdLst>
                    <a:gd name="T0" fmla="*/ 137 w 384"/>
                    <a:gd name="T1" fmla="*/ 163 h 392"/>
                    <a:gd name="T2" fmla="*/ 135 w 384"/>
                    <a:gd name="T3" fmla="*/ 198 h 392"/>
                    <a:gd name="T4" fmla="*/ 109 w 384"/>
                    <a:gd name="T5" fmla="*/ 192 h 392"/>
                    <a:gd name="T6" fmla="*/ 80 w 384"/>
                    <a:gd name="T7" fmla="*/ 237 h 392"/>
                    <a:gd name="T8" fmla="*/ 42 w 384"/>
                    <a:gd name="T9" fmla="*/ 272 h 392"/>
                    <a:gd name="T10" fmla="*/ 17 w 384"/>
                    <a:gd name="T11" fmla="*/ 277 h 392"/>
                    <a:gd name="T12" fmla="*/ 8 w 384"/>
                    <a:gd name="T13" fmla="*/ 286 h 392"/>
                    <a:gd name="T14" fmla="*/ 14 w 384"/>
                    <a:gd name="T15" fmla="*/ 313 h 392"/>
                    <a:gd name="T16" fmla="*/ 6 w 384"/>
                    <a:gd name="T17" fmla="*/ 347 h 392"/>
                    <a:gd name="T18" fmla="*/ 22 w 384"/>
                    <a:gd name="T19" fmla="*/ 347 h 392"/>
                    <a:gd name="T20" fmla="*/ 38 w 384"/>
                    <a:gd name="T21" fmla="*/ 346 h 392"/>
                    <a:gd name="T22" fmla="*/ 31 w 384"/>
                    <a:gd name="T23" fmla="*/ 371 h 392"/>
                    <a:gd name="T24" fmla="*/ 69 w 384"/>
                    <a:gd name="T25" fmla="*/ 380 h 392"/>
                    <a:gd name="T26" fmla="*/ 102 w 384"/>
                    <a:gd name="T27" fmla="*/ 392 h 392"/>
                    <a:gd name="T28" fmla="*/ 137 w 384"/>
                    <a:gd name="T29" fmla="*/ 371 h 392"/>
                    <a:gd name="T30" fmla="*/ 236 w 384"/>
                    <a:gd name="T31" fmla="*/ 380 h 392"/>
                    <a:gd name="T32" fmla="*/ 288 w 384"/>
                    <a:gd name="T33" fmla="*/ 343 h 392"/>
                    <a:gd name="T34" fmla="*/ 316 w 384"/>
                    <a:gd name="T35" fmla="*/ 313 h 392"/>
                    <a:gd name="T36" fmla="*/ 340 w 384"/>
                    <a:gd name="T37" fmla="*/ 277 h 392"/>
                    <a:gd name="T38" fmla="*/ 351 w 384"/>
                    <a:gd name="T39" fmla="*/ 192 h 392"/>
                    <a:gd name="T40" fmla="*/ 365 w 384"/>
                    <a:gd name="T41" fmla="*/ 152 h 392"/>
                    <a:gd name="T42" fmla="*/ 346 w 384"/>
                    <a:gd name="T43" fmla="*/ 108 h 392"/>
                    <a:gd name="T44" fmla="*/ 318 w 384"/>
                    <a:gd name="T45" fmla="*/ 99 h 392"/>
                    <a:gd name="T46" fmla="*/ 304 w 384"/>
                    <a:gd name="T47" fmla="*/ 58 h 392"/>
                    <a:gd name="T48" fmla="*/ 344 w 384"/>
                    <a:gd name="T49" fmla="*/ 0 h 392"/>
                    <a:gd name="T50" fmla="*/ 283 w 384"/>
                    <a:gd name="T51" fmla="*/ 6 h 392"/>
                    <a:gd name="T52" fmla="*/ 255 w 384"/>
                    <a:gd name="T53" fmla="*/ 27 h 392"/>
                    <a:gd name="T54" fmla="*/ 228 w 384"/>
                    <a:gd name="T55" fmla="*/ 31 h 392"/>
                    <a:gd name="T56" fmla="*/ 259 w 384"/>
                    <a:gd name="T57" fmla="*/ 62 h 392"/>
                    <a:gd name="T58" fmla="*/ 201 w 384"/>
                    <a:gd name="T59" fmla="*/ 71 h 392"/>
                    <a:gd name="T60" fmla="*/ 144 w 384"/>
                    <a:gd name="T61" fmla="*/ 45 h 392"/>
                    <a:gd name="T62" fmla="*/ 127 w 384"/>
                    <a:gd name="T63" fmla="*/ 77 h 392"/>
                    <a:gd name="T64" fmla="*/ 126 w 384"/>
                    <a:gd name="T65" fmla="*/ 95 h 392"/>
                    <a:gd name="T66" fmla="*/ 111 w 384"/>
                    <a:gd name="T67" fmla="*/ 126 h 392"/>
                    <a:gd name="T68" fmla="*/ 92 w 384"/>
                    <a:gd name="T69" fmla="*/ 158 h 392"/>
                    <a:gd name="T70" fmla="*/ 113 w 384"/>
                    <a:gd name="T71" fmla="*/ 179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84" h="392">
                      <a:moveTo>
                        <a:pt x="142" y="148"/>
                      </a:moveTo>
                      <a:lnTo>
                        <a:pt x="137" y="163"/>
                      </a:lnTo>
                      <a:lnTo>
                        <a:pt x="142" y="185"/>
                      </a:lnTo>
                      <a:lnTo>
                        <a:pt x="135" y="198"/>
                      </a:lnTo>
                      <a:lnTo>
                        <a:pt x="123" y="189"/>
                      </a:lnTo>
                      <a:lnTo>
                        <a:pt x="109" y="192"/>
                      </a:lnTo>
                      <a:lnTo>
                        <a:pt x="109" y="208"/>
                      </a:lnTo>
                      <a:lnTo>
                        <a:pt x="80" y="237"/>
                      </a:lnTo>
                      <a:lnTo>
                        <a:pt x="64" y="245"/>
                      </a:lnTo>
                      <a:lnTo>
                        <a:pt x="42" y="272"/>
                      </a:lnTo>
                      <a:lnTo>
                        <a:pt x="28" y="279"/>
                      </a:lnTo>
                      <a:lnTo>
                        <a:pt x="17" y="277"/>
                      </a:lnTo>
                      <a:lnTo>
                        <a:pt x="12" y="281"/>
                      </a:lnTo>
                      <a:lnTo>
                        <a:pt x="8" y="286"/>
                      </a:lnTo>
                      <a:lnTo>
                        <a:pt x="14" y="294"/>
                      </a:lnTo>
                      <a:lnTo>
                        <a:pt x="14" y="313"/>
                      </a:lnTo>
                      <a:lnTo>
                        <a:pt x="0" y="330"/>
                      </a:lnTo>
                      <a:lnTo>
                        <a:pt x="6" y="347"/>
                      </a:lnTo>
                      <a:lnTo>
                        <a:pt x="6" y="347"/>
                      </a:lnTo>
                      <a:lnTo>
                        <a:pt x="22" y="347"/>
                      </a:lnTo>
                      <a:lnTo>
                        <a:pt x="28" y="334"/>
                      </a:lnTo>
                      <a:lnTo>
                        <a:pt x="38" y="346"/>
                      </a:lnTo>
                      <a:lnTo>
                        <a:pt x="26" y="355"/>
                      </a:lnTo>
                      <a:lnTo>
                        <a:pt x="31" y="371"/>
                      </a:lnTo>
                      <a:lnTo>
                        <a:pt x="38" y="374"/>
                      </a:lnTo>
                      <a:lnTo>
                        <a:pt x="69" y="380"/>
                      </a:lnTo>
                      <a:lnTo>
                        <a:pt x="74" y="382"/>
                      </a:lnTo>
                      <a:lnTo>
                        <a:pt x="102" y="392"/>
                      </a:lnTo>
                      <a:lnTo>
                        <a:pt x="113" y="387"/>
                      </a:lnTo>
                      <a:lnTo>
                        <a:pt x="137" y="371"/>
                      </a:lnTo>
                      <a:lnTo>
                        <a:pt x="173" y="380"/>
                      </a:lnTo>
                      <a:lnTo>
                        <a:pt x="236" y="380"/>
                      </a:lnTo>
                      <a:lnTo>
                        <a:pt x="271" y="371"/>
                      </a:lnTo>
                      <a:lnTo>
                        <a:pt x="288" y="343"/>
                      </a:lnTo>
                      <a:lnTo>
                        <a:pt x="309" y="330"/>
                      </a:lnTo>
                      <a:lnTo>
                        <a:pt x="316" y="313"/>
                      </a:lnTo>
                      <a:lnTo>
                        <a:pt x="323" y="290"/>
                      </a:lnTo>
                      <a:lnTo>
                        <a:pt x="340" y="277"/>
                      </a:lnTo>
                      <a:lnTo>
                        <a:pt x="354" y="237"/>
                      </a:lnTo>
                      <a:lnTo>
                        <a:pt x="351" y="192"/>
                      </a:lnTo>
                      <a:lnTo>
                        <a:pt x="384" y="171"/>
                      </a:lnTo>
                      <a:lnTo>
                        <a:pt x="365" y="152"/>
                      </a:lnTo>
                      <a:lnTo>
                        <a:pt x="359" y="121"/>
                      </a:lnTo>
                      <a:lnTo>
                        <a:pt x="346" y="108"/>
                      </a:lnTo>
                      <a:lnTo>
                        <a:pt x="332" y="108"/>
                      </a:lnTo>
                      <a:lnTo>
                        <a:pt x="318" y="99"/>
                      </a:lnTo>
                      <a:lnTo>
                        <a:pt x="293" y="65"/>
                      </a:lnTo>
                      <a:lnTo>
                        <a:pt x="304" y="58"/>
                      </a:lnTo>
                      <a:lnTo>
                        <a:pt x="349" y="13"/>
                      </a:lnTo>
                      <a:lnTo>
                        <a:pt x="344" y="0"/>
                      </a:lnTo>
                      <a:lnTo>
                        <a:pt x="330" y="3"/>
                      </a:lnTo>
                      <a:lnTo>
                        <a:pt x="283" y="6"/>
                      </a:lnTo>
                      <a:lnTo>
                        <a:pt x="266" y="18"/>
                      </a:lnTo>
                      <a:lnTo>
                        <a:pt x="255" y="27"/>
                      </a:lnTo>
                      <a:lnTo>
                        <a:pt x="239" y="24"/>
                      </a:lnTo>
                      <a:lnTo>
                        <a:pt x="228" y="31"/>
                      </a:lnTo>
                      <a:lnTo>
                        <a:pt x="236" y="45"/>
                      </a:lnTo>
                      <a:lnTo>
                        <a:pt x="259" y="62"/>
                      </a:lnTo>
                      <a:lnTo>
                        <a:pt x="242" y="65"/>
                      </a:lnTo>
                      <a:lnTo>
                        <a:pt x="201" y="71"/>
                      </a:lnTo>
                      <a:lnTo>
                        <a:pt x="173" y="58"/>
                      </a:lnTo>
                      <a:lnTo>
                        <a:pt x="144" y="45"/>
                      </a:lnTo>
                      <a:lnTo>
                        <a:pt x="135" y="52"/>
                      </a:lnTo>
                      <a:lnTo>
                        <a:pt x="127" y="77"/>
                      </a:lnTo>
                      <a:lnTo>
                        <a:pt x="130" y="89"/>
                      </a:lnTo>
                      <a:lnTo>
                        <a:pt x="126" y="95"/>
                      </a:lnTo>
                      <a:lnTo>
                        <a:pt x="109" y="102"/>
                      </a:lnTo>
                      <a:lnTo>
                        <a:pt x="111" y="126"/>
                      </a:lnTo>
                      <a:lnTo>
                        <a:pt x="109" y="132"/>
                      </a:lnTo>
                      <a:lnTo>
                        <a:pt x="92" y="158"/>
                      </a:lnTo>
                      <a:lnTo>
                        <a:pt x="107" y="182"/>
                      </a:lnTo>
                      <a:lnTo>
                        <a:pt x="113" y="179"/>
                      </a:lnTo>
                      <a:lnTo>
                        <a:pt x="142" y="148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Freeform 114">
                  <a:extLst>
                    <a:ext uri="{FF2B5EF4-FFF2-40B4-BE49-F238E27FC236}">
                      <a16:creationId xmlns:a16="http://schemas.microsoft.com/office/drawing/2014/main" id="{DD454566-D7C1-405E-BF79-18E452F4A4F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194305" y="3106401"/>
                  <a:ext cx="183399" cy="169877"/>
                </a:xfrm>
                <a:custGeom>
                  <a:avLst/>
                  <a:gdLst>
                    <a:gd name="T0" fmla="*/ 43 w 123"/>
                    <a:gd name="T1" fmla="*/ 0 h 140"/>
                    <a:gd name="T2" fmla="*/ 71 w 123"/>
                    <a:gd name="T3" fmla="*/ 0 h 140"/>
                    <a:gd name="T4" fmla="*/ 92 w 123"/>
                    <a:gd name="T5" fmla="*/ 5 h 140"/>
                    <a:gd name="T6" fmla="*/ 106 w 123"/>
                    <a:gd name="T7" fmla="*/ 28 h 140"/>
                    <a:gd name="T8" fmla="*/ 120 w 123"/>
                    <a:gd name="T9" fmla="*/ 65 h 140"/>
                    <a:gd name="T10" fmla="*/ 123 w 123"/>
                    <a:gd name="T11" fmla="*/ 96 h 140"/>
                    <a:gd name="T12" fmla="*/ 109 w 123"/>
                    <a:gd name="T13" fmla="*/ 112 h 140"/>
                    <a:gd name="T14" fmla="*/ 104 w 123"/>
                    <a:gd name="T15" fmla="*/ 133 h 140"/>
                    <a:gd name="T16" fmla="*/ 90 w 123"/>
                    <a:gd name="T17" fmla="*/ 140 h 140"/>
                    <a:gd name="T18" fmla="*/ 76 w 123"/>
                    <a:gd name="T19" fmla="*/ 122 h 140"/>
                    <a:gd name="T20" fmla="*/ 63 w 123"/>
                    <a:gd name="T21" fmla="*/ 88 h 140"/>
                    <a:gd name="T22" fmla="*/ 54 w 123"/>
                    <a:gd name="T23" fmla="*/ 75 h 140"/>
                    <a:gd name="T24" fmla="*/ 30 w 123"/>
                    <a:gd name="T25" fmla="*/ 72 h 140"/>
                    <a:gd name="T26" fmla="*/ 0 w 123"/>
                    <a:gd name="T27" fmla="*/ 37 h 140"/>
                    <a:gd name="T28" fmla="*/ 43 w 123"/>
                    <a:gd name="T29" fmla="*/ 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3" h="140">
                      <a:moveTo>
                        <a:pt x="43" y="0"/>
                      </a:moveTo>
                      <a:lnTo>
                        <a:pt x="71" y="0"/>
                      </a:lnTo>
                      <a:lnTo>
                        <a:pt x="92" y="5"/>
                      </a:lnTo>
                      <a:lnTo>
                        <a:pt x="106" y="28"/>
                      </a:lnTo>
                      <a:lnTo>
                        <a:pt x="120" y="65"/>
                      </a:lnTo>
                      <a:lnTo>
                        <a:pt x="123" y="96"/>
                      </a:lnTo>
                      <a:lnTo>
                        <a:pt x="109" y="112"/>
                      </a:lnTo>
                      <a:lnTo>
                        <a:pt x="104" y="133"/>
                      </a:lnTo>
                      <a:lnTo>
                        <a:pt x="90" y="140"/>
                      </a:lnTo>
                      <a:lnTo>
                        <a:pt x="76" y="122"/>
                      </a:lnTo>
                      <a:lnTo>
                        <a:pt x="63" y="88"/>
                      </a:lnTo>
                      <a:lnTo>
                        <a:pt x="54" y="75"/>
                      </a:lnTo>
                      <a:lnTo>
                        <a:pt x="30" y="72"/>
                      </a:lnTo>
                      <a:lnTo>
                        <a:pt x="0" y="37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" name="CH">
                <a:extLst>
                  <a:ext uri="{FF2B5EF4-FFF2-40B4-BE49-F238E27FC236}">
                    <a16:creationId xmlns:a16="http://schemas.microsoft.com/office/drawing/2014/main" id="{BE89359D-381C-485B-859B-404402D01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5219" y="3993760"/>
                <a:ext cx="551475" cy="322301"/>
              </a:xfrm>
              <a:custGeom>
                <a:avLst/>
                <a:gdLst>
                  <a:gd name="T0" fmla="*/ 197 w 376"/>
                  <a:gd name="T1" fmla="*/ 53 h 276"/>
                  <a:gd name="T2" fmla="*/ 178 w 376"/>
                  <a:gd name="T3" fmla="*/ 34 h 276"/>
                  <a:gd name="T4" fmla="*/ 181 w 376"/>
                  <a:gd name="T5" fmla="*/ 27 h 276"/>
                  <a:gd name="T6" fmla="*/ 170 w 376"/>
                  <a:gd name="T7" fmla="*/ 16 h 276"/>
                  <a:gd name="T8" fmla="*/ 159 w 376"/>
                  <a:gd name="T9" fmla="*/ 0 h 276"/>
                  <a:gd name="T10" fmla="*/ 148 w 376"/>
                  <a:gd name="T11" fmla="*/ 16 h 276"/>
                  <a:gd name="T12" fmla="*/ 140 w 376"/>
                  <a:gd name="T13" fmla="*/ 10 h 276"/>
                  <a:gd name="T14" fmla="*/ 127 w 376"/>
                  <a:gd name="T15" fmla="*/ 24 h 276"/>
                  <a:gd name="T16" fmla="*/ 127 w 376"/>
                  <a:gd name="T17" fmla="*/ 32 h 276"/>
                  <a:gd name="T18" fmla="*/ 110 w 376"/>
                  <a:gd name="T19" fmla="*/ 40 h 276"/>
                  <a:gd name="T20" fmla="*/ 68 w 376"/>
                  <a:gd name="T21" fmla="*/ 77 h 276"/>
                  <a:gd name="T22" fmla="*/ 57 w 376"/>
                  <a:gd name="T23" fmla="*/ 93 h 276"/>
                  <a:gd name="T24" fmla="*/ 57 w 376"/>
                  <a:gd name="T25" fmla="*/ 111 h 276"/>
                  <a:gd name="T26" fmla="*/ 42 w 376"/>
                  <a:gd name="T27" fmla="*/ 117 h 276"/>
                  <a:gd name="T28" fmla="*/ 11 w 376"/>
                  <a:gd name="T29" fmla="*/ 154 h 276"/>
                  <a:gd name="T30" fmla="*/ 11 w 376"/>
                  <a:gd name="T31" fmla="*/ 167 h 276"/>
                  <a:gd name="T32" fmla="*/ 0 w 376"/>
                  <a:gd name="T33" fmla="*/ 182 h 276"/>
                  <a:gd name="T34" fmla="*/ 5 w 376"/>
                  <a:gd name="T35" fmla="*/ 201 h 276"/>
                  <a:gd name="T36" fmla="*/ 19 w 376"/>
                  <a:gd name="T37" fmla="*/ 191 h 276"/>
                  <a:gd name="T38" fmla="*/ 33 w 376"/>
                  <a:gd name="T39" fmla="*/ 174 h 276"/>
                  <a:gd name="T40" fmla="*/ 54 w 376"/>
                  <a:gd name="T41" fmla="*/ 169 h 276"/>
                  <a:gd name="T42" fmla="*/ 68 w 376"/>
                  <a:gd name="T43" fmla="*/ 174 h 276"/>
                  <a:gd name="T44" fmla="*/ 73 w 376"/>
                  <a:gd name="T45" fmla="*/ 201 h 276"/>
                  <a:gd name="T46" fmla="*/ 71 w 376"/>
                  <a:gd name="T47" fmla="*/ 219 h 276"/>
                  <a:gd name="T48" fmla="*/ 80 w 376"/>
                  <a:gd name="T49" fmla="*/ 232 h 276"/>
                  <a:gd name="T50" fmla="*/ 91 w 376"/>
                  <a:gd name="T51" fmla="*/ 241 h 276"/>
                  <a:gd name="T52" fmla="*/ 115 w 376"/>
                  <a:gd name="T53" fmla="*/ 243 h 276"/>
                  <a:gd name="T54" fmla="*/ 167 w 376"/>
                  <a:gd name="T55" fmla="*/ 251 h 276"/>
                  <a:gd name="T56" fmla="*/ 178 w 376"/>
                  <a:gd name="T57" fmla="*/ 243 h 276"/>
                  <a:gd name="T58" fmla="*/ 186 w 376"/>
                  <a:gd name="T59" fmla="*/ 232 h 276"/>
                  <a:gd name="T60" fmla="*/ 191 w 376"/>
                  <a:gd name="T61" fmla="*/ 208 h 276"/>
                  <a:gd name="T62" fmla="*/ 210 w 376"/>
                  <a:gd name="T63" fmla="*/ 206 h 276"/>
                  <a:gd name="T64" fmla="*/ 216 w 376"/>
                  <a:gd name="T65" fmla="*/ 222 h 276"/>
                  <a:gd name="T66" fmla="*/ 216 w 376"/>
                  <a:gd name="T67" fmla="*/ 258 h 276"/>
                  <a:gd name="T68" fmla="*/ 240 w 376"/>
                  <a:gd name="T69" fmla="*/ 276 h 276"/>
                  <a:gd name="T70" fmla="*/ 258 w 376"/>
                  <a:gd name="T71" fmla="*/ 245 h 276"/>
                  <a:gd name="T72" fmla="*/ 277 w 376"/>
                  <a:gd name="T73" fmla="*/ 235 h 276"/>
                  <a:gd name="T74" fmla="*/ 299 w 376"/>
                  <a:gd name="T75" fmla="*/ 238 h 276"/>
                  <a:gd name="T76" fmla="*/ 315 w 376"/>
                  <a:gd name="T77" fmla="*/ 248 h 276"/>
                  <a:gd name="T78" fmla="*/ 322 w 376"/>
                  <a:gd name="T79" fmla="*/ 256 h 276"/>
                  <a:gd name="T80" fmla="*/ 327 w 376"/>
                  <a:gd name="T81" fmla="*/ 229 h 276"/>
                  <a:gd name="T82" fmla="*/ 339 w 376"/>
                  <a:gd name="T83" fmla="*/ 198 h 276"/>
                  <a:gd name="T84" fmla="*/ 367 w 376"/>
                  <a:gd name="T85" fmla="*/ 192 h 276"/>
                  <a:gd name="T86" fmla="*/ 376 w 376"/>
                  <a:gd name="T87" fmla="*/ 172 h 276"/>
                  <a:gd name="T88" fmla="*/ 367 w 376"/>
                  <a:gd name="T89" fmla="*/ 155 h 276"/>
                  <a:gd name="T90" fmla="*/ 354 w 376"/>
                  <a:gd name="T91" fmla="*/ 148 h 276"/>
                  <a:gd name="T92" fmla="*/ 319 w 376"/>
                  <a:gd name="T93" fmla="*/ 141 h 276"/>
                  <a:gd name="T94" fmla="*/ 318 w 376"/>
                  <a:gd name="T95" fmla="*/ 121 h 276"/>
                  <a:gd name="T96" fmla="*/ 318 w 376"/>
                  <a:gd name="T97" fmla="*/ 100 h 276"/>
                  <a:gd name="T98" fmla="*/ 318 w 376"/>
                  <a:gd name="T99" fmla="*/ 84 h 276"/>
                  <a:gd name="T100" fmla="*/ 296 w 376"/>
                  <a:gd name="T101" fmla="*/ 71 h 276"/>
                  <a:gd name="T102" fmla="*/ 285 w 376"/>
                  <a:gd name="T103" fmla="*/ 77 h 276"/>
                  <a:gd name="T104" fmla="*/ 266 w 376"/>
                  <a:gd name="T105" fmla="*/ 61 h 276"/>
                  <a:gd name="T106" fmla="*/ 263 w 376"/>
                  <a:gd name="T107" fmla="*/ 50 h 276"/>
                  <a:gd name="T108" fmla="*/ 256 w 376"/>
                  <a:gd name="T109" fmla="*/ 37 h 276"/>
                  <a:gd name="T110" fmla="*/ 256 w 376"/>
                  <a:gd name="T111" fmla="*/ 32 h 276"/>
                  <a:gd name="T112" fmla="*/ 235 w 376"/>
                  <a:gd name="T113" fmla="*/ 24 h 276"/>
                  <a:gd name="T114" fmla="*/ 228 w 376"/>
                  <a:gd name="T115" fmla="*/ 34 h 276"/>
                  <a:gd name="T116" fmla="*/ 214 w 376"/>
                  <a:gd name="T117" fmla="*/ 46 h 276"/>
                  <a:gd name="T118" fmla="*/ 197 w 376"/>
                  <a:gd name="T119" fmla="*/ 53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6" h="276">
                    <a:moveTo>
                      <a:pt x="197" y="53"/>
                    </a:moveTo>
                    <a:lnTo>
                      <a:pt x="178" y="34"/>
                    </a:lnTo>
                    <a:lnTo>
                      <a:pt x="181" y="27"/>
                    </a:lnTo>
                    <a:lnTo>
                      <a:pt x="170" y="16"/>
                    </a:lnTo>
                    <a:lnTo>
                      <a:pt x="159" y="0"/>
                    </a:lnTo>
                    <a:lnTo>
                      <a:pt x="148" y="16"/>
                    </a:lnTo>
                    <a:lnTo>
                      <a:pt x="140" y="10"/>
                    </a:lnTo>
                    <a:lnTo>
                      <a:pt x="127" y="24"/>
                    </a:lnTo>
                    <a:lnTo>
                      <a:pt x="127" y="32"/>
                    </a:lnTo>
                    <a:lnTo>
                      <a:pt x="110" y="40"/>
                    </a:lnTo>
                    <a:lnTo>
                      <a:pt x="68" y="77"/>
                    </a:lnTo>
                    <a:lnTo>
                      <a:pt x="57" y="93"/>
                    </a:lnTo>
                    <a:lnTo>
                      <a:pt x="57" y="111"/>
                    </a:lnTo>
                    <a:lnTo>
                      <a:pt x="42" y="117"/>
                    </a:lnTo>
                    <a:lnTo>
                      <a:pt x="11" y="154"/>
                    </a:lnTo>
                    <a:lnTo>
                      <a:pt x="11" y="167"/>
                    </a:lnTo>
                    <a:lnTo>
                      <a:pt x="0" y="182"/>
                    </a:lnTo>
                    <a:lnTo>
                      <a:pt x="5" y="201"/>
                    </a:lnTo>
                    <a:lnTo>
                      <a:pt x="19" y="191"/>
                    </a:lnTo>
                    <a:lnTo>
                      <a:pt x="33" y="174"/>
                    </a:lnTo>
                    <a:lnTo>
                      <a:pt x="54" y="169"/>
                    </a:lnTo>
                    <a:lnTo>
                      <a:pt x="68" y="174"/>
                    </a:lnTo>
                    <a:lnTo>
                      <a:pt x="73" y="201"/>
                    </a:lnTo>
                    <a:lnTo>
                      <a:pt x="71" y="219"/>
                    </a:lnTo>
                    <a:lnTo>
                      <a:pt x="80" y="232"/>
                    </a:lnTo>
                    <a:lnTo>
                      <a:pt x="91" y="241"/>
                    </a:lnTo>
                    <a:lnTo>
                      <a:pt x="115" y="243"/>
                    </a:lnTo>
                    <a:lnTo>
                      <a:pt x="167" y="251"/>
                    </a:lnTo>
                    <a:lnTo>
                      <a:pt x="178" y="243"/>
                    </a:lnTo>
                    <a:lnTo>
                      <a:pt x="186" y="232"/>
                    </a:lnTo>
                    <a:lnTo>
                      <a:pt x="191" y="208"/>
                    </a:lnTo>
                    <a:lnTo>
                      <a:pt x="210" y="206"/>
                    </a:lnTo>
                    <a:lnTo>
                      <a:pt x="216" y="222"/>
                    </a:lnTo>
                    <a:lnTo>
                      <a:pt x="216" y="258"/>
                    </a:lnTo>
                    <a:lnTo>
                      <a:pt x="240" y="276"/>
                    </a:lnTo>
                    <a:lnTo>
                      <a:pt x="258" y="245"/>
                    </a:lnTo>
                    <a:lnTo>
                      <a:pt x="277" y="235"/>
                    </a:lnTo>
                    <a:lnTo>
                      <a:pt x="299" y="238"/>
                    </a:lnTo>
                    <a:lnTo>
                      <a:pt x="315" y="248"/>
                    </a:lnTo>
                    <a:lnTo>
                      <a:pt x="322" y="256"/>
                    </a:lnTo>
                    <a:lnTo>
                      <a:pt x="327" y="229"/>
                    </a:lnTo>
                    <a:lnTo>
                      <a:pt x="339" y="198"/>
                    </a:lnTo>
                    <a:lnTo>
                      <a:pt x="367" y="192"/>
                    </a:lnTo>
                    <a:lnTo>
                      <a:pt x="376" y="172"/>
                    </a:lnTo>
                    <a:lnTo>
                      <a:pt x="367" y="155"/>
                    </a:lnTo>
                    <a:lnTo>
                      <a:pt x="354" y="148"/>
                    </a:lnTo>
                    <a:lnTo>
                      <a:pt x="319" y="141"/>
                    </a:lnTo>
                    <a:lnTo>
                      <a:pt x="318" y="121"/>
                    </a:lnTo>
                    <a:lnTo>
                      <a:pt x="318" y="100"/>
                    </a:lnTo>
                    <a:lnTo>
                      <a:pt x="318" y="84"/>
                    </a:lnTo>
                    <a:lnTo>
                      <a:pt x="296" y="71"/>
                    </a:lnTo>
                    <a:lnTo>
                      <a:pt x="285" y="77"/>
                    </a:lnTo>
                    <a:lnTo>
                      <a:pt x="266" y="61"/>
                    </a:lnTo>
                    <a:lnTo>
                      <a:pt x="263" y="50"/>
                    </a:lnTo>
                    <a:lnTo>
                      <a:pt x="256" y="37"/>
                    </a:lnTo>
                    <a:lnTo>
                      <a:pt x="256" y="32"/>
                    </a:lnTo>
                    <a:lnTo>
                      <a:pt x="235" y="24"/>
                    </a:lnTo>
                    <a:lnTo>
                      <a:pt x="228" y="34"/>
                    </a:lnTo>
                    <a:lnTo>
                      <a:pt x="214" y="46"/>
                    </a:lnTo>
                    <a:lnTo>
                      <a:pt x="197" y="53"/>
                    </a:lnTo>
                    <a:close/>
                  </a:path>
                </a:pathLst>
              </a:custGeom>
              <a:solidFill>
                <a:srgbClr val="438086">
                  <a:lumMod val="20000"/>
                  <a:lumOff val="80000"/>
                </a:srgbClr>
              </a:solidFill>
              <a:ln w="3175" cap="flat" cmpd="sng" algn="ctr">
                <a:solidFill>
                  <a:srgbClr val="43808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AT">
                <a:extLst>
                  <a:ext uri="{FF2B5EF4-FFF2-40B4-BE49-F238E27FC236}">
                    <a16:creationId xmlns:a16="http://schemas.microsoft.com/office/drawing/2014/main" id="{48BE0566-E9E8-464D-8784-17DFCE3F3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855" y="3956692"/>
                <a:ext cx="848298" cy="337426"/>
              </a:xfrm>
              <a:custGeom>
                <a:avLst/>
                <a:gdLst>
                  <a:gd name="T0" fmla="*/ 24 w 573"/>
                  <a:gd name="T1" fmla="*/ 102 h 293"/>
                  <a:gd name="T2" fmla="*/ 46 w 573"/>
                  <a:gd name="T3" fmla="*/ 117 h 293"/>
                  <a:gd name="T4" fmla="*/ 80 w 573"/>
                  <a:gd name="T5" fmla="*/ 114 h 293"/>
                  <a:gd name="T6" fmla="*/ 112 w 573"/>
                  <a:gd name="T7" fmla="*/ 111 h 293"/>
                  <a:gd name="T8" fmla="*/ 150 w 573"/>
                  <a:gd name="T9" fmla="*/ 125 h 293"/>
                  <a:gd name="T10" fmla="*/ 175 w 573"/>
                  <a:gd name="T11" fmla="*/ 121 h 293"/>
                  <a:gd name="T12" fmla="*/ 218 w 573"/>
                  <a:gd name="T13" fmla="*/ 115 h 293"/>
                  <a:gd name="T14" fmla="*/ 265 w 573"/>
                  <a:gd name="T15" fmla="*/ 142 h 293"/>
                  <a:gd name="T16" fmla="*/ 288 w 573"/>
                  <a:gd name="T17" fmla="*/ 115 h 293"/>
                  <a:gd name="T18" fmla="*/ 269 w 573"/>
                  <a:gd name="T19" fmla="*/ 57 h 293"/>
                  <a:gd name="T20" fmla="*/ 347 w 573"/>
                  <a:gd name="T21" fmla="*/ 7 h 293"/>
                  <a:gd name="T22" fmla="*/ 369 w 573"/>
                  <a:gd name="T23" fmla="*/ 28 h 293"/>
                  <a:gd name="T24" fmla="*/ 426 w 573"/>
                  <a:gd name="T25" fmla="*/ 3 h 293"/>
                  <a:gd name="T26" fmla="*/ 488 w 573"/>
                  <a:gd name="T27" fmla="*/ 24 h 293"/>
                  <a:gd name="T28" fmla="*/ 527 w 573"/>
                  <a:gd name="T29" fmla="*/ 11 h 293"/>
                  <a:gd name="T30" fmla="*/ 559 w 573"/>
                  <a:gd name="T31" fmla="*/ 74 h 293"/>
                  <a:gd name="T32" fmla="*/ 569 w 573"/>
                  <a:gd name="T33" fmla="*/ 117 h 293"/>
                  <a:gd name="T34" fmla="*/ 542 w 573"/>
                  <a:gd name="T35" fmla="*/ 142 h 293"/>
                  <a:gd name="T36" fmla="*/ 546 w 573"/>
                  <a:gd name="T37" fmla="*/ 171 h 293"/>
                  <a:gd name="T38" fmla="*/ 536 w 573"/>
                  <a:gd name="T39" fmla="*/ 210 h 293"/>
                  <a:gd name="T40" fmla="*/ 507 w 573"/>
                  <a:gd name="T41" fmla="*/ 245 h 293"/>
                  <a:gd name="T42" fmla="*/ 482 w 573"/>
                  <a:gd name="T43" fmla="*/ 269 h 293"/>
                  <a:gd name="T44" fmla="*/ 418 w 573"/>
                  <a:gd name="T45" fmla="*/ 273 h 293"/>
                  <a:gd name="T46" fmla="*/ 366 w 573"/>
                  <a:gd name="T47" fmla="*/ 293 h 293"/>
                  <a:gd name="T48" fmla="*/ 279 w 573"/>
                  <a:gd name="T49" fmla="*/ 273 h 293"/>
                  <a:gd name="T50" fmla="*/ 195 w 573"/>
                  <a:gd name="T51" fmla="*/ 235 h 293"/>
                  <a:gd name="T52" fmla="*/ 190 w 573"/>
                  <a:gd name="T53" fmla="*/ 200 h 293"/>
                  <a:gd name="T54" fmla="*/ 136 w 573"/>
                  <a:gd name="T55" fmla="*/ 198 h 293"/>
                  <a:gd name="T56" fmla="*/ 66 w 573"/>
                  <a:gd name="T57" fmla="*/ 188 h 293"/>
                  <a:gd name="T58" fmla="*/ 36 w 573"/>
                  <a:gd name="T59" fmla="*/ 175 h 293"/>
                  <a:gd name="T60" fmla="*/ 17 w 573"/>
                  <a:gd name="T61" fmla="*/ 149 h 293"/>
                  <a:gd name="T62" fmla="*/ 0 w 573"/>
                  <a:gd name="T63" fmla="*/ 105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73" h="293">
                    <a:moveTo>
                      <a:pt x="0" y="105"/>
                    </a:moveTo>
                    <a:lnTo>
                      <a:pt x="24" y="102"/>
                    </a:lnTo>
                    <a:lnTo>
                      <a:pt x="33" y="100"/>
                    </a:lnTo>
                    <a:lnTo>
                      <a:pt x="46" y="117"/>
                    </a:lnTo>
                    <a:lnTo>
                      <a:pt x="61" y="111"/>
                    </a:lnTo>
                    <a:lnTo>
                      <a:pt x="80" y="114"/>
                    </a:lnTo>
                    <a:lnTo>
                      <a:pt x="91" y="124"/>
                    </a:lnTo>
                    <a:lnTo>
                      <a:pt x="112" y="111"/>
                    </a:lnTo>
                    <a:lnTo>
                      <a:pt x="138" y="112"/>
                    </a:lnTo>
                    <a:lnTo>
                      <a:pt x="150" y="125"/>
                    </a:lnTo>
                    <a:lnTo>
                      <a:pt x="166" y="129"/>
                    </a:lnTo>
                    <a:lnTo>
                      <a:pt x="175" y="121"/>
                    </a:lnTo>
                    <a:lnTo>
                      <a:pt x="204" y="115"/>
                    </a:lnTo>
                    <a:lnTo>
                      <a:pt x="218" y="115"/>
                    </a:lnTo>
                    <a:lnTo>
                      <a:pt x="240" y="124"/>
                    </a:lnTo>
                    <a:lnTo>
                      <a:pt x="265" y="142"/>
                    </a:lnTo>
                    <a:lnTo>
                      <a:pt x="284" y="134"/>
                    </a:lnTo>
                    <a:lnTo>
                      <a:pt x="288" y="115"/>
                    </a:lnTo>
                    <a:lnTo>
                      <a:pt x="275" y="91"/>
                    </a:lnTo>
                    <a:lnTo>
                      <a:pt x="269" y="57"/>
                    </a:lnTo>
                    <a:lnTo>
                      <a:pt x="333" y="7"/>
                    </a:lnTo>
                    <a:lnTo>
                      <a:pt x="347" y="7"/>
                    </a:lnTo>
                    <a:lnTo>
                      <a:pt x="350" y="24"/>
                    </a:lnTo>
                    <a:lnTo>
                      <a:pt x="369" y="28"/>
                    </a:lnTo>
                    <a:lnTo>
                      <a:pt x="409" y="23"/>
                    </a:lnTo>
                    <a:lnTo>
                      <a:pt x="426" y="3"/>
                    </a:lnTo>
                    <a:lnTo>
                      <a:pt x="476" y="0"/>
                    </a:lnTo>
                    <a:lnTo>
                      <a:pt x="488" y="24"/>
                    </a:lnTo>
                    <a:lnTo>
                      <a:pt x="508" y="24"/>
                    </a:lnTo>
                    <a:lnTo>
                      <a:pt x="527" y="11"/>
                    </a:lnTo>
                    <a:lnTo>
                      <a:pt x="559" y="34"/>
                    </a:lnTo>
                    <a:lnTo>
                      <a:pt x="559" y="74"/>
                    </a:lnTo>
                    <a:lnTo>
                      <a:pt x="573" y="91"/>
                    </a:lnTo>
                    <a:lnTo>
                      <a:pt x="569" y="117"/>
                    </a:lnTo>
                    <a:lnTo>
                      <a:pt x="559" y="142"/>
                    </a:lnTo>
                    <a:lnTo>
                      <a:pt x="542" y="142"/>
                    </a:lnTo>
                    <a:lnTo>
                      <a:pt x="536" y="149"/>
                    </a:lnTo>
                    <a:lnTo>
                      <a:pt x="546" y="171"/>
                    </a:lnTo>
                    <a:lnTo>
                      <a:pt x="546" y="192"/>
                    </a:lnTo>
                    <a:lnTo>
                      <a:pt x="536" y="210"/>
                    </a:lnTo>
                    <a:lnTo>
                      <a:pt x="508" y="226"/>
                    </a:lnTo>
                    <a:lnTo>
                      <a:pt x="507" y="245"/>
                    </a:lnTo>
                    <a:lnTo>
                      <a:pt x="507" y="263"/>
                    </a:lnTo>
                    <a:lnTo>
                      <a:pt x="482" y="269"/>
                    </a:lnTo>
                    <a:lnTo>
                      <a:pt x="438" y="266"/>
                    </a:lnTo>
                    <a:lnTo>
                      <a:pt x="418" y="273"/>
                    </a:lnTo>
                    <a:lnTo>
                      <a:pt x="381" y="273"/>
                    </a:lnTo>
                    <a:lnTo>
                      <a:pt x="366" y="293"/>
                    </a:lnTo>
                    <a:lnTo>
                      <a:pt x="308" y="272"/>
                    </a:lnTo>
                    <a:lnTo>
                      <a:pt x="279" y="273"/>
                    </a:lnTo>
                    <a:lnTo>
                      <a:pt x="205" y="255"/>
                    </a:lnTo>
                    <a:lnTo>
                      <a:pt x="195" y="235"/>
                    </a:lnTo>
                    <a:lnTo>
                      <a:pt x="195" y="213"/>
                    </a:lnTo>
                    <a:lnTo>
                      <a:pt x="190" y="200"/>
                    </a:lnTo>
                    <a:lnTo>
                      <a:pt x="181" y="195"/>
                    </a:lnTo>
                    <a:lnTo>
                      <a:pt x="136" y="198"/>
                    </a:lnTo>
                    <a:lnTo>
                      <a:pt x="72" y="205"/>
                    </a:lnTo>
                    <a:lnTo>
                      <a:pt x="66" y="188"/>
                    </a:lnTo>
                    <a:lnTo>
                      <a:pt x="55" y="182"/>
                    </a:lnTo>
                    <a:lnTo>
                      <a:pt x="36" y="175"/>
                    </a:lnTo>
                    <a:lnTo>
                      <a:pt x="17" y="169"/>
                    </a:lnTo>
                    <a:lnTo>
                      <a:pt x="17" y="149"/>
                    </a:lnTo>
                    <a:lnTo>
                      <a:pt x="17" y="12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438086">
                  <a:lumMod val="20000"/>
                  <a:lumOff val="80000"/>
                </a:srgbClr>
              </a:solidFill>
              <a:ln w="3175" cap="flat" cmpd="sng" algn="ctr">
                <a:solidFill>
                  <a:srgbClr val="438086"/>
                </a:solidFill>
                <a:prstDash val="solid"/>
              </a:ln>
              <a:effec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SI">
                <a:extLst>
                  <a:ext uri="{FF2B5EF4-FFF2-40B4-BE49-F238E27FC236}">
                    <a16:creationId xmlns:a16="http://schemas.microsoft.com/office/drawing/2014/main" id="{FDEBA514-CE59-45CF-BADF-5D764F47E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552" y="4259658"/>
                <a:ext cx="370832" cy="200422"/>
              </a:xfrm>
              <a:custGeom>
                <a:avLst/>
                <a:gdLst>
                  <a:gd name="T0" fmla="*/ 22 w 251"/>
                  <a:gd name="T1" fmla="*/ 89 h 163"/>
                  <a:gd name="T2" fmla="*/ 47 w 251"/>
                  <a:gd name="T3" fmla="*/ 118 h 163"/>
                  <a:gd name="T4" fmla="*/ 39 w 251"/>
                  <a:gd name="T5" fmla="*/ 132 h 163"/>
                  <a:gd name="T6" fmla="*/ 28 w 251"/>
                  <a:gd name="T7" fmla="*/ 142 h 163"/>
                  <a:gd name="T8" fmla="*/ 14 w 251"/>
                  <a:gd name="T9" fmla="*/ 145 h 163"/>
                  <a:gd name="T10" fmla="*/ 0 w 251"/>
                  <a:gd name="T11" fmla="*/ 147 h 163"/>
                  <a:gd name="T12" fmla="*/ 25 w 251"/>
                  <a:gd name="T13" fmla="*/ 160 h 163"/>
                  <a:gd name="T14" fmla="*/ 36 w 251"/>
                  <a:gd name="T15" fmla="*/ 163 h 163"/>
                  <a:gd name="T16" fmla="*/ 67 w 251"/>
                  <a:gd name="T17" fmla="*/ 142 h 163"/>
                  <a:gd name="T18" fmla="*/ 137 w 251"/>
                  <a:gd name="T19" fmla="*/ 162 h 163"/>
                  <a:gd name="T20" fmla="*/ 182 w 251"/>
                  <a:gd name="T21" fmla="*/ 105 h 163"/>
                  <a:gd name="T22" fmla="*/ 191 w 251"/>
                  <a:gd name="T23" fmla="*/ 81 h 163"/>
                  <a:gd name="T24" fmla="*/ 200 w 251"/>
                  <a:gd name="T25" fmla="*/ 73 h 163"/>
                  <a:gd name="T26" fmla="*/ 226 w 251"/>
                  <a:gd name="T27" fmla="*/ 76 h 163"/>
                  <a:gd name="T28" fmla="*/ 251 w 251"/>
                  <a:gd name="T29" fmla="*/ 42 h 163"/>
                  <a:gd name="T30" fmla="*/ 248 w 251"/>
                  <a:gd name="T31" fmla="*/ 21 h 163"/>
                  <a:gd name="T32" fmla="*/ 231 w 251"/>
                  <a:gd name="T33" fmla="*/ 0 h 163"/>
                  <a:gd name="T34" fmla="*/ 219 w 251"/>
                  <a:gd name="T35" fmla="*/ 2 h 163"/>
                  <a:gd name="T36" fmla="*/ 207 w 251"/>
                  <a:gd name="T37" fmla="*/ 7 h 163"/>
                  <a:gd name="T38" fmla="*/ 184 w 251"/>
                  <a:gd name="T39" fmla="*/ 1 h 163"/>
                  <a:gd name="T40" fmla="*/ 161 w 251"/>
                  <a:gd name="T41" fmla="*/ 2 h 163"/>
                  <a:gd name="T42" fmla="*/ 138 w 251"/>
                  <a:gd name="T43" fmla="*/ 9 h 163"/>
                  <a:gd name="T44" fmla="*/ 106 w 251"/>
                  <a:gd name="T45" fmla="*/ 7 h 163"/>
                  <a:gd name="T46" fmla="*/ 93 w 251"/>
                  <a:gd name="T47" fmla="*/ 28 h 163"/>
                  <a:gd name="T48" fmla="*/ 39 w 251"/>
                  <a:gd name="T49" fmla="*/ 9 h 163"/>
                  <a:gd name="T50" fmla="*/ 19 w 251"/>
                  <a:gd name="T51" fmla="*/ 9 h 163"/>
                  <a:gd name="T52" fmla="*/ 19 w 251"/>
                  <a:gd name="T53" fmla="*/ 45 h 163"/>
                  <a:gd name="T54" fmla="*/ 22 w 251"/>
                  <a:gd name="T55" fmla="*/ 89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1" h="163">
                    <a:moveTo>
                      <a:pt x="22" y="89"/>
                    </a:moveTo>
                    <a:lnTo>
                      <a:pt x="47" y="118"/>
                    </a:lnTo>
                    <a:lnTo>
                      <a:pt x="39" y="132"/>
                    </a:lnTo>
                    <a:lnTo>
                      <a:pt x="28" y="142"/>
                    </a:lnTo>
                    <a:lnTo>
                      <a:pt x="14" y="145"/>
                    </a:lnTo>
                    <a:lnTo>
                      <a:pt x="0" y="147"/>
                    </a:lnTo>
                    <a:lnTo>
                      <a:pt x="25" y="160"/>
                    </a:lnTo>
                    <a:lnTo>
                      <a:pt x="36" y="163"/>
                    </a:lnTo>
                    <a:lnTo>
                      <a:pt x="67" y="142"/>
                    </a:lnTo>
                    <a:lnTo>
                      <a:pt x="137" y="162"/>
                    </a:lnTo>
                    <a:lnTo>
                      <a:pt x="182" y="105"/>
                    </a:lnTo>
                    <a:lnTo>
                      <a:pt x="191" y="81"/>
                    </a:lnTo>
                    <a:lnTo>
                      <a:pt x="200" y="73"/>
                    </a:lnTo>
                    <a:lnTo>
                      <a:pt x="226" y="76"/>
                    </a:lnTo>
                    <a:lnTo>
                      <a:pt x="251" y="42"/>
                    </a:lnTo>
                    <a:lnTo>
                      <a:pt x="248" y="21"/>
                    </a:lnTo>
                    <a:lnTo>
                      <a:pt x="231" y="0"/>
                    </a:lnTo>
                    <a:lnTo>
                      <a:pt x="219" y="2"/>
                    </a:lnTo>
                    <a:lnTo>
                      <a:pt x="207" y="7"/>
                    </a:lnTo>
                    <a:lnTo>
                      <a:pt x="184" y="1"/>
                    </a:lnTo>
                    <a:lnTo>
                      <a:pt x="161" y="2"/>
                    </a:lnTo>
                    <a:lnTo>
                      <a:pt x="138" y="9"/>
                    </a:lnTo>
                    <a:lnTo>
                      <a:pt x="106" y="7"/>
                    </a:lnTo>
                    <a:lnTo>
                      <a:pt x="93" y="28"/>
                    </a:lnTo>
                    <a:lnTo>
                      <a:pt x="39" y="9"/>
                    </a:lnTo>
                    <a:lnTo>
                      <a:pt x="19" y="9"/>
                    </a:lnTo>
                    <a:lnTo>
                      <a:pt x="19" y="45"/>
                    </a:lnTo>
                    <a:lnTo>
                      <a:pt x="22" y="89"/>
                    </a:lnTo>
                    <a:close/>
                  </a:path>
                </a:pathLst>
              </a:custGeom>
              <a:solidFill>
                <a:srgbClr val="438086">
                  <a:lumMod val="20000"/>
                  <a:lumOff val="80000"/>
                </a:srgbClr>
              </a:solidFill>
              <a:ln w="3175" cap="flat" cmpd="sng" algn="ctr">
                <a:solidFill>
                  <a:srgbClr val="43808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BG">
                <a:extLst>
                  <a:ext uri="{FF2B5EF4-FFF2-40B4-BE49-F238E27FC236}">
                    <a16:creationId xmlns:a16="http://schemas.microsoft.com/office/drawing/2014/main" id="{04270958-1D35-4863-BE7A-E33E46CA0E7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713583" y="4603974"/>
                <a:ext cx="720976" cy="478728"/>
              </a:xfrm>
              <a:custGeom>
                <a:avLst/>
                <a:gdLst>
                  <a:gd name="T0" fmla="*/ 9 w 485"/>
                  <a:gd name="T1" fmla="*/ 56 h 398"/>
                  <a:gd name="T2" fmla="*/ 3 w 485"/>
                  <a:gd name="T3" fmla="*/ 84 h 398"/>
                  <a:gd name="T4" fmla="*/ 36 w 485"/>
                  <a:gd name="T5" fmla="*/ 117 h 398"/>
                  <a:gd name="T6" fmla="*/ 38 w 485"/>
                  <a:gd name="T7" fmla="*/ 164 h 398"/>
                  <a:gd name="T8" fmla="*/ 8 w 485"/>
                  <a:gd name="T9" fmla="*/ 191 h 398"/>
                  <a:gd name="T10" fmla="*/ 12 w 485"/>
                  <a:gd name="T11" fmla="*/ 225 h 398"/>
                  <a:gd name="T12" fmla="*/ 8 w 485"/>
                  <a:gd name="T13" fmla="*/ 263 h 398"/>
                  <a:gd name="T14" fmla="*/ 12 w 485"/>
                  <a:gd name="T15" fmla="*/ 296 h 398"/>
                  <a:gd name="T16" fmla="*/ 38 w 485"/>
                  <a:gd name="T17" fmla="*/ 315 h 398"/>
                  <a:gd name="T18" fmla="*/ 39 w 485"/>
                  <a:gd name="T19" fmla="*/ 362 h 398"/>
                  <a:gd name="T20" fmla="*/ 56 w 485"/>
                  <a:gd name="T21" fmla="*/ 398 h 398"/>
                  <a:gd name="T22" fmla="*/ 138 w 485"/>
                  <a:gd name="T23" fmla="*/ 374 h 398"/>
                  <a:gd name="T24" fmla="*/ 188 w 485"/>
                  <a:gd name="T25" fmla="*/ 334 h 398"/>
                  <a:gd name="T26" fmla="*/ 226 w 485"/>
                  <a:gd name="T27" fmla="*/ 359 h 398"/>
                  <a:gd name="T28" fmla="*/ 262 w 485"/>
                  <a:gd name="T29" fmla="*/ 371 h 398"/>
                  <a:gd name="T30" fmla="*/ 307 w 485"/>
                  <a:gd name="T31" fmla="*/ 353 h 398"/>
                  <a:gd name="T32" fmla="*/ 309 w 485"/>
                  <a:gd name="T33" fmla="*/ 312 h 398"/>
                  <a:gd name="T34" fmla="*/ 342 w 485"/>
                  <a:gd name="T35" fmla="*/ 312 h 398"/>
                  <a:gd name="T36" fmla="*/ 359 w 485"/>
                  <a:gd name="T37" fmla="*/ 300 h 398"/>
                  <a:gd name="T38" fmla="*/ 424 w 485"/>
                  <a:gd name="T39" fmla="*/ 278 h 398"/>
                  <a:gd name="T40" fmla="*/ 447 w 485"/>
                  <a:gd name="T41" fmla="*/ 248 h 398"/>
                  <a:gd name="T42" fmla="*/ 414 w 485"/>
                  <a:gd name="T43" fmla="*/ 208 h 398"/>
                  <a:gd name="T44" fmla="*/ 429 w 485"/>
                  <a:gd name="T45" fmla="*/ 177 h 398"/>
                  <a:gd name="T46" fmla="*/ 441 w 485"/>
                  <a:gd name="T47" fmla="*/ 158 h 398"/>
                  <a:gd name="T48" fmla="*/ 450 w 485"/>
                  <a:gd name="T49" fmla="*/ 117 h 398"/>
                  <a:gd name="T50" fmla="*/ 460 w 485"/>
                  <a:gd name="T51" fmla="*/ 74 h 398"/>
                  <a:gd name="T52" fmla="*/ 485 w 485"/>
                  <a:gd name="T53" fmla="*/ 56 h 398"/>
                  <a:gd name="T54" fmla="*/ 471 w 485"/>
                  <a:gd name="T55" fmla="*/ 13 h 398"/>
                  <a:gd name="T56" fmla="*/ 405 w 485"/>
                  <a:gd name="T57" fmla="*/ 3 h 398"/>
                  <a:gd name="T58" fmla="*/ 336 w 485"/>
                  <a:gd name="T59" fmla="*/ 9 h 398"/>
                  <a:gd name="T60" fmla="*/ 270 w 485"/>
                  <a:gd name="T61" fmla="*/ 46 h 398"/>
                  <a:gd name="T62" fmla="*/ 218 w 485"/>
                  <a:gd name="T63" fmla="*/ 71 h 398"/>
                  <a:gd name="T64" fmla="*/ 150 w 485"/>
                  <a:gd name="T65" fmla="*/ 77 h 398"/>
                  <a:gd name="T66" fmla="*/ 105 w 485"/>
                  <a:gd name="T67" fmla="*/ 74 h 398"/>
                  <a:gd name="T68" fmla="*/ 52 w 485"/>
                  <a:gd name="T69" fmla="*/ 53 h 398"/>
                  <a:gd name="T70" fmla="*/ 12 w 485"/>
                  <a:gd name="T71" fmla="*/ 47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85" h="398">
                    <a:moveTo>
                      <a:pt x="12" y="47"/>
                    </a:moveTo>
                    <a:lnTo>
                      <a:pt x="9" y="56"/>
                    </a:lnTo>
                    <a:lnTo>
                      <a:pt x="0" y="66"/>
                    </a:lnTo>
                    <a:lnTo>
                      <a:pt x="3" y="84"/>
                    </a:lnTo>
                    <a:lnTo>
                      <a:pt x="17" y="114"/>
                    </a:lnTo>
                    <a:lnTo>
                      <a:pt x="36" y="117"/>
                    </a:lnTo>
                    <a:lnTo>
                      <a:pt x="39" y="130"/>
                    </a:lnTo>
                    <a:lnTo>
                      <a:pt x="38" y="164"/>
                    </a:lnTo>
                    <a:lnTo>
                      <a:pt x="31" y="174"/>
                    </a:lnTo>
                    <a:lnTo>
                      <a:pt x="8" y="191"/>
                    </a:lnTo>
                    <a:lnTo>
                      <a:pt x="5" y="199"/>
                    </a:lnTo>
                    <a:lnTo>
                      <a:pt x="12" y="225"/>
                    </a:lnTo>
                    <a:lnTo>
                      <a:pt x="14" y="245"/>
                    </a:lnTo>
                    <a:lnTo>
                      <a:pt x="8" y="263"/>
                    </a:lnTo>
                    <a:lnTo>
                      <a:pt x="0" y="278"/>
                    </a:lnTo>
                    <a:lnTo>
                      <a:pt x="12" y="296"/>
                    </a:lnTo>
                    <a:lnTo>
                      <a:pt x="22" y="293"/>
                    </a:lnTo>
                    <a:lnTo>
                      <a:pt x="38" y="315"/>
                    </a:lnTo>
                    <a:lnTo>
                      <a:pt x="39" y="334"/>
                    </a:lnTo>
                    <a:lnTo>
                      <a:pt x="39" y="362"/>
                    </a:lnTo>
                    <a:lnTo>
                      <a:pt x="38" y="374"/>
                    </a:lnTo>
                    <a:lnTo>
                      <a:pt x="56" y="398"/>
                    </a:lnTo>
                    <a:lnTo>
                      <a:pt x="94" y="390"/>
                    </a:lnTo>
                    <a:lnTo>
                      <a:pt x="138" y="374"/>
                    </a:lnTo>
                    <a:lnTo>
                      <a:pt x="171" y="352"/>
                    </a:lnTo>
                    <a:lnTo>
                      <a:pt x="188" y="334"/>
                    </a:lnTo>
                    <a:lnTo>
                      <a:pt x="209" y="367"/>
                    </a:lnTo>
                    <a:lnTo>
                      <a:pt x="226" y="359"/>
                    </a:lnTo>
                    <a:lnTo>
                      <a:pt x="248" y="367"/>
                    </a:lnTo>
                    <a:lnTo>
                      <a:pt x="262" y="371"/>
                    </a:lnTo>
                    <a:lnTo>
                      <a:pt x="290" y="359"/>
                    </a:lnTo>
                    <a:lnTo>
                      <a:pt x="307" y="353"/>
                    </a:lnTo>
                    <a:lnTo>
                      <a:pt x="307" y="337"/>
                    </a:lnTo>
                    <a:lnTo>
                      <a:pt x="309" y="312"/>
                    </a:lnTo>
                    <a:lnTo>
                      <a:pt x="323" y="303"/>
                    </a:lnTo>
                    <a:lnTo>
                      <a:pt x="342" y="312"/>
                    </a:lnTo>
                    <a:lnTo>
                      <a:pt x="345" y="322"/>
                    </a:lnTo>
                    <a:lnTo>
                      <a:pt x="359" y="300"/>
                    </a:lnTo>
                    <a:lnTo>
                      <a:pt x="394" y="282"/>
                    </a:lnTo>
                    <a:lnTo>
                      <a:pt x="424" y="278"/>
                    </a:lnTo>
                    <a:lnTo>
                      <a:pt x="452" y="278"/>
                    </a:lnTo>
                    <a:lnTo>
                      <a:pt x="447" y="248"/>
                    </a:lnTo>
                    <a:lnTo>
                      <a:pt x="443" y="232"/>
                    </a:lnTo>
                    <a:lnTo>
                      <a:pt x="414" y="208"/>
                    </a:lnTo>
                    <a:lnTo>
                      <a:pt x="413" y="201"/>
                    </a:lnTo>
                    <a:lnTo>
                      <a:pt x="429" y="177"/>
                    </a:lnTo>
                    <a:lnTo>
                      <a:pt x="446" y="172"/>
                    </a:lnTo>
                    <a:lnTo>
                      <a:pt x="441" y="158"/>
                    </a:lnTo>
                    <a:lnTo>
                      <a:pt x="450" y="133"/>
                    </a:lnTo>
                    <a:lnTo>
                      <a:pt x="450" y="117"/>
                    </a:lnTo>
                    <a:lnTo>
                      <a:pt x="455" y="87"/>
                    </a:lnTo>
                    <a:lnTo>
                      <a:pt x="460" y="74"/>
                    </a:lnTo>
                    <a:lnTo>
                      <a:pt x="476" y="77"/>
                    </a:lnTo>
                    <a:lnTo>
                      <a:pt x="485" y="56"/>
                    </a:lnTo>
                    <a:lnTo>
                      <a:pt x="476" y="37"/>
                    </a:lnTo>
                    <a:lnTo>
                      <a:pt x="471" y="13"/>
                    </a:lnTo>
                    <a:lnTo>
                      <a:pt x="460" y="16"/>
                    </a:lnTo>
                    <a:lnTo>
                      <a:pt x="405" y="3"/>
                    </a:lnTo>
                    <a:lnTo>
                      <a:pt x="370" y="0"/>
                    </a:lnTo>
                    <a:lnTo>
                      <a:pt x="336" y="9"/>
                    </a:lnTo>
                    <a:lnTo>
                      <a:pt x="305" y="24"/>
                    </a:lnTo>
                    <a:lnTo>
                      <a:pt x="270" y="46"/>
                    </a:lnTo>
                    <a:lnTo>
                      <a:pt x="243" y="68"/>
                    </a:lnTo>
                    <a:lnTo>
                      <a:pt x="218" y="71"/>
                    </a:lnTo>
                    <a:lnTo>
                      <a:pt x="183" y="64"/>
                    </a:lnTo>
                    <a:lnTo>
                      <a:pt x="150" y="77"/>
                    </a:lnTo>
                    <a:lnTo>
                      <a:pt x="129" y="83"/>
                    </a:lnTo>
                    <a:lnTo>
                      <a:pt x="105" y="74"/>
                    </a:lnTo>
                    <a:lnTo>
                      <a:pt x="71" y="59"/>
                    </a:lnTo>
                    <a:lnTo>
                      <a:pt x="52" y="53"/>
                    </a:lnTo>
                    <a:lnTo>
                      <a:pt x="25" y="47"/>
                    </a:lnTo>
                    <a:lnTo>
                      <a:pt x="12" y="47"/>
                    </a:lnTo>
                    <a:close/>
                  </a:path>
                </a:pathLst>
              </a:custGeom>
              <a:solidFill>
                <a:srgbClr val="438086">
                  <a:lumMod val="20000"/>
                  <a:lumOff val="80000"/>
                </a:srgbClr>
              </a:solidFill>
              <a:ln w="3175" cap="flat" cmpd="sng" algn="ctr">
                <a:solidFill>
                  <a:srgbClr val="438086"/>
                </a:solidFill>
                <a:prstDash val="solid"/>
              </a:ln>
              <a:effectLst/>
            </p:spPr>
            <p:txBody>
              <a:bodyPr wrap="square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BE">
                <a:extLst>
                  <a:ext uri="{FF2B5EF4-FFF2-40B4-BE49-F238E27FC236}">
                    <a16:creationId xmlns:a16="http://schemas.microsoft.com/office/drawing/2014/main" id="{FEDE435B-94BB-45B3-A2C7-B5A2DB3207E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88859" y="3400790"/>
                <a:ext cx="389929" cy="303331"/>
              </a:xfrm>
              <a:custGeom>
                <a:avLst/>
                <a:gdLst>
                  <a:gd name="T0" fmla="*/ 0 w 266"/>
                  <a:gd name="T1" fmla="*/ 47 h 263"/>
                  <a:gd name="T2" fmla="*/ 7 w 266"/>
                  <a:gd name="T3" fmla="*/ 37 h 263"/>
                  <a:gd name="T4" fmla="*/ 4 w 266"/>
                  <a:gd name="T5" fmla="*/ 24 h 263"/>
                  <a:gd name="T6" fmla="*/ 45 w 266"/>
                  <a:gd name="T7" fmla="*/ 0 h 263"/>
                  <a:gd name="T8" fmla="*/ 48 w 266"/>
                  <a:gd name="T9" fmla="*/ 9 h 263"/>
                  <a:gd name="T10" fmla="*/ 77 w 266"/>
                  <a:gd name="T11" fmla="*/ 3 h 263"/>
                  <a:gd name="T12" fmla="*/ 100 w 266"/>
                  <a:gd name="T13" fmla="*/ 5 h 263"/>
                  <a:gd name="T14" fmla="*/ 91 w 266"/>
                  <a:gd name="T15" fmla="*/ 17 h 263"/>
                  <a:gd name="T16" fmla="*/ 96 w 266"/>
                  <a:gd name="T17" fmla="*/ 34 h 263"/>
                  <a:gd name="T18" fmla="*/ 115 w 266"/>
                  <a:gd name="T19" fmla="*/ 42 h 263"/>
                  <a:gd name="T20" fmla="*/ 134 w 266"/>
                  <a:gd name="T21" fmla="*/ 40 h 263"/>
                  <a:gd name="T22" fmla="*/ 150 w 266"/>
                  <a:gd name="T23" fmla="*/ 27 h 263"/>
                  <a:gd name="T24" fmla="*/ 175 w 266"/>
                  <a:gd name="T25" fmla="*/ 24 h 263"/>
                  <a:gd name="T26" fmla="*/ 183 w 266"/>
                  <a:gd name="T27" fmla="*/ 36 h 263"/>
                  <a:gd name="T28" fmla="*/ 198 w 266"/>
                  <a:gd name="T29" fmla="*/ 46 h 263"/>
                  <a:gd name="T30" fmla="*/ 219 w 266"/>
                  <a:gd name="T31" fmla="*/ 47 h 263"/>
                  <a:gd name="T32" fmla="*/ 216 w 266"/>
                  <a:gd name="T33" fmla="*/ 67 h 263"/>
                  <a:gd name="T34" fmla="*/ 217 w 266"/>
                  <a:gd name="T35" fmla="*/ 107 h 263"/>
                  <a:gd name="T36" fmla="*/ 221 w 266"/>
                  <a:gd name="T37" fmla="*/ 131 h 263"/>
                  <a:gd name="T38" fmla="*/ 245 w 266"/>
                  <a:gd name="T39" fmla="*/ 128 h 263"/>
                  <a:gd name="T40" fmla="*/ 252 w 266"/>
                  <a:gd name="T41" fmla="*/ 145 h 263"/>
                  <a:gd name="T42" fmla="*/ 254 w 266"/>
                  <a:gd name="T43" fmla="*/ 160 h 263"/>
                  <a:gd name="T44" fmla="*/ 266 w 266"/>
                  <a:gd name="T45" fmla="*/ 179 h 263"/>
                  <a:gd name="T46" fmla="*/ 251 w 266"/>
                  <a:gd name="T47" fmla="*/ 194 h 263"/>
                  <a:gd name="T48" fmla="*/ 237 w 266"/>
                  <a:gd name="T49" fmla="*/ 205 h 263"/>
                  <a:gd name="T50" fmla="*/ 222 w 266"/>
                  <a:gd name="T51" fmla="*/ 205 h 263"/>
                  <a:gd name="T52" fmla="*/ 204 w 266"/>
                  <a:gd name="T53" fmla="*/ 211 h 263"/>
                  <a:gd name="T54" fmla="*/ 204 w 266"/>
                  <a:gd name="T55" fmla="*/ 232 h 263"/>
                  <a:gd name="T56" fmla="*/ 197 w 266"/>
                  <a:gd name="T57" fmla="*/ 246 h 263"/>
                  <a:gd name="T58" fmla="*/ 178 w 266"/>
                  <a:gd name="T59" fmla="*/ 263 h 263"/>
                  <a:gd name="T60" fmla="*/ 146 w 266"/>
                  <a:gd name="T61" fmla="*/ 236 h 263"/>
                  <a:gd name="T62" fmla="*/ 137 w 266"/>
                  <a:gd name="T63" fmla="*/ 212 h 263"/>
                  <a:gd name="T64" fmla="*/ 108 w 266"/>
                  <a:gd name="T65" fmla="*/ 205 h 263"/>
                  <a:gd name="T66" fmla="*/ 98 w 266"/>
                  <a:gd name="T67" fmla="*/ 174 h 263"/>
                  <a:gd name="T68" fmla="*/ 77 w 266"/>
                  <a:gd name="T69" fmla="*/ 155 h 263"/>
                  <a:gd name="T70" fmla="*/ 70 w 266"/>
                  <a:gd name="T71" fmla="*/ 133 h 263"/>
                  <a:gd name="T72" fmla="*/ 53 w 266"/>
                  <a:gd name="T73" fmla="*/ 110 h 263"/>
                  <a:gd name="T74" fmla="*/ 42 w 266"/>
                  <a:gd name="T75" fmla="*/ 87 h 263"/>
                  <a:gd name="T76" fmla="*/ 20 w 266"/>
                  <a:gd name="T77" fmla="*/ 70 h 263"/>
                  <a:gd name="T78" fmla="*/ 0 w 266"/>
                  <a:gd name="T79" fmla="*/ 47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66" h="263">
                    <a:moveTo>
                      <a:pt x="0" y="47"/>
                    </a:moveTo>
                    <a:lnTo>
                      <a:pt x="7" y="37"/>
                    </a:lnTo>
                    <a:lnTo>
                      <a:pt x="4" y="24"/>
                    </a:lnTo>
                    <a:lnTo>
                      <a:pt x="45" y="0"/>
                    </a:lnTo>
                    <a:lnTo>
                      <a:pt x="48" y="9"/>
                    </a:lnTo>
                    <a:lnTo>
                      <a:pt x="77" y="3"/>
                    </a:lnTo>
                    <a:lnTo>
                      <a:pt x="100" y="5"/>
                    </a:lnTo>
                    <a:lnTo>
                      <a:pt x="91" y="17"/>
                    </a:lnTo>
                    <a:lnTo>
                      <a:pt x="96" y="34"/>
                    </a:lnTo>
                    <a:lnTo>
                      <a:pt x="115" y="42"/>
                    </a:lnTo>
                    <a:lnTo>
                      <a:pt x="134" y="40"/>
                    </a:lnTo>
                    <a:lnTo>
                      <a:pt x="150" y="27"/>
                    </a:lnTo>
                    <a:lnTo>
                      <a:pt x="175" y="24"/>
                    </a:lnTo>
                    <a:lnTo>
                      <a:pt x="183" y="36"/>
                    </a:lnTo>
                    <a:lnTo>
                      <a:pt x="198" y="46"/>
                    </a:lnTo>
                    <a:lnTo>
                      <a:pt x="219" y="47"/>
                    </a:lnTo>
                    <a:lnTo>
                      <a:pt x="216" y="67"/>
                    </a:lnTo>
                    <a:lnTo>
                      <a:pt x="217" y="107"/>
                    </a:lnTo>
                    <a:lnTo>
                      <a:pt x="221" y="131"/>
                    </a:lnTo>
                    <a:lnTo>
                      <a:pt x="245" y="128"/>
                    </a:lnTo>
                    <a:lnTo>
                      <a:pt x="252" y="145"/>
                    </a:lnTo>
                    <a:lnTo>
                      <a:pt x="254" y="160"/>
                    </a:lnTo>
                    <a:lnTo>
                      <a:pt x="266" y="179"/>
                    </a:lnTo>
                    <a:lnTo>
                      <a:pt x="251" y="194"/>
                    </a:lnTo>
                    <a:lnTo>
                      <a:pt x="237" y="205"/>
                    </a:lnTo>
                    <a:lnTo>
                      <a:pt x="222" y="205"/>
                    </a:lnTo>
                    <a:lnTo>
                      <a:pt x="204" y="211"/>
                    </a:lnTo>
                    <a:lnTo>
                      <a:pt x="204" y="232"/>
                    </a:lnTo>
                    <a:lnTo>
                      <a:pt x="197" y="246"/>
                    </a:lnTo>
                    <a:lnTo>
                      <a:pt x="178" y="263"/>
                    </a:lnTo>
                    <a:lnTo>
                      <a:pt x="146" y="236"/>
                    </a:lnTo>
                    <a:lnTo>
                      <a:pt x="137" y="212"/>
                    </a:lnTo>
                    <a:lnTo>
                      <a:pt x="108" y="205"/>
                    </a:lnTo>
                    <a:lnTo>
                      <a:pt x="98" y="174"/>
                    </a:lnTo>
                    <a:lnTo>
                      <a:pt x="77" y="155"/>
                    </a:lnTo>
                    <a:lnTo>
                      <a:pt x="70" y="133"/>
                    </a:lnTo>
                    <a:lnTo>
                      <a:pt x="53" y="110"/>
                    </a:lnTo>
                    <a:lnTo>
                      <a:pt x="42" y="87"/>
                    </a:lnTo>
                    <a:lnTo>
                      <a:pt x="20" y="7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438086">
                  <a:lumMod val="20000"/>
                  <a:lumOff val="80000"/>
                </a:srgbClr>
              </a:solidFill>
              <a:ln w="3175" cap="flat" cmpd="sng" algn="ctr">
                <a:solidFill>
                  <a:srgbClr val="438086"/>
                </a:solidFill>
                <a:prstDash val="solid"/>
              </a:ln>
              <a:effec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LU">
                <a:extLst>
                  <a:ext uri="{FF2B5EF4-FFF2-40B4-BE49-F238E27FC236}">
                    <a16:creationId xmlns:a16="http://schemas.microsoft.com/office/drawing/2014/main" id="{42E41216-1FB5-46C8-B852-2691E8BB0CB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843507" y="3635475"/>
                <a:ext cx="109817" cy="257831"/>
              </a:xfrm>
              <a:custGeom>
                <a:avLst/>
                <a:gdLst>
                  <a:gd name="T0" fmla="*/ 52 w 73"/>
                  <a:gd name="T1" fmla="*/ 101 h 101"/>
                  <a:gd name="T2" fmla="*/ 56 w 73"/>
                  <a:gd name="T3" fmla="*/ 68 h 101"/>
                  <a:gd name="T4" fmla="*/ 73 w 73"/>
                  <a:gd name="T5" fmla="*/ 56 h 101"/>
                  <a:gd name="T6" fmla="*/ 73 w 73"/>
                  <a:gd name="T7" fmla="*/ 40 h 101"/>
                  <a:gd name="T8" fmla="*/ 64 w 73"/>
                  <a:gd name="T9" fmla="*/ 29 h 101"/>
                  <a:gd name="T10" fmla="*/ 55 w 73"/>
                  <a:gd name="T11" fmla="*/ 13 h 101"/>
                  <a:gd name="T12" fmla="*/ 50 w 73"/>
                  <a:gd name="T13" fmla="*/ 0 h 101"/>
                  <a:gd name="T14" fmla="*/ 33 w 73"/>
                  <a:gd name="T15" fmla="*/ 0 h 101"/>
                  <a:gd name="T16" fmla="*/ 22 w 73"/>
                  <a:gd name="T17" fmla="*/ 6 h 101"/>
                  <a:gd name="T18" fmla="*/ 22 w 73"/>
                  <a:gd name="T19" fmla="*/ 27 h 101"/>
                  <a:gd name="T20" fmla="*/ 12 w 73"/>
                  <a:gd name="T21" fmla="*/ 46 h 101"/>
                  <a:gd name="T22" fmla="*/ 0 w 73"/>
                  <a:gd name="T23" fmla="*/ 51 h 101"/>
                  <a:gd name="T24" fmla="*/ 5 w 73"/>
                  <a:gd name="T25" fmla="*/ 67 h 101"/>
                  <a:gd name="T26" fmla="*/ 21 w 73"/>
                  <a:gd name="T27" fmla="*/ 71 h 101"/>
                  <a:gd name="T28" fmla="*/ 36 w 73"/>
                  <a:gd name="T29" fmla="*/ 75 h 101"/>
                  <a:gd name="T30" fmla="*/ 45 w 73"/>
                  <a:gd name="T31" fmla="*/ 85 h 101"/>
                  <a:gd name="T32" fmla="*/ 52 w 73"/>
                  <a:gd name="T33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101">
                    <a:moveTo>
                      <a:pt x="52" y="101"/>
                    </a:moveTo>
                    <a:lnTo>
                      <a:pt x="56" y="68"/>
                    </a:lnTo>
                    <a:lnTo>
                      <a:pt x="73" y="56"/>
                    </a:lnTo>
                    <a:lnTo>
                      <a:pt x="73" y="40"/>
                    </a:lnTo>
                    <a:lnTo>
                      <a:pt x="64" y="29"/>
                    </a:lnTo>
                    <a:lnTo>
                      <a:pt x="55" y="13"/>
                    </a:lnTo>
                    <a:lnTo>
                      <a:pt x="50" y="0"/>
                    </a:lnTo>
                    <a:lnTo>
                      <a:pt x="33" y="0"/>
                    </a:lnTo>
                    <a:lnTo>
                      <a:pt x="22" y="6"/>
                    </a:lnTo>
                    <a:lnTo>
                      <a:pt x="22" y="27"/>
                    </a:lnTo>
                    <a:lnTo>
                      <a:pt x="12" y="46"/>
                    </a:lnTo>
                    <a:lnTo>
                      <a:pt x="0" y="51"/>
                    </a:lnTo>
                    <a:lnTo>
                      <a:pt x="5" y="67"/>
                    </a:lnTo>
                    <a:lnTo>
                      <a:pt x="21" y="71"/>
                    </a:lnTo>
                    <a:lnTo>
                      <a:pt x="36" y="75"/>
                    </a:lnTo>
                    <a:lnTo>
                      <a:pt x="45" y="85"/>
                    </a:lnTo>
                    <a:lnTo>
                      <a:pt x="52" y="101"/>
                    </a:lnTo>
                    <a:close/>
                  </a:path>
                </a:pathLst>
              </a:custGeom>
              <a:solidFill>
                <a:srgbClr val="438086">
                  <a:lumMod val="20000"/>
                  <a:lumOff val="80000"/>
                </a:srgbClr>
              </a:solidFill>
              <a:ln w="3175" cap="flat" cmpd="sng" algn="ctr">
                <a:solidFill>
                  <a:srgbClr val="43808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6" name="NL">
                <a:extLst>
                  <a:ext uri="{FF2B5EF4-FFF2-40B4-BE49-F238E27FC236}">
                    <a16:creationId xmlns:a16="http://schemas.microsoft.com/office/drawing/2014/main" id="{7CFF1B00-702A-41D5-8EB0-DE8CD02F36D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714591" y="3177056"/>
                <a:ext cx="405847" cy="380191"/>
              </a:xfrm>
              <a:custGeom>
                <a:avLst/>
                <a:gdLst>
                  <a:gd name="T0" fmla="*/ 112 w 271"/>
                  <a:gd name="T1" fmla="*/ 9 h 323"/>
                  <a:gd name="T2" fmla="*/ 85 w 271"/>
                  <a:gd name="T3" fmla="*/ 47 h 323"/>
                  <a:gd name="T4" fmla="*/ 85 w 271"/>
                  <a:gd name="T5" fmla="*/ 59 h 323"/>
                  <a:gd name="T6" fmla="*/ 68 w 271"/>
                  <a:gd name="T7" fmla="*/ 77 h 323"/>
                  <a:gd name="T8" fmla="*/ 71 w 271"/>
                  <a:gd name="T9" fmla="*/ 81 h 323"/>
                  <a:gd name="T10" fmla="*/ 66 w 271"/>
                  <a:gd name="T11" fmla="*/ 94 h 323"/>
                  <a:gd name="T12" fmla="*/ 49 w 271"/>
                  <a:gd name="T13" fmla="*/ 113 h 323"/>
                  <a:gd name="T14" fmla="*/ 33 w 271"/>
                  <a:gd name="T15" fmla="*/ 134 h 323"/>
                  <a:gd name="T16" fmla="*/ 26 w 271"/>
                  <a:gd name="T17" fmla="*/ 145 h 323"/>
                  <a:gd name="T18" fmla="*/ 33 w 271"/>
                  <a:gd name="T19" fmla="*/ 155 h 323"/>
                  <a:gd name="T20" fmla="*/ 28 w 271"/>
                  <a:gd name="T21" fmla="*/ 171 h 323"/>
                  <a:gd name="T22" fmla="*/ 19 w 271"/>
                  <a:gd name="T23" fmla="*/ 184 h 323"/>
                  <a:gd name="T24" fmla="*/ 11 w 271"/>
                  <a:gd name="T25" fmla="*/ 189 h 323"/>
                  <a:gd name="T26" fmla="*/ 0 w 271"/>
                  <a:gd name="T27" fmla="*/ 205 h 323"/>
                  <a:gd name="T28" fmla="*/ 1 w 271"/>
                  <a:gd name="T29" fmla="*/ 221 h 323"/>
                  <a:gd name="T30" fmla="*/ 14 w 271"/>
                  <a:gd name="T31" fmla="*/ 229 h 323"/>
                  <a:gd name="T32" fmla="*/ 44 w 271"/>
                  <a:gd name="T33" fmla="*/ 229 h 323"/>
                  <a:gd name="T34" fmla="*/ 62 w 271"/>
                  <a:gd name="T35" fmla="*/ 218 h 323"/>
                  <a:gd name="T36" fmla="*/ 79 w 271"/>
                  <a:gd name="T37" fmla="*/ 215 h 323"/>
                  <a:gd name="T38" fmla="*/ 93 w 271"/>
                  <a:gd name="T39" fmla="*/ 229 h 323"/>
                  <a:gd name="T40" fmla="*/ 107 w 271"/>
                  <a:gd name="T41" fmla="*/ 236 h 323"/>
                  <a:gd name="T42" fmla="*/ 126 w 271"/>
                  <a:gd name="T43" fmla="*/ 239 h 323"/>
                  <a:gd name="T44" fmla="*/ 121 w 271"/>
                  <a:gd name="T45" fmla="*/ 263 h 323"/>
                  <a:gd name="T46" fmla="*/ 128 w 271"/>
                  <a:gd name="T47" fmla="*/ 323 h 323"/>
                  <a:gd name="T48" fmla="*/ 144 w 271"/>
                  <a:gd name="T49" fmla="*/ 322 h 323"/>
                  <a:gd name="T50" fmla="*/ 154 w 271"/>
                  <a:gd name="T51" fmla="*/ 320 h 323"/>
                  <a:gd name="T52" fmla="*/ 158 w 271"/>
                  <a:gd name="T53" fmla="*/ 303 h 323"/>
                  <a:gd name="T54" fmla="*/ 161 w 271"/>
                  <a:gd name="T55" fmla="*/ 268 h 323"/>
                  <a:gd name="T56" fmla="*/ 173 w 271"/>
                  <a:gd name="T57" fmla="*/ 249 h 323"/>
                  <a:gd name="T58" fmla="*/ 173 w 271"/>
                  <a:gd name="T59" fmla="*/ 218 h 323"/>
                  <a:gd name="T60" fmla="*/ 183 w 271"/>
                  <a:gd name="T61" fmla="*/ 199 h 323"/>
                  <a:gd name="T62" fmla="*/ 204 w 271"/>
                  <a:gd name="T63" fmla="*/ 189 h 323"/>
                  <a:gd name="T64" fmla="*/ 243 w 271"/>
                  <a:gd name="T65" fmla="*/ 140 h 323"/>
                  <a:gd name="T66" fmla="*/ 248 w 271"/>
                  <a:gd name="T67" fmla="*/ 118 h 323"/>
                  <a:gd name="T68" fmla="*/ 242 w 271"/>
                  <a:gd name="T69" fmla="*/ 84 h 323"/>
                  <a:gd name="T70" fmla="*/ 267 w 271"/>
                  <a:gd name="T71" fmla="*/ 61 h 323"/>
                  <a:gd name="T72" fmla="*/ 271 w 271"/>
                  <a:gd name="T73" fmla="*/ 23 h 323"/>
                  <a:gd name="T74" fmla="*/ 253 w 271"/>
                  <a:gd name="T75" fmla="*/ 6 h 323"/>
                  <a:gd name="T76" fmla="*/ 242 w 271"/>
                  <a:gd name="T77" fmla="*/ 3 h 323"/>
                  <a:gd name="T78" fmla="*/ 220 w 271"/>
                  <a:gd name="T79" fmla="*/ 0 h 323"/>
                  <a:gd name="T80" fmla="*/ 173 w 271"/>
                  <a:gd name="T81" fmla="*/ 0 h 323"/>
                  <a:gd name="T82" fmla="*/ 159 w 271"/>
                  <a:gd name="T83" fmla="*/ 13 h 323"/>
                  <a:gd name="T84" fmla="*/ 148 w 271"/>
                  <a:gd name="T85" fmla="*/ 29 h 323"/>
                  <a:gd name="T86" fmla="*/ 150 w 271"/>
                  <a:gd name="T87" fmla="*/ 43 h 323"/>
                  <a:gd name="T88" fmla="*/ 167 w 271"/>
                  <a:gd name="T89" fmla="*/ 56 h 323"/>
                  <a:gd name="T90" fmla="*/ 178 w 271"/>
                  <a:gd name="T91" fmla="*/ 71 h 323"/>
                  <a:gd name="T92" fmla="*/ 178 w 271"/>
                  <a:gd name="T93" fmla="*/ 93 h 323"/>
                  <a:gd name="T94" fmla="*/ 159 w 271"/>
                  <a:gd name="T95" fmla="*/ 108 h 323"/>
                  <a:gd name="T96" fmla="*/ 140 w 271"/>
                  <a:gd name="T97" fmla="*/ 113 h 323"/>
                  <a:gd name="T98" fmla="*/ 126 w 271"/>
                  <a:gd name="T99" fmla="*/ 115 h 323"/>
                  <a:gd name="T100" fmla="*/ 120 w 271"/>
                  <a:gd name="T101" fmla="*/ 103 h 323"/>
                  <a:gd name="T102" fmla="*/ 115 w 271"/>
                  <a:gd name="T103" fmla="*/ 84 h 323"/>
                  <a:gd name="T104" fmla="*/ 124 w 271"/>
                  <a:gd name="T105" fmla="*/ 69 h 323"/>
                  <a:gd name="T106" fmla="*/ 121 w 271"/>
                  <a:gd name="T107" fmla="*/ 50 h 323"/>
                  <a:gd name="T108" fmla="*/ 120 w 271"/>
                  <a:gd name="T109" fmla="*/ 32 h 323"/>
                  <a:gd name="T110" fmla="*/ 112 w 271"/>
                  <a:gd name="T111" fmla="*/ 9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1" h="323">
                    <a:moveTo>
                      <a:pt x="112" y="9"/>
                    </a:moveTo>
                    <a:lnTo>
                      <a:pt x="85" y="47"/>
                    </a:lnTo>
                    <a:lnTo>
                      <a:pt x="85" y="59"/>
                    </a:lnTo>
                    <a:lnTo>
                      <a:pt x="68" y="77"/>
                    </a:lnTo>
                    <a:lnTo>
                      <a:pt x="71" y="81"/>
                    </a:lnTo>
                    <a:lnTo>
                      <a:pt x="66" y="94"/>
                    </a:lnTo>
                    <a:lnTo>
                      <a:pt x="49" y="113"/>
                    </a:lnTo>
                    <a:lnTo>
                      <a:pt x="33" y="134"/>
                    </a:lnTo>
                    <a:lnTo>
                      <a:pt x="26" y="145"/>
                    </a:lnTo>
                    <a:lnTo>
                      <a:pt x="33" y="155"/>
                    </a:lnTo>
                    <a:lnTo>
                      <a:pt x="28" y="171"/>
                    </a:lnTo>
                    <a:lnTo>
                      <a:pt x="19" y="184"/>
                    </a:lnTo>
                    <a:lnTo>
                      <a:pt x="11" y="189"/>
                    </a:lnTo>
                    <a:lnTo>
                      <a:pt x="0" y="205"/>
                    </a:lnTo>
                    <a:lnTo>
                      <a:pt x="1" y="221"/>
                    </a:lnTo>
                    <a:lnTo>
                      <a:pt x="14" y="229"/>
                    </a:lnTo>
                    <a:lnTo>
                      <a:pt x="44" y="229"/>
                    </a:lnTo>
                    <a:lnTo>
                      <a:pt x="62" y="218"/>
                    </a:lnTo>
                    <a:lnTo>
                      <a:pt x="79" y="215"/>
                    </a:lnTo>
                    <a:lnTo>
                      <a:pt x="93" y="229"/>
                    </a:lnTo>
                    <a:lnTo>
                      <a:pt x="107" y="236"/>
                    </a:lnTo>
                    <a:lnTo>
                      <a:pt x="126" y="239"/>
                    </a:lnTo>
                    <a:lnTo>
                      <a:pt x="121" y="263"/>
                    </a:lnTo>
                    <a:lnTo>
                      <a:pt x="128" y="323"/>
                    </a:lnTo>
                    <a:lnTo>
                      <a:pt x="144" y="322"/>
                    </a:lnTo>
                    <a:lnTo>
                      <a:pt x="154" y="320"/>
                    </a:lnTo>
                    <a:lnTo>
                      <a:pt x="158" y="303"/>
                    </a:lnTo>
                    <a:lnTo>
                      <a:pt x="161" y="268"/>
                    </a:lnTo>
                    <a:lnTo>
                      <a:pt x="173" y="249"/>
                    </a:lnTo>
                    <a:lnTo>
                      <a:pt x="173" y="218"/>
                    </a:lnTo>
                    <a:lnTo>
                      <a:pt x="183" y="199"/>
                    </a:lnTo>
                    <a:lnTo>
                      <a:pt x="204" y="189"/>
                    </a:lnTo>
                    <a:lnTo>
                      <a:pt x="243" y="140"/>
                    </a:lnTo>
                    <a:lnTo>
                      <a:pt x="248" y="118"/>
                    </a:lnTo>
                    <a:lnTo>
                      <a:pt x="242" y="84"/>
                    </a:lnTo>
                    <a:lnTo>
                      <a:pt x="267" y="61"/>
                    </a:lnTo>
                    <a:lnTo>
                      <a:pt x="271" y="23"/>
                    </a:lnTo>
                    <a:lnTo>
                      <a:pt x="253" y="6"/>
                    </a:lnTo>
                    <a:lnTo>
                      <a:pt x="242" y="3"/>
                    </a:lnTo>
                    <a:lnTo>
                      <a:pt x="220" y="0"/>
                    </a:lnTo>
                    <a:lnTo>
                      <a:pt x="173" y="0"/>
                    </a:lnTo>
                    <a:lnTo>
                      <a:pt x="159" y="13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67" y="56"/>
                    </a:lnTo>
                    <a:lnTo>
                      <a:pt x="178" y="71"/>
                    </a:lnTo>
                    <a:lnTo>
                      <a:pt x="178" y="93"/>
                    </a:lnTo>
                    <a:lnTo>
                      <a:pt x="159" y="108"/>
                    </a:lnTo>
                    <a:lnTo>
                      <a:pt x="140" y="113"/>
                    </a:lnTo>
                    <a:lnTo>
                      <a:pt x="126" y="115"/>
                    </a:lnTo>
                    <a:lnTo>
                      <a:pt x="120" y="103"/>
                    </a:lnTo>
                    <a:lnTo>
                      <a:pt x="115" y="84"/>
                    </a:lnTo>
                    <a:lnTo>
                      <a:pt x="124" y="69"/>
                    </a:lnTo>
                    <a:lnTo>
                      <a:pt x="121" y="50"/>
                    </a:lnTo>
                    <a:lnTo>
                      <a:pt x="120" y="32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438086">
                  <a:lumMod val="20000"/>
                  <a:lumOff val="80000"/>
                </a:srgbClr>
              </a:solidFill>
              <a:ln w="3175" cap="flat" cmpd="sng" algn="ctr">
                <a:solidFill>
                  <a:srgbClr val="43808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wrap="square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CZ">
                <a:extLst>
                  <a:ext uri="{FF2B5EF4-FFF2-40B4-BE49-F238E27FC236}">
                    <a16:creationId xmlns:a16="http://schemas.microsoft.com/office/drawing/2014/main" id="{2986108E-CEDA-4C5E-914F-2CAA9C22B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3793" y="3634248"/>
                <a:ext cx="762353" cy="362785"/>
              </a:xfrm>
              <a:custGeom>
                <a:avLst/>
                <a:gdLst>
                  <a:gd name="T0" fmla="*/ 126 w 510"/>
                  <a:gd name="T1" fmla="*/ 298 h 311"/>
                  <a:gd name="T2" fmla="*/ 122 w 510"/>
                  <a:gd name="T3" fmla="*/ 281 h 311"/>
                  <a:gd name="T4" fmla="*/ 106 w 510"/>
                  <a:gd name="T5" fmla="*/ 271 h 311"/>
                  <a:gd name="T6" fmla="*/ 46 w 510"/>
                  <a:gd name="T7" fmla="*/ 210 h 311"/>
                  <a:gd name="T8" fmla="*/ 42 w 510"/>
                  <a:gd name="T9" fmla="*/ 179 h 311"/>
                  <a:gd name="T10" fmla="*/ 16 w 510"/>
                  <a:gd name="T11" fmla="*/ 175 h 311"/>
                  <a:gd name="T12" fmla="*/ 17 w 510"/>
                  <a:gd name="T13" fmla="*/ 145 h 311"/>
                  <a:gd name="T14" fmla="*/ 8 w 510"/>
                  <a:gd name="T15" fmla="*/ 116 h 311"/>
                  <a:gd name="T16" fmla="*/ 0 w 510"/>
                  <a:gd name="T17" fmla="*/ 101 h 311"/>
                  <a:gd name="T18" fmla="*/ 6 w 510"/>
                  <a:gd name="T19" fmla="*/ 83 h 311"/>
                  <a:gd name="T20" fmla="*/ 24 w 510"/>
                  <a:gd name="T21" fmla="*/ 83 h 311"/>
                  <a:gd name="T22" fmla="*/ 57 w 510"/>
                  <a:gd name="T23" fmla="*/ 75 h 311"/>
                  <a:gd name="T24" fmla="*/ 160 w 510"/>
                  <a:gd name="T25" fmla="*/ 15 h 311"/>
                  <a:gd name="T26" fmla="*/ 182 w 510"/>
                  <a:gd name="T27" fmla="*/ 0 h 311"/>
                  <a:gd name="T28" fmla="*/ 195 w 510"/>
                  <a:gd name="T29" fmla="*/ 18 h 311"/>
                  <a:gd name="T30" fmla="*/ 217 w 510"/>
                  <a:gd name="T31" fmla="*/ 8 h 311"/>
                  <a:gd name="T32" fmla="*/ 237 w 510"/>
                  <a:gd name="T33" fmla="*/ 10 h 311"/>
                  <a:gd name="T34" fmla="*/ 250 w 510"/>
                  <a:gd name="T35" fmla="*/ 19 h 311"/>
                  <a:gd name="T36" fmla="*/ 250 w 510"/>
                  <a:gd name="T37" fmla="*/ 47 h 311"/>
                  <a:gd name="T38" fmla="*/ 287 w 510"/>
                  <a:gd name="T39" fmla="*/ 74 h 311"/>
                  <a:gd name="T40" fmla="*/ 289 w 510"/>
                  <a:gd name="T41" fmla="*/ 92 h 311"/>
                  <a:gd name="T42" fmla="*/ 303 w 510"/>
                  <a:gd name="T43" fmla="*/ 113 h 311"/>
                  <a:gd name="T44" fmla="*/ 313 w 510"/>
                  <a:gd name="T45" fmla="*/ 122 h 311"/>
                  <a:gd name="T46" fmla="*/ 320 w 510"/>
                  <a:gd name="T47" fmla="*/ 113 h 311"/>
                  <a:gd name="T48" fmla="*/ 346 w 510"/>
                  <a:gd name="T49" fmla="*/ 98 h 311"/>
                  <a:gd name="T50" fmla="*/ 358 w 510"/>
                  <a:gd name="T51" fmla="*/ 101 h 311"/>
                  <a:gd name="T52" fmla="*/ 390 w 510"/>
                  <a:gd name="T53" fmla="*/ 142 h 311"/>
                  <a:gd name="T54" fmla="*/ 398 w 510"/>
                  <a:gd name="T55" fmla="*/ 140 h 311"/>
                  <a:gd name="T56" fmla="*/ 432 w 510"/>
                  <a:gd name="T57" fmla="*/ 163 h 311"/>
                  <a:gd name="T58" fmla="*/ 483 w 510"/>
                  <a:gd name="T59" fmla="*/ 160 h 311"/>
                  <a:gd name="T60" fmla="*/ 510 w 510"/>
                  <a:gd name="T61" fmla="*/ 179 h 311"/>
                  <a:gd name="T62" fmla="*/ 454 w 510"/>
                  <a:gd name="T63" fmla="*/ 213 h 311"/>
                  <a:gd name="T64" fmla="*/ 451 w 510"/>
                  <a:gd name="T65" fmla="*/ 256 h 311"/>
                  <a:gd name="T66" fmla="*/ 417 w 510"/>
                  <a:gd name="T67" fmla="*/ 291 h 311"/>
                  <a:gd name="T68" fmla="*/ 380 w 510"/>
                  <a:gd name="T69" fmla="*/ 290 h 311"/>
                  <a:gd name="T70" fmla="*/ 360 w 510"/>
                  <a:gd name="T71" fmla="*/ 300 h 311"/>
                  <a:gd name="T72" fmla="*/ 335 w 510"/>
                  <a:gd name="T73" fmla="*/ 311 h 311"/>
                  <a:gd name="T74" fmla="*/ 303 w 510"/>
                  <a:gd name="T75" fmla="*/ 288 h 311"/>
                  <a:gd name="T76" fmla="*/ 283 w 510"/>
                  <a:gd name="T77" fmla="*/ 300 h 311"/>
                  <a:gd name="T78" fmla="*/ 265 w 510"/>
                  <a:gd name="T79" fmla="*/ 304 h 311"/>
                  <a:gd name="T80" fmla="*/ 250 w 510"/>
                  <a:gd name="T81" fmla="*/ 277 h 311"/>
                  <a:gd name="T82" fmla="*/ 206 w 510"/>
                  <a:gd name="T83" fmla="*/ 278 h 311"/>
                  <a:gd name="T84" fmla="*/ 192 w 510"/>
                  <a:gd name="T85" fmla="*/ 290 h 311"/>
                  <a:gd name="T86" fmla="*/ 182 w 510"/>
                  <a:gd name="T87" fmla="*/ 301 h 311"/>
                  <a:gd name="T88" fmla="*/ 163 w 510"/>
                  <a:gd name="T89" fmla="*/ 301 h 311"/>
                  <a:gd name="T90" fmla="*/ 142 w 510"/>
                  <a:gd name="T91" fmla="*/ 305 h 311"/>
                  <a:gd name="T92" fmla="*/ 126 w 510"/>
                  <a:gd name="T93" fmla="*/ 29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10" h="311">
                    <a:moveTo>
                      <a:pt x="126" y="298"/>
                    </a:moveTo>
                    <a:lnTo>
                      <a:pt x="122" y="281"/>
                    </a:lnTo>
                    <a:lnTo>
                      <a:pt x="106" y="271"/>
                    </a:lnTo>
                    <a:lnTo>
                      <a:pt x="46" y="210"/>
                    </a:lnTo>
                    <a:lnTo>
                      <a:pt x="42" y="179"/>
                    </a:lnTo>
                    <a:lnTo>
                      <a:pt x="16" y="175"/>
                    </a:lnTo>
                    <a:lnTo>
                      <a:pt x="17" y="145"/>
                    </a:lnTo>
                    <a:lnTo>
                      <a:pt x="8" y="116"/>
                    </a:lnTo>
                    <a:lnTo>
                      <a:pt x="0" y="101"/>
                    </a:lnTo>
                    <a:lnTo>
                      <a:pt x="6" y="83"/>
                    </a:lnTo>
                    <a:lnTo>
                      <a:pt x="24" y="83"/>
                    </a:lnTo>
                    <a:lnTo>
                      <a:pt x="57" y="75"/>
                    </a:lnTo>
                    <a:lnTo>
                      <a:pt x="160" y="15"/>
                    </a:lnTo>
                    <a:lnTo>
                      <a:pt x="182" y="0"/>
                    </a:lnTo>
                    <a:lnTo>
                      <a:pt x="195" y="18"/>
                    </a:lnTo>
                    <a:lnTo>
                      <a:pt x="217" y="8"/>
                    </a:lnTo>
                    <a:lnTo>
                      <a:pt x="237" y="10"/>
                    </a:lnTo>
                    <a:lnTo>
                      <a:pt x="250" y="19"/>
                    </a:lnTo>
                    <a:lnTo>
                      <a:pt x="250" y="47"/>
                    </a:lnTo>
                    <a:lnTo>
                      <a:pt x="287" y="74"/>
                    </a:lnTo>
                    <a:lnTo>
                      <a:pt x="289" y="92"/>
                    </a:lnTo>
                    <a:lnTo>
                      <a:pt x="303" y="113"/>
                    </a:lnTo>
                    <a:lnTo>
                      <a:pt x="313" y="122"/>
                    </a:lnTo>
                    <a:lnTo>
                      <a:pt x="320" y="113"/>
                    </a:lnTo>
                    <a:lnTo>
                      <a:pt x="346" y="98"/>
                    </a:lnTo>
                    <a:lnTo>
                      <a:pt x="358" y="101"/>
                    </a:lnTo>
                    <a:lnTo>
                      <a:pt x="390" y="142"/>
                    </a:lnTo>
                    <a:lnTo>
                      <a:pt x="398" y="140"/>
                    </a:lnTo>
                    <a:lnTo>
                      <a:pt x="432" y="163"/>
                    </a:lnTo>
                    <a:lnTo>
                      <a:pt x="483" y="160"/>
                    </a:lnTo>
                    <a:lnTo>
                      <a:pt x="510" y="179"/>
                    </a:lnTo>
                    <a:lnTo>
                      <a:pt x="454" y="213"/>
                    </a:lnTo>
                    <a:lnTo>
                      <a:pt x="451" y="256"/>
                    </a:lnTo>
                    <a:lnTo>
                      <a:pt x="417" y="291"/>
                    </a:lnTo>
                    <a:lnTo>
                      <a:pt x="380" y="290"/>
                    </a:lnTo>
                    <a:lnTo>
                      <a:pt x="360" y="300"/>
                    </a:lnTo>
                    <a:lnTo>
                      <a:pt x="335" y="311"/>
                    </a:lnTo>
                    <a:lnTo>
                      <a:pt x="303" y="288"/>
                    </a:lnTo>
                    <a:lnTo>
                      <a:pt x="283" y="300"/>
                    </a:lnTo>
                    <a:lnTo>
                      <a:pt x="265" y="304"/>
                    </a:lnTo>
                    <a:lnTo>
                      <a:pt x="250" y="277"/>
                    </a:lnTo>
                    <a:lnTo>
                      <a:pt x="206" y="278"/>
                    </a:lnTo>
                    <a:lnTo>
                      <a:pt x="192" y="290"/>
                    </a:lnTo>
                    <a:lnTo>
                      <a:pt x="182" y="301"/>
                    </a:lnTo>
                    <a:lnTo>
                      <a:pt x="163" y="301"/>
                    </a:lnTo>
                    <a:lnTo>
                      <a:pt x="142" y="305"/>
                    </a:lnTo>
                    <a:lnTo>
                      <a:pt x="126" y="298"/>
                    </a:lnTo>
                    <a:close/>
                  </a:path>
                </a:pathLst>
              </a:custGeom>
              <a:solidFill>
                <a:srgbClr val="C4652D"/>
              </a:solidFill>
              <a:ln w="3175" cap="flat" cmpd="sng" algn="ctr">
                <a:solidFill>
                  <a:srgbClr val="C4652D"/>
                </a:solidFill>
                <a:prstDash val="solid"/>
              </a:ln>
              <a:effec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HR" descr="80%">
                <a:extLst>
                  <a:ext uri="{FF2B5EF4-FFF2-40B4-BE49-F238E27FC236}">
                    <a16:creationId xmlns:a16="http://schemas.microsoft.com/office/drawing/2014/main" id="{19384208-6D3E-43CD-81EE-934B3360045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21778" y="4311369"/>
                <a:ext cx="684367" cy="596100"/>
              </a:xfrm>
              <a:custGeom>
                <a:avLst/>
                <a:gdLst>
                  <a:gd name="T0" fmla="*/ 9 w 460"/>
                  <a:gd name="T1" fmla="*/ 145 h 506"/>
                  <a:gd name="T2" fmla="*/ 28 w 460"/>
                  <a:gd name="T3" fmla="*/ 185 h 506"/>
                  <a:gd name="T4" fmla="*/ 52 w 460"/>
                  <a:gd name="T5" fmla="*/ 179 h 506"/>
                  <a:gd name="T6" fmla="*/ 71 w 460"/>
                  <a:gd name="T7" fmla="*/ 139 h 506"/>
                  <a:gd name="T8" fmla="*/ 104 w 460"/>
                  <a:gd name="T9" fmla="*/ 158 h 506"/>
                  <a:gd name="T10" fmla="*/ 113 w 460"/>
                  <a:gd name="T11" fmla="*/ 192 h 506"/>
                  <a:gd name="T12" fmla="*/ 129 w 460"/>
                  <a:gd name="T13" fmla="*/ 237 h 506"/>
                  <a:gd name="T14" fmla="*/ 146 w 460"/>
                  <a:gd name="T15" fmla="*/ 269 h 506"/>
                  <a:gd name="T16" fmla="*/ 134 w 460"/>
                  <a:gd name="T17" fmla="*/ 283 h 506"/>
                  <a:gd name="T18" fmla="*/ 204 w 460"/>
                  <a:gd name="T19" fmla="*/ 370 h 506"/>
                  <a:gd name="T20" fmla="*/ 237 w 460"/>
                  <a:gd name="T21" fmla="*/ 374 h 506"/>
                  <a:gd name="T22" fmla="*/ 289 w 460"/>
                  <a:gd name="T23" fmla="*/ 414 h 506"/>
                  <a:gd name="T24" fmla="*/ 303 w 460"/>
                  <a:gd name="T25" fmla="*/ 445 h 506"/>
                  <a:gd name="T26" fmla="*/ 317 w 460"/>
                  <a:gd name="T27" fmla="*/ 444 h 506"/>
                  <a:gd name="T28" fmla="*/ 347 w 460"/>
                  <a:gd name="T29" fmla="*/ 462 h 506"/>
                  <a:gd name="T30" fmla="*/ 367 w 460"/>
                  <a:gd name="T31" fmla="*/ 461 h 506"/>
                  <a:gd name="T32" fmla="*/ 366 w 460"/>
                  <a:gd name="T33" fmla="*/ 428 h 506"/>
                  <a:gd name="T34" fmla="*/ 343 w 460"/>
                  <a:gd name="T35" fmla="*/ 391 h 506"/>
                  <a:gd name="T36" fmla="*/ 289 w 460"/>
                  <a:gd name="T37" fmla="*/ 330 h 506"/>
                  <a:gd name="T38" fmla="*/ 270 w 460"/>
                  <a:gd name="T39" fmla="*/ 324 h 506"/>
                  <a:gd name="T40" fmla="*/ 251 w 460"/>
                  <a:gd name="T41" fmla="*/ 309 h 506"/>
                  <a:gd name="T42" fmla="*/ 237 w 460"/>
                  <a:gd name="T43" fmla="*/ 280 h 506"/>
                  <a:gd name="T44" fmla="*/ 214 w 460"/>
                  <a:gd name="T45" fmla="*/ 235 h 506"/>
                  <a:gd name="T46" fmla="*/ 174 w 460"/>
                  <a:gd name="T47" fmla="*/ 179 h 506"/>
                  <a:gd name="T48" fmla="*/ 195 w 460"/>
                  <a:gd name="T49" fmla="*/ 169 h 506"/>
                  <a:gd name="T50" fmla="*/ 281 w 460"/>
                  <a:gd name="T51" fmla="*/ 145 h 506"/>
                  <a:gd name="T52" fmla="*/ 322 w 460"/>
                  <a:gd name="T53" fmla="*/ 173 h 506"/>
                  <a:gd name="T54" fmla="*/ 338 w 460"/>
                  <a:gd name="T55" fmla="*/ 173 h 506"/>
                  <a:gd name="T56" fmla="*/ 374 w 460"/>
                  <a:gd name="T57" fmla="*/ 176 h 506"/>
                  <a:gd name="T58" fmla="*/ 421 w 460"/>
                  <a:gd name="T59" fmla="*/ 173 h 506"/>
                  <a:gd name="T60" fmla="*/ 451 w 460"/>
                  <a:gd name="T61" fmla="*/ 192 h 506"/>
                  <a:gd name="T62" fmla="*/ 460 w 460"/>
                  <a:gd name="T63" fmla="*/ 158 h 506"/>
                  <a:gd name="T64" fmla="*/ 436 w 460"/>
                  <a:gd name="T65" fmla="*/ 129 h 506"/>
                  <a:gd name="T66" fmla="*/ 434 w 460"/>
                  <a:gd name="T67" fmla="*/ 98 h 506"/>
                  <a:gd name="T68" fmla="*/ 415 w 460"/>
                  <a:gd name="T69" fmla="*/ 77 h 506"/>
                  <a:gd name="T70" fmla="*/ 395 w 460"/>
                  <a:gd name="T71" fmla="*/ 82 h 506"/>
                  <a:gd name="T72" fmla="*/ 371 w 460"/>
                  <a:gd name="T73" fmla="*/ 92 h 506"/>
                  <a:gd name="T74" fmla="*/ 336 w 460"/>
                  <a:gd name="T75" fmla="*/ 61 h 506"/>
                  <a:gd name="T76" fmla="*/ 305 w 460"/>
                  <a:gd name="T77" fmla="*/ 47 h 506"/>
                  <a:gd name="T78" fmla="*/ 251 w 460"/>
                  <a:gd name="T79" fmla="*/ 0 h 506"/>
                  <a:gd name="T80" fmla="*/ 199 w 460"/>
                  <a:gd name="T81" fmla="*/ 34 h 506"/>
                  <a:gd name="T82" fmla="*/ 184 w 460"/>
                  <a:gd name="T83" fmla="*/ 64 h 506"/>
                  <a:gd name="T84" fmla="*/ 101 w 460"/>
                  <a:gd name="T85" fmla="*/ 114 h 506"/>
                  <a:gd name="T86" fmla="*/ 52 w 460"/>
                  <a:gd name="T87" fmla="*/ 114 h 506"/>
                  <a:gd name="T88" fmla="*/ 0 w 460"/>
                  <a:gd name="T89" fmla="*/ 114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60" h="506">
                    <a:moveTo>
                      <a:pt x="0" y="114"/>
                    </a:moveTo>
                    <a:lnTo>
                      <a:pt x="9" y="145"/>
                    </a:lnTo>
                    <a:lnTo>
                      <a:pt x="19" y="169"/>
                    </a:lnTo>
                    <a:lnTo>
                      <a:pt x="28" y="185"/>
                    </a:lnTo>
                    <a:lnTo>
                      <a:pt x="39" y="188"/>
                    </a:lnTo>
                    <a:lnTo>
                      <a:pt x="52" y="179"/>
                    </a:lnTo>
                    <a:lnTo>
                      <a:pt x="58" y="163"/>
                    </a:lnTo>
                    <a:lnTo>
                      <a:pt x="71" y="139"/>
                    </a:lnTo>
                    <a:lnTo>
                      <a:pt x="87" y="154"/>
                    </a:lnTo>
                    <a:lnTo>
                      <a:pt x="104" y="158"/>
                    </a:lnTo>
                    <a:lnTo>
                      <a:pt x="115" y="166"/>
                    </a:lnTo>
                    <a:lnTo>
                      <a:pt x="113" y="192"/>
                    </a:lnTo>
                    <a:lnTo>
                      <a:pt x="113" y="209"/>
                    </a:lnTo>
                    <a:lnTo>
                      <a:pt x="129" y="237"/>
                    </a:lnTo>
                    <a:lnTo>
                      <a:pt x="148" y="262"/>
                    </a:lnTo>
                    <a:lnTo>
                      <a:pt x="146" y="269"/>
                    </a:lnTo>
                    <a:lnTo>
                      <a:pt x="124" y="269"/>
                    </a:lnTo>
                    <a:lnTo>
                      <a:pt x="134" y="283"/>
                    </a:lnTo>
                    <a:lnTo>
                      <a:pt x="198" y="364"/>
                    </a:lnTo>
                    <a:lnTo>
                      <a:pt x="204" y="370"/>
                    </a:lnTo>
                    <a:lnTo>
                      <a:pt x="223" y="370"/>
                    </a:lnTo>
                    <a:lnTo>
                      <a:pt x="237" y="374"/>
                    </a:lnTo>
                    <a:lnTo>
                      <a:pt x="265" y="388"/>
                    </a:lnTo>
                    <a:lnTo>
                      <a:pt x="289" y="414"/>
                    </a:lnTo>
                    <a:lnTo>
                      <a:pt x="294" y="425"/>
                    </a:lnTo>
                    <a:lnTo>
                      <a:pt x="303" y="445"/>
                    </a:lnTo>
                    <a:lnTo>
                      <a:pt x="310" y="444"/>
                    </a:lnTo>
                    <a:lnTo>
                      <a:pt x="317" y="444"/>
                    </a:lnTo>
                    <a:lnTo>
                      <a:pt x="336" y="452"/>
                    </a:lnTo>
                    <a:lnTo>
                      <a:pt x="347" y="462"/>
                    </a:lnTo>
                    <a:lnTo>
                      <a:pt x="383" y="506"/>
                    </a:lnTo>
                    <a:lnTo>
                      <a:pt x="367" y="461"/>
                    </a:lnTo>
                    <a:lnTo>
                      <a:pt x="358" y="444"/>
                    </a:lnTo>
                    <a:lnTo>
                      <a:pt x="366" y="428"/>
                    </a:lnTo>
                    <a:lnTo>
                      <a:pt x="361" y="414"/>
                    </a:lnTo>
                    <a:lnTo>
                      <a:pt x="343" y="391"/>
                    </a:lnTo>
                    <a:lnTo>
                      <a:pt x="310" y="348"/>
                    </a:lnTo>
                    <a:lnTo>
                      <a:pt x="289" y="330"/>
                    </a:lnTo>
                    <a:lnTo>
                      <a:pt x="281" y="321"/>
                    </a:lnTo>
                    <a:lnTo>
                      <a:pt x="270" y="324"/>
                    </a:lnTo>
                    <a:lnTo>
                      <a:pt x="253" y="309"/>
                    </a:lnTo>
                    <a:lnTo>
                      <a:pt x="251" y="309"/>
                    </a:lnTo>
                    <a:lnTo>
                      <a:pt x="242" y="299"/>
                    </a:lnTo>
                    <a:lnTo>
                      <a:pt x="237" y="280"/>
                    </a:lnTo>
                    <a:lnTo>
                      <a:pt x="232" y="262"/>
                    </a:lnTo>
                    <a:lnTo>
                      <a:pt x="214" y="235"/>
                    </a:lnTo>
                    <a:lnTo>
                      <a:pt x="176" y="191"/>
                    </a:lnTo>
                    <a:lnTo>
                      <a:pt x="174" y="179"/>
                    </a:lnTo>
                    <a:lnTo>
                      <a:pt x="176" y="173"/>
                    </a:lnTo>
                    <a:lnTo>
                      <a:pt x="195" y="169"/>
                    </a:lnTo>
                    <a:lnTo>
                      <a:pt x="247" y="188"/>
                    </a:lnTo>
                    <a:lnTo>
                      <a:pt x="281" y="145"/>
                    </a:lnTo>
                    <a:lnTo>
                      <a:pt x="310" y="172"/>
                    </a:lnTo>
                    <a:lnTo>
                      <a:pt x="322" y="173"/>
                    </a:lnTo>
                    <a:lnTo>
                      <a:pt x="328" y="185"/>
                    </a:lnTo>
                    <a:lnTo>
                      <a:pt x="338" y="173"/>
                    </a:lnTo>
                    <a:lnTo>
                      <a:pt x="357" y="173"/>
                    </a:lnTo>
                    <a:lnTo>
                      <a:pt x="374" y="176"/>
                    </a:lnTo>
                    <a:lnTo>
                      <a:pt x="396" y="163"/>
                    </a:lnTo>
                    <a:lnTo>
                      <a:pt x="421" y="173"/>
                    </a:lnTo>
                    <a:lnTo>
                      <a:pt x="434" y="188"/>
                    </a:lnTo>
                    <a:lnTo>
                      <a:pt x="451" y="192"/>
                    </a:lnTo>
                    <a:lnTo>
                      <a:pt x="452" y="179"/>
                    </a:lnTo>
                    <a:lnTo>
                      <a:pt x="460" y="158"/>
                    </a:lnTo>
                    <a:lnTo>
                      <a:pt x="451" y="148"/>
                    </a:lnTo>
                    <a:lnTo>
                      <a:pt x="436" y="129"/>
                    </a:lnTo>
                    <a:lnTo>
                      <a:pt x="434" y="111"/>
                    </a:lnTo>
                    <a:lnTo>
                      <a:pt x="434" y="98"/>
                    </a:lnTo>
                    <a:lnTo>
                      <a:pt x="436" y="82"/>
                    </a:lnTo>
                    <a:lnTo>
                      <a:pt x="415" y="77"/>
                    </a:lnTo>
                    <a:lnTo>
                      <a:pt x="405" y="74"/>
                    </a:lnTo>
                    <a:lnTo>
                      <a:pt x="395" y="82"/>
                    </a:lnTo>
                    <a:lnTo>
                      <a:pt x="383" y="92"/>
                    </a:lnTo>
                    <a:lnTo>
                      <a:pt x="371" y="92"/>
                    </a:lnTo>
                    <a:lnTo>
                      <a:pt x="352" y="71"/>
                    </a:lnTo>
                    <a:lnTo>
                      <a:pt x="336" y="61"/>
                    </a:lnTo>
                    <a:lnTo>
                      <a:pt x="319" y="64"/>
                    </a:lnTo>
                    <a:lnTo>
                      <a:pt x="305" y="47"/>
                    </a:lnTo>
                    <a:lnTo>
                      <a:pt x="267" y="3"/>
                    </a:lnTo>
                    <a:lnTo>
                      <a:pt x="251" y="0"/>
                    </a:lnTo>
                    <a:lnTo>
                      <a:pt x="226" y="37"/>
                    </a:lnTo>
                    <a:lnTo>
                      <a:pt x="199" y="34"/>
                    </a:lnTo>
                    <a:lnTo>
                      <a:pt x="188" y="47"/>
                    </a:lnTo>
                    <a:lnTo>
                      <a:pt x="184" y="64"/>
                    </a:lnTo>
                    <a:lnTo>
                      <a:pt x="134" y="124"/>
                    </a:lnTo>
                    <a:lnTo>
                      <a:pt x="101" y="114"/>
                    </a:lnTo>
                    <a:lnTo>
                      <a:pt x="68" y="105"/>
                    </a:lnTo>
                    <a:lnTo>
                      <a:pt x="52" y="114"/>
                    </a:lnTo>
                    <a:lnTo>
                      <a:pt x="30" y="12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438086">
                  <a:lumMod val="20000"/>
                  <a:lumOff val="80000"/>
                </a:srgbClr>
              </a:solidFill>
              <a:ln w="3175" cap="flat" cmpd="sng" algn="ctr">
                <a:solidFill>
                  <a:srgbClr val="43808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9" name="FR">
                <a:extLst>
                  <a:ext uri="{FF2B5EF4-FFF2-40B4-BE49-F238E27FC236}">
                    <a16:creationId xmlns:a16="http://schemas.microsoft.com/office/drawing/2014/main" id="{6929B35E-361A-43AF-8B59-DDDE72702B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9633" y="3451975"/>
                <a:ext cx="1440358" cy="1506004"/>
                <a:chOff x="1095378" y="3963090"/>
                <a:chExt cx="659" cy="791"/>
              </a:xfrm>
              <a:solidFill>
                <a:srgbClr val="438086">
                  <a:lumMod val="20000"/>
                  <a:lumOff val="80000"/>
                </a:srgbClr>
              </a:solidFill>
              <a:effectLst/>
            </p:grpSpPr>
            <p:sp>
              <p:nvSpPr>
                <p:cNvPr id="105" name="Freeform 111">
                  <a:extLst>
                    <a:ext uri="{FF2B5EF4-FFF2-40B4-BE49-F238E27FC236}">
                      <a16:creationId xmlns:a16="http://schemas.microsoft.com/office/drawing/2014/main" id="{D0029053-E88D-418C-A0E3-B756B59BFCB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95980" y="3963776"/>
                  <a:ext cx="57" cy="105"/>
                </a:xfrm>
                <a:custGeom>
                  <a:avLst/>
                  <a:gdLst>
                    <a:gd name="T0" fmla="*/ 85 w 85"/>
                    <a:gd name="T1" fmla="*/ 0 h 172"/>
                    <a:gd name="T2" fmla="*/ 57 w 85"/>
                    <a:gd name="T3" fmla="*/ 37 h 172"/>
                    <a:gd name="T4" fmla="*/ 24 w 85"/>
                    <a:gd name="T5" fmla="*/ 37 h 172"/>
                    <a:gd name="T6" fmla="*/ 0 w 85"/>
                    <a:gd name="T7" fmla="*/ 58 h 172"/>
                    <a:gd name="T8" fmla="*/ 5 w 85"/>
                    <a:gd name="T9" fmla="*/ 86 h 172"/>
                    <a:gd name="T10" fmla="*/ 5 w 85"/>
                    <a:gd name="T11" fmla="*/ 135 h 172"/>
                    <a:gd name="T12" fmla="*/ 24 w 85"/>
                    <a:gd name="T13" fmla="*/ 172 h 172"/>
                    <a:gd name="T14" fmla="*/ 47 w 85"/>
                    <a:gd name="T15" fmla="*/ 162 h 172"/>
                    <a:gd name="T16" fmla="*/ 52 w 85"/>
                    <a:gd name="T17" fmla="*/ 141 h 172"/>
                    <a:gd name="T18" fmla="*/ 76 w 85"/>
                    <a:gd name="T19" fmla="*/ 92 h 172"/>
                    <a:gd name="T20" fmla="*/ 76 w 85"/>
                    <a:gd name="T21" fmla="*/ 67 h 172"/>
                    <a:gd name="T22" fmla="*/ 85 w 85"/>
                    <a:gd name="T23" fmla="*/ 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5" h="172">
                      <a:moveTo>
                        <a:pt x="85" y="0"/>
                      </a:moveTo>
                      <a:lnTo>
                        <a:pt x="57" y="37"/>
                      </a:lnTo>
                      <a:lnTo>
                        <a:pt x="24" y="37"/>
                      </a:lnTo>
                      <a:lnTo>
                        <a:pt x="0" y="58"/>
                      </a:lnTo>
                      <a:lnTo>
                        <a:pt x="5" y="86"/>
                      </a:lnTo>
                      <a:lnTo>
                        <a:pt x="5" y="135"/>
                      </a:lnTo>
                      <a:lnTo>
                        <a:pt x="24" y="172"/>
                      </a:lnTo>
                      <a:lnTo>
                        <a:pt x="47" y="162"/>
                      </a:lnTo>
                      <a:lnTo>
                        <a:pt x="52" y="141"/>
                      </a:lnTo>
                      <a:lnTo>
                        <a:pt x="76" y="92"/>
                      </a:lnTo>
                      <a:lnTo>
                        <a:pt x="76" y="67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eform 112">
                  <a:extLst>
                    <a:ext uri="{FF2B5EF4-FFF2-40B4-BE49-F238E27FC236}">
                      <a16:creationId xmlns:a16="http://schemas.microsoft.com/office/drawing/2014/main" id="{BFD16CE9-AB33-4575-8DA1-32488885C3C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95378" y="3963090"/>
                  <a:ext cx="657" cy="655"/>
                </a:xfrm>
                <a:custGeom>
                  <a:avLst/>
                  <a:gdLst>
                    <a:gd name="T0" fmla="*/ 14 w 965"/>
                    <a:gd name="T1" fmla="*/ 206 h 1060"/>
                    <a:gd name="T2" fmla="*/ 16 w 965"/>
                    <a:gd name="T3" fmla="*/ 247 h 1060"/>
                    <a:gd name="T4" fmla="*/ 94 w 965"/>
                    <a:gd name="T5" fmla="*/ 314 h 1060"/>
                    <a:gd name="T6" fmla="*/ 154 w 965"/>
                    <a:gd name="T7" fmla="*/ 356 h 1060"/>
                    <a:gd name="T8" fmla="*/ 148 w 965"/>
                    <a:gd name="T9" fmla="*/ 411 h 1060"/>
                    <a:gd name="T10" fmla="*/ 183 w 965"/>
                    <a:gd name="T11" fmla="*/ 495 h 1060"/>
                    <a:gd name="T12" fmla="*/ 200 w 965"/>
                    <a:gd name="T13" fmla="*/ 609 h 1060"/>
                    <a:gd name="T14" fmla="*/ 167 w 965"/>
                    <a:gd name="T15" fmla="*/ 609 h 1060"/>
                    <a:gd name="T16" fmla="*/ 146 w 965"/>
                    <a:gd name="T17" fmla="*/ 667 h 1060"/>
                    <a:gd name="T18" fmla="*/ 124 w 965"/>
                    <a:gd name="T19" fmla="*/ 725 h 1060"/>
                    <a:gd name="T20" fmla="*/ 72 w 965"/>
                    <a:gd name="T21" fmla="*/ 828 h 1060"/>
                    <a:gd name="T22" fmla="*/ 75 w 965"/>
                    <a:gd name="T23" fmla="*/ 878 h 1060"/>
                    <a:gd name="T24" fmla="*/ 204 w 965"/>
                    <a:gd name="T25" fmla="*/ 973 h 1060"/>
                    <a:gd name="T26" fmla="*/ 314 w 965"/>
                    <a:gd name="T27" fmla="*/ 1031 h 1060"/>
                    <a:gd name="T28" fmla="*/ 410 w 965"/>
                    <a:gd name="T29" fmla="*/ 1060 h 1060"/>
                    <a:gd name="T30" fmla="*/ 446 w 965"/>
                    <a:gd name="T31" fmla="*/ 979 h 1060"/>
                    <a:gd name="T32" fmla="*/ 533 w 965"/>
                    <a:gd name="T33" fmla="*/ 943 h 1060"/>
                    <a:gd name="T34" fmla="*/ 596 w 965"/>
                    <a:gd name="T35" fmla="*/ 980 h 1060"/>
                    <a:gd name="T36" fmla="*/ 684 w 965"/>
                    <a:gd name="T37" fmla="*/ 1031 h 1060"/>
                    <a:gd name="T38" fmla="*/ 764 w 965"/>
                    <a:gd name="T39" fmla="*/ 1010 h 1060"/>
                    <a:gd name="T40" fmla="*/ 822 w 965"/>
                    <a:gd name="T41" fmla="*/ 942 h 1060"/>
                    <a:gd name="T42" fmla="*/ 786 w 965"/>
                    <a:gd name="T43" fmla="*/ 912 h 1060"/>
                    <a:gd name="T44" fmla="*/ 780 w 965"/>
                    <a:gd name="T45" fmla="*/ 815 h 1060"/>
                    <a:gd name="T46" fmla="*/ 803 w 965"/>
                    <a:gd name="T47" fmla="*/ 725 h 1060"/>
                    <a:gd name="T48" fmla="*/ 803 w 965"/>
                    <a:gd name="T49" fmla="*/ 643 h 1060"/>
                    <a:gd name="T50" fmla="*/ 761 w 965"/>
                    <a:gd name="T51" fmla="*/ 646 h 1060"/>
                    <a:gd name="T52" fmla="*/ 742 w 965"/>
                    <a:gd name="T53" fmla="*/ 633 h 1060"/>
                    <a:gd name="T54" fmla="*/ 786 w 965"/>
                    <a:gd name="T55" fmla="*/ 575 h 1060"/>
                    <a:gd name="T56" fmla="*/ 855 w 965"/>
                    <a:gd name="T57" fmla="*/ 501 h 1060"/>
                    <a:gd name="T58" fmla="*/ 890 w 965"/>
                    <a:gd name="T59" fmla="*/ 464 h 1060"/>
                    <a:gd name="T60" fmla="*/ 918 w 965"/>
                    <a:gd name="T61" fmla="*/ 393 h 1060"/>
                    <a:gd name="T62" fmla="*/ 965 w 965"/>
                    <a:gd name="T63" fmla="*/ 333 h 1060"/>
                    <a:gd name="T64" fmla="*/ 909 w 965"/>
                    <a:gd name="T65" fmla="*/ 303 h 1060"/>
                    <a:gd name="T66" fmla="*/ 843 w 965"/>
                    <a:gd name="T67" fmla="*/ 277 h 1060"/>
                    <a:gd name="T68" fmla="*/ 798 w 965"/>
                    <a:gd name="T69" fmla="*/ 232 h 1060"/>
                    <a:gd name="T70" fmla="*/ 734 w 965"/>
                    <a:gd name="T71" fmla="*/ 169 h 1060"/>
                    <a:gd name="T72" fmla="*/ 681 w 965"/>
                    <a:gd name="T73" fmla="*/ 108 h 1060"/>
                    <a:gd name="T74" fmla="*/ 643 w 965"/>
                    <a:gd name="T75" fmla="*/ 43 h 1060"/>
                    <a:gd name="T76" fmla="*/ 561 w 965"/>
                    <a:gd name="T77" fmla="*/ 3 h 1060"/>
                    <a:gd name="T78" fmla="*/ 525 w 965"/>
                    <a:gd name="T79" fmla="*/ 50 h 1060"/>
                    <a:gd name="T80" fmla="*/ 401 w 965"/>
                    <a:gd name="T81" fmla="*/ 124 h 1060"/>
                    <a:gd name="T82" fmla="*/ 335 w 965"/>
                    <a:gd name="T83" fmla="*/ 148 h 1060"/>
                    <a:gd name="T84" fmla="*/ 277 w 965"/>
                    <a:gd name="T85" fmla="*/ 111 h 1060"/>
                    <a:gd name="T86" fmla="*/ 251 w 965"/>
                    <a:gd name="T87" fmla="*/ 80 h 1060"/>
                    <a:gd name="T88" fmla="*/ 258 w 965"/>
                    <a:gd name="T89" fmla="*/ 118 h 1060"/>
                    <a:gd name="T90" fmla="*/ 249 w 965"/>
                    <a:gd name="T91" fmla="*/ 161 h 1060"/>
                    <a:gd name="T92" fmla="*/ 230 w 965"/>
                    <a:gd name="T93" fmla="*/ 195 h 1060"/>
                    <a:gd name="T94" fmla="*/ 178 w 965"/>
                    <a:gd name="T95" fmla="*/ 179 h 1060"/>
                    <a:gd name="T96" fmla="*/ 118 w 965"/>
                    <a:gd name="T97" fmla="*/ 136 h 1060"/>
                    <a:gd name="T98" fmla="*/ 75 w 965"/>
                    <a:gd name="T99" fmla="*/ 154 h 1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965" h="1060">
                      <a:moveTo>
                        <a:pt x="16" y="151"/>
                      </a:moveTo>
                      <a:lnTo>
                        <a:pt x="25" y="176"/>
                      </a:lnTo>
                      <a:lnTo>
                        <a:pt x="16" y="198"/>
                      </a:lnTo>
                      <a:lnTo>
                        <a:pt x="14" y="206"/>
                      </a:lnTo>
                      <a:lnTo>
                        <a:pt x="0" y="201"/>
                      </a:lnTo>
                      <a:lnTo>
                        <a:pt x="5" y="213"/>
                      </a:lnTo>
                      <a:lnTo>
                        <a:pt x="5" y="226"/>
                      </a:lnTo>
                      <a:lnTo>
                        <a:pt x="16" y="247"/>
                      </a:lnTo>
                      <a:lnTo>
                        <a:pt x="38" y="240"/>
                      </a:lnTo>
                      <a:lnTo>
                        <a:pt x="66" y="274"/>
                      </a:lnTo>
                      <a:lnTo>
                        <a:pt x="77" y="297"/>
                      </a:lnTo>
                      <a:lnTo>
                        <a:pt x="94" y="314"/>
                      </a:lnTo>
                      <a:lnTo>
                        <a:pt x="115" y="314"/>
                      </a:lnTo>
                      <a:lnTo>
                        <a:pt x="124" y="334"/>
                      </a:lnTo>
                      <a:lnTo>
                        <a:pt x="143" y="353"/>
                      </a:lnTo>
                      <a:lnTo>
                        <a:pt x="154" y="356"/>
                      </a:lnTo>
                      <a:lnTo>
                        <a:pt x="157" y="363"/>
                      </a:lnTo>
                      <a:lnTo>
                        <a:pt x="151" y="380"/>
                      </a:lnTo>
                      <a:lnTo>
                        <a:pt x="151" y="395"/>
                      </a:lnTo>
                      <a:lnTo>
                        <a:pt x="148" y="411"/>
                      </a:lnTo>
                      <a:lnTo>
                        <a:pt x="143" y="438"/>
                      </a:lnTo>
                      <a:lnTo>
                        <a:pt x="162" y="464"/>
                      </a:lnTo>
                      <a:lnTo>
                        <a:pt x="183" y="482"/>
                      </a:lnTo>
                      <a:lnTo>
                        <a:pt x="183" y="495"/>
                      </a:lnTo>
                      <a:lnTo>
                        <a:pt x="181" y="540"/>
                      </a:lnTo>
                      <a:lnTo>
                        <a:pt x="176" y="577"/>
                      </a:lnTo>
                      <a:lnTo>
                        <a:pt x="181" y="593"/>
                      </a:lnTo>
                      <a:lnTo>
                        <a:pt x="200" y="609"/>
                      </a:lnTo>
                      <a:lnTo>
                        <a:pt x="200" y="640"/>
                      </a:lnTo>
                      <a:lnTo>
                        <a:pt x="200" y="661"/>
                      </a:lnTo>
                      <a:lnTo>
                        <a:pt x="178" y="630"/>
                      </a:lnTo>
                      <a:lnTo>
                        <a:pt x="167" y="609"/>
                      </a:lnTo>
                      <a:lnTo>
                        <a:pt x="159" y="614"/>
                      </a:lnTo>
                      <a:lnTo>
                        <a:pt x="165" y="630"/>
                      </a:lnTo>
                      <a:lnTo>
                        <a:pt x="157" y="649"/>
                      </a:lnTo>
                      <a:lnTo>
                        <a:pt x="146" y="667"/>
                      </a:lnTo>
                      <a:lnTo>
                        <a:pt x="138" y="680"/>
                      </a:lnTo>
                      <a:lnTo>
                        <a:pt x="148" y="693"/>
                      </a:lnTo>
                      <a:lnTo>
                        <a:pt x="140" y="707"/>
                      </a:lnTo>
                      <a:lnTo>
                        <a:pt x="124" y="725"/>
                      </a:lnTo>
                      <a:lnTo>
                        <a:pt x="121" y="741"/>
                      </a:lnTo>
                      <a:lnTo>
                        <a:pt x="113" y="760"/>
                      </a:lnTo>
                      <a:lnTo>
                        <a:pt x="87" y="794"/>
                      </a:lnTo>
                      <a:lnTo>
                        <a:pt x="72" y="828"/>
                      </a:lnTo>
                      <a:lnTo>
                        <a:pt x="72" y="833"/>
                      </a:lnTo>
                      <a:lnTo>
                        <a:pt x="80" y="843"/>
                      </a:lnTo>
                      <a:lnTo>
                        <a:pt x="71" y="859"/>
                      </a:lnTo>
                      <a:lnTo>
                        <a:pt x="75" y="878"/>
                      </a:lnTo>
                      <a:lnTo>
                        <a:pt x="89" y="902"/>
                      </a:lnTo>
                      <a:lnTo>
                        <a:pt x="148" y="939"/>
                      </a:lnTo>
                      <a:lnTo>
                        <a:pt x="190" y="979"/>
                      </a:lnTo>
                      <a:lnTo>
                        <a:pt x="204" y="973"/>
                      </a:lnTo>
                      <a:lnTo>
                        <a:pt x="225" y="964"/>
                      </a:lnTo>
                      <a:lnTo>
                        <a:pt x="297" y="998"/>
                      </a:lnTo>
                      <a:lnTo>
                        <a:pt x="308" y="1010"/>
                      </a:lnTo>
                      <a:lnTo>
                        <a:pt x="314" y="1031"/>
                      </a:lnTo>
                      <a:lnTo>
                        <a:pt x="327" y="1038"/>
                      </a:lnTo>
                      <a:lnTo>
                        <a:pt x="343" y="1041"/>
                      </a:lnTo>
                      <a:lnTo>
                        <a:pt x="368" y="1057"/>
                      </a:lnTo>
                      <a:lnTo>
                        <a:pt x="410" y="1060"/>
                      </a:lnTo>
                      <a:lnTo>
                        <a:pt x="423" y="1041"/>
                      </a:lnTo>
                      <a:lnTo>
                        <a:pt x="427" y="1020"/>
                      </a:lnTo>
                      <a:lnTo>
                        <a:pt x="427" y="997"/>
                      </a:lnTo>
                      <a:lnTo>
                        <a:pt x="446" y="979"/>
                      </a:lnTo>
                      <a:lnTo>
                        <a:pt x="481" y="957"/>
                      </a:lnTo>
                      <a:lnTo>
                        <a:pt x="498" y="954"/>
                      </a:lnTo>
                      <a:lnTo>
                        <a:pt x="517" y="943"/>
                      </a:lnTo>
                      <a:lnTo>
                        <a:pt x="533" y="943"/>
                      </a:lnTo>
                      <a:lnTo>
                        <a:pt x="552" y="957"/>
                      </a:lnTo>
                      <a:lnTo>
                        <a:pt x="566" y="976"/>
                      </a:lnTo>
                      <a:lnTo>
                        <a:pt x="582" y="976"/>
                      </a:lnTo>
                      <a:lnTo>
                        <a:pt x="596" y="980"/>
                      </a:lnTo>
                      <a:lnTo>
                        <a:pt x="624" y="983"/>
                      </a:lnTo>
                      <a:lnTo>
                        <a:pt x="643" y="1010"/>
                      </a:lnTo>
                      <a:lnTo>
                        <a:pt x="660" y="1023"/>
                      </a:lnTo>
                      <a:lnTo>
                        <a:pt x="684" y="1031"/>
                      </a:lnTo>
                      <a:lnTo>
                        <a:pt x="704" y="1044"/>
                      </a:lnTo>
                      <a:lnTo>
                        <a:pt x="715" y="1047"/>
                      </a:lnTo>
                      <a:lnTo>
                        <a:pt x="745" y="1014"/>
                      </a:lnTo>
                      <a:lnTo>
                        <a:pt x="764" y="1010"/>
                      </a:lnTo>
                      <a:lnTo>
                        <a:pt x="777" y="997"/>
                      </a:lnTo>
                      <a:lnTo>
                        <a:pt x="798" y="980"/>
                      </a:lnTo>
                      <a:lnTo>
                        <a:pt x="824" y="979"/>
                      </a:lnTo>
                      <a:lnTo>
                        <a:pt x="822" y="942"/>
                      </a:lnTo>
                      <a:lnTo>
                        <a:pt x="817" y="930"/>
                      </a:lnTo>
                      <a:lnTo>
                        <a:pt x="805" y="912"/>
                      </a:lnTo>
                      <a:lnTo>
                        <a:pt x="796" y="915"/>
                      </a:lnTo>
                      <a:lnTo>
                        <a:pt x="786" y="912"/>
                      </a:lnTo>
                      <a:lnTo>
                        <a:pt x="777" y="896"/>
                      </a:lnTo>
                      <a:lnTo>
                        <a:pt x="775" y="859"/>
                      </a:lnTo>
                      <a:lnTo>
                        <a:pt x="794" y="835"/>
                      </a:lnTo>
                      <a:lnTo>
                        <a:pt x="780" y="815"/>
                      </a:lnTo>
                      <a:lnTo>
                        <a:pt x="780" y="806"/>
                      </a:lnTo>
                      <a:lnTo>
                        <a:pt x="808" y="775"/>
                      </a:lnTo>
                      <a:lnTo>
                        <a:pt x="808" y="764"/>
                      </a:lnTo>
                      <a:lnTo>
                        <a:pt x="803" y="725"/>
                      </a:lnTo>
                      <a:lnTo>
                        <a:pt x="819" y="707"/>
                      </a:lnTo>
                      <a:lnTo>
                        <a:pt x="805" y="686"/>
                      </a:lnTo>
                      <a:lnTo>
                        <a:pt x="805" y="670"/>
                      </a:lnTo>
                      <a:lnTo>
                        <a:pt x="803" y="643"/>
                      </a:lnTo>
                      <a:lnTo>
                        <a:pt x="796" y="636"/>
                      </a:lnTo>
                      <a:lnTo>
                        <a:pt x="780" y="636"/>
                      </a:lnTo>
                      <a:lnTo>
                        <a:pt x="765" y="640"/>
                      </a:lnTo>
                      <a:lnTo>
                        <a:pt x="761" y="646"/>
                      </a:lnTo>
                      <a:lnTo>
                        <a:pt x="751" y="656"/>
                      </a:lnTo>
                      <a:lnTo>
                        <a:pt x="737" y="661"/>
                      </a:lnTo>
                      <a:lnTo>
                        <a:pt x="732" y="646"/>
                      </a:lnTo>
                      <a:lnTo>
                        <a:pt x="742" y="633"/>
                      </a:lnTo>
                      <a:lnTo>
                        <a:pt x="747" y="622"/>
                      </a:lnTo>
                      <a:lnTo>
                        <a:pt x="747" y="609"/>
                      </a:lnTo>
                      <a:lnTo>
                        <a:pt x="772" y="580"/>
                      </a:lnTo>
                      <a:lnTo>
                        <a:pt x="786" y="575"/>
                      </a:lnTo>
                      <a:lnTo>
                        <a:pt x="789" y="553"/>
                      </a:lnTo>
                      <a:lnTo>
                        <a:pt x="803" y="535"/>
                      </a:lnTo>
                      <a:lnTo>
                        <a:pt x="843" y="501"/>
                      </a:lnTo>
                      <a:lnTo>
                        <a:pt x="855" y="501"/>
                      </a:lnTo>
                      <a:lnTo>
                        <a:pt x="860" y="488"/>
                      </a:lnTo>
                      <a:lnTo>
                        <a:pt x="874" y="472"/>
                      </a:lnTo>
                      <a:lnTo>
                        <a:pt x="885" y="472"/>
                      </a:lnTo>
                      <a:lnTo>
                        <a:pt x="890" y="464"/>
                      </a:lnTo>
                      <a:lnTo>
                        <a:pt x="897" y="458"/>
                      </a:lnTo>
                      <a:lnTo>
                        <a:pt x="907" y="439"/>
                      </a:lnTo>
                      <a:lnTo>
                        <a:pt x="915" y="411"/>
                      </a:lnTo>
                      <a:lnTo>
                        <a:pt x="918" y="393"/>
                      </a:lnTo>
                      <a:lnTo>
                        <a:pt x="918" y="377"/>
                      </a:lnTo>
                      <a:lnTo>
                        <a:pt x="932" y="358"/>
                      </a:lnTo>
                      <a:lnTo>
                        <a:pt x="953" y="346"/>
                      </a:lnTo>
                      <a:lnTo>
                        <a:pt x="965" y="333"/>
                      </a:lnTo>
                      <a:lnTo>
                        <a:pt x="965" y="327"/>
                      </a:lnTo>
                      <a:lnTo>
                        <a:pt x="946" y="311"/>
                      </a:lnTo>
                      <a:lnTo>
                        <a:pt x="937" y="306"/>
                      </a:lnTo>
                      <a:lnTo>
                        <a:pt x="909" y="303"/>
                      </a:lnTo>
                      <a:lnTo>
                        <a:pt x="878" y="297"/>
                      </a:lnTo>
                      <a:lnTo>
                        <a:pt x="866" y="296"/>
                      </a:lnTo>
                      <a:lnTo>
                        <a:pt x="855" y="290"/>
                      </a:lnTo>
                      <a:lnTo>
                        <a:pt x="843" y="277"/>
                      </a:lnTo>
                      <a:lnTo>
                        <a:pt x="833" y="256"/>
                      </a:lnTo>
                      <a:lnTo>
                        <a:pt x="824" y="243"/>
                      </a:lnTo>
                      <a:lnTo>
                        <a:pt x="812" y="237"/>
                      </a:lnTo>
                      <a:lnTo>
                        <a:pt x="798" y="232"/>
                      </a:lnTo>
                      <a:lnTo>
                        <a:pt x="791" y="229"/>
                      </a:lnTo>
                      <a:lnTo>
                        <a:pt x="772" y="210"/>
                      </a:lnTo>
                      <a:lnTo>
                        <a:pt x="748" y="189"/>
                      </a:lnTo>
                      <a:lnTo>
                        <a:pt x="734" y="169"/>
                      </a:lnTo>
                      <a:lnTo>
                        <a:pt x="718" y="164"/>
                      </a:lnTo>
                      <a:lnTo>
                        <a:pt x="709" y="155"/>
                      </a:lnTo>
                      <a:lnTo>
                        <a:pt x="701" y="135"/>
                      </a:lnTo>
                      <a:lnTo>
                        <a:pt x="681" y="108"/>
                      </a:lnTo>
                      <a:lnTo>
                        <a:pt x="676" y="90"/>
                      </a:lnTo>
                      <a:lnTo>
                        <a:pt x="660" y="71"/>
                      </a:lnTo>
                      <a:lnTo>
                        <a:pt x="652" y="55"/>
                      </a:lnTo>
                      <a:lnTo>
                        <a:pt x="643" y="43"/>
                      </a:lnTo>
                      <a:lnTo>
                        <a:pt x="627" y="28"/>
                      </a:lnTo>
                      <a:lnTo>
                        <a:pt x="610" y="8"/>
                      </a:lnTo>
                      <a:lnTo>
                        <a:pt x="596" y="0"/>
                      </a:lnTo>
                      <a:lnTo>
                        <a:pt x="561" y="3"/>
                      </a:lnTo>
                      <a:lnTo>
                        <a:pt x="547" y="3"/>
                      </a:lnTo>
                      <a:lnTo>
                        <a:pt x="528" y="18"/>
                      </a:lnTo>
                      <a:lnTo>
                        <a:pt x="539" y="31"/>
                      </a:lnTo>
                      <a:lnTo>
                        <a:pt x="525" y="50"/>
                      </a:lnTo>
                      <a:lnTo>
                        <a:pt x="490" y="100"/>
                      </a:lnTo>
                      <a:lnTo>
                        <a:pt x="472" y="111"/>
                      </a:lnTo>
                      <a:lnTo>
                        <a:pt x="423" y="117"/>
                      </a:lnTo>
                      <a:lnTo>
                        <a:pt x="401" y="124"/>
                      </a:lnTo>
                      <a:lnTo>
                        <a:pt x="390" y="136"/>
                      </a:lnTo>
                      <a:lnTo>
                        <a:pt x="385" y="148"/>
                      </a:lnTo>
                      <a:lnTo>
                        <a:pt x="366" y="142"/>
                      </a:lnTo>
                      <a:lnTo>
                        <a:pt x="335" y="148"/>
                      </a:lnTo>
                      <a:lnTo>
                        <a:pt x="316" y="145"/>
                      </a:lnTo>
                      <a:lnTo>
                        <a:pt x="300" y="132"/>
                      </a:lnTo>
                      <a:lnTo>
                        <a:pt x="289" y="117"/>
                      </a:lnTo>
                      <a:lnTo>
                        <a:pt x="277" y="111"/>
                      </a:lnTo>
                      <a:lnTo>
                        <a:pt x="286" y="98"/>
                      </a:lnTo>
                      <a:lnTo>
                        <a:pt x="272" y="84"/>
                      </a:lnTo>
                      <a:lnTo>
                        <a:pt x="261" y="81"/>
                      </a:lnTo>
                      <a:lnTo>
                        <a:pt x="251" y="80"/>
                      </a:lnTo>
                      <a:lnTo>
                        <a:pt x="249" y="84"/>
                      </a:lnTo>
                      <a:lnTo>
                        <a:pt x="258" y="95"/>
                      </a:lnTo>
                      <a:lnTo>
                        <a:pt x="253" y="102"/>
                      </a:lnTo>
                      <a:lnTo>
                        <a:pt x="258" y="118"/>
                      </a:lnTo>
                      <a:lnTo>
                        <a:pt x="261" y="136"/>
                      </a:lnTo>
                      <a:lnTo>
                        <a:pt x="261" y="151"/>
                      </a:lnTo>
                      <a:lnTo>
                        <a:pt x="258" y="154"/>
                      </a:lnTo>
                      <a:lnTo>
                        <a:pt x="249" y="161"/>
                      </a:lnTo>
                      <a:lnTo>
                        <a:pt x="247" y="173"/>
                      </a:lnTo>
                      <a:lnTo>
                        <a:pt x="247" y="188"/>
                      </a:lnTo>
                      <a:lnTo>
                        <a:pt x="244" y="198"/>
                      </a:lnTo>
                      <a:lnTo>
                        <a:pt x="230" y="195"/>
                      </a:lnTo>
                      <a:lnTo>
                        <a:pt x="214" y="185"/>
                      </a:lnTo>
                      <a:lnTo>
                        <a:pt x="204" y="195"/>
                      </a:lnTo>
                      <a:lnTo>
                        <a:pt x="187" y="182"/>
                      </a:lnTo>
                      <a:lnTo>
                        <a:pt x="178" y="179"/>
                      </a:lnTo>
                      <a:lnTo>
                        <a:pt x="167" y="189"/>
                      </a:lnTo>
                      <a:lnTo>
                        <a:pt x="157" y="188"/>
                      </a:lnTo>
                      <a:lnTo>
                        <a:pt x="157" y="179"/>
                      </a:lnTo>
                      <a:lnTo>
                        <a:pt x="118" y="136"/>
                      </a:lnTo>
                      <a:lnTo>
                        <a:pt x="108" y="135"/>
                      </a:lnTo>
                      <a:lnTo>
                        <a:pt x="101" y="142"/>
                      </a:lnTo>
                      <a:lnTo>
                        <a:pt x="85" y="151"/>
                      </a:lnTo>
                      <a:lnTo>
                        <a:pt x="75" y="154"/>
                      </a:lnTo>
                      <a:lnTo>
                        <a:pt x="63" y="139"/>
                      </a:lnTo>
                      <a:lnTo>
                        <a:pt x="35" y="139"/>
                      </a:lnTo>
                      <a:lnTo>
                        <a:pt x="16" y="151"/>
                      </a:lnTo>
                      <a:close/>
                    </a:path>
                  </a:pathLst>
                </a:custGeom>
                <a:solidFill>
                  <a:srgbClr val="438086">
                    <a:lumMod val="20000"/>
                    <a:lumOff val="80000"/>
                  </a:srgbClr>
                </a:solidFill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" name="GB">
                <a:extLst>
                  <a:ext uri="{FF2B5EF4-FFF2-40B4-BE49-F238E27FC236}">
                    <a16:creationId xmlns:a16="http://schemas.microsoft.com/office/drawing/2014/main" id="{D000C444-DEE1-47FD-9B45-CBBCEF5F833A}"/>
                  </a:ext>
                </a:extLst>
              </p:cNvPr>
              <p:cNvGrpSpPr/>
              <p:nvPr/>
            </p:nvGrpSpPr>
            <p:grpSpPr>
              <a:xfrm>
                <a:off x="2691222" y="2175732"/>
                <a:ext cx="851482" cy="1259478"/>
                <a:chOff x="1096963" y="2672443"/>
                <a:chExt cx="849312" cy="1277938"/>
              </a:xfrm>
              <a:solidFill>
                <a:srgbClr val="438086">
                  <a:lumMod val="20000"/>
                  <a:lumOff val="80000"/>
                </a:srgbClr>
              </a:solidFill>
              <a:effectLst/>
            </p:grpSpPr>
            <p:sp>
              <p:nvSpPr>
                <p:cNvPr id="100" name="Freeform 106">
                  <a:extLst>
                    <a:ext uri="{FF2B5EF4-FFF2-40B4-BE49-F238E27FC236}">
                      <a16:creationId xmlns:a16="http://schemas.microsoft.com/office/drawing/2014/main" id="{B99BFEAF-88B7-4A49-8EBC-3AAB28D94D6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96963" y="2689817"/>
                  <a:ext cx="849312" cy="1260564"/>
                </a:xfrm>
                <a:custGeom>
                  <a:avLst/>
                  <a:gdLst>
                    <a:gd name="T0" fmla="*/ 186 w 571"/>
                    <a:gd name="T1" fmla="*/ 731 h 1058"/>
                    <a:gd name="T2" fmla="*/ 123 w 571"/>
                    <a:gd name="T3" fmla="*/ 779 h 1058"/>
                    <a:gd name="T4" fmla="*/ 106 w 571"/>
                    <a:gd name="T5" fmla="*/ 823 h 1058"/>
                    <a:gd name="T6" fmla="*/ 143 w 571"/>
                    <a:gd name="T7" fmla="*/ 847 h 1058"/>
                    <a:gd name="T8" fmla="*/ 173 w 571"/>
                    <a:gd name="T9" fmla="*/ 863 h 1058"/>
                    <a:gd name="T10" fmla="*/ 228 w 571"/>
                    <a:gd name="T11" fmla="*/ 876 h 1058"/>
                    <a:gd name="T12" fmla="*/ 192 w 571"/>
                    <a:gd name="T13" fmla="*/ 924 h 1058"/>
                    <a:gd name="T14" fmla="*/ 110 w 571"/>
                    <a:gd name="T15" fmla="*/ 897 h 1058"/>
                    <a:gd name="T16" fmla="*/ 52 w 571"/>
                    <a:gd name="T17" fmla="*/ 953 h 1058"/>
                    <a:gd name="T18" fmla="*/ 3 w 571"/>
                    <a:gd name="T19" fmla="*/ 981 h 1058"/>
                    <a:gd name="T20" fmla="*/ 28 w 571"/>
                    <a:gd name="T21" fmla="*/ 1005 h 1058"/>
                    <a:gd name="T22" fmla="*/ 75 w 571"/>
                    <a:gd name="T23" fmla="*/ 997 h 1058"/>
                    <a:gd name="T24" fmla="*/ 139 w 571"/>
                    <a:gd name="T25" fmla="*/ 1027 h 1058"/>
                    <a:gd name="T26" fmla="*/ 187 w 571"/>
                    <a:gd name="T27" fmla="*/ 978 h 1058"/>
                    <a:gd name="T28" fmla="*/ 230 w 571"/>
                    <a:gd name="T29" fmla="*/ 1008 h 1058"/>
                    <a:gd name="T30" fmla="*/ 291 w 571"/>
                    <a:gd name="T31" fmla="*/ 1018 h 1058"/>
                    <a:gd name="T32" fmla="*/ 336 w 571"/>
                    <a:gd name="T33" fmla="*/ 1014 h 1058"/>
                    <a:gd name="T34" fmla="*/ 398 w 571"/>
                    <a:gd name="T35" fmla="*/ 1042 h 1058"/>
                    <a:gd name="T36" fmla="*/ 451 w 571"/>
                    <a:gd name="T37" fmla="*/ 1048 h 1058"/>
                    <a:gd name="T38" fmla="*/ 503 w 571"/>
                    <a:gd name="T39" fmla="*/ 1027 h 1058"/>
                    <a:gd name="T40" fmla="*/ 481 w 571"/>
                    <a:gd name="T41" fmla="*/ 978 h 1058"/>
                    <a:gd name="T42" fmla="*/ 484 w 571"/>
                    <a:gd name="T43" fmla="*/ 947 h 1058"/>
                    <a:gd name="T44" fmla="*/ 552 w 571"/>
                    <a:gd name="T45" fmla="*/ 897 h 1058"/>
                    <a:gd name="T46" fmla="*/ 571 w 571"/>
                    <a:gd name="T47" fmla="*/ 829 h 1058"/>
                    <a:gd name="T48" fmla="*/ 522 w 571"/>
                    <a:gd name="T49" fmla="*/ 792 h 1058"/>
                    <a:gd name="T50" fmla="*/ 486 w 571"/>
                    <a:gd name="T51" fmla="*/ 789 h 1058"/>
                    <a:gd name="T52" fmla="*/ 498 w 571"/>
                    <a:gd name="T53" fmla="*/ 724 h 1058"/>
                    <a:gd name="T54" fmla="*/ 498 w 571"/>
                    <a:gd name="T55" fmla="*/ 634 h 1058"/>
                    <a:gd name="T56" fmla="*/ 447 w 571"/>
                    <a:gd name="T57" fmla="*/ 532 h 1058"/>
                    <a:gd name="T58" fmla="*/ 447 w 571"/>
                    <a:gd name="T59" fmla="*/ 451 h 1058"/>
                    <a:gd name="T60" fmla="*/ 431 w 571"/>
                    <a:gd name="T61" fmla="*/ 387 h 1058"/>
                    <a:gd name="T62" fmla="*/ 376 w 571"/>
                    <a:gd name="T63" fmla="*/ 352 h 1058"/>
                    <a:gd name="T64" fmla="*/ 371 w 571"/>
                    <a:gd name="T65" fmla="*/ 327 h 1058"/>
                    <a:gd name="T66" fmla="*/ 418 w 571"/>
                    <a:gd name="T67" fmla="*/ 334 h 1058"/>
                    <a:gd name="T68" fmla="*/ 491 w 571"/>
                    <a:gd name="T69" fmla="*/ 234 h 1058"/>
                    <a:gd name="T70" fmla="*/ 486 w 571"/>
                    <a:gd name="T71" fmla="*/ 170 h 1058"/>
                    <a:gd name="T72" fmla="*/ 418 w 571"/>
                    <a:gd name="T73" fmla="*/ 139 h 1058"/>
                    <a:gd name="T74" fmla="*/ 381 w 571"/>
                    <a:gd name="T75" fmla="*/ 142 h 1058"/>
                    <a:gd name="T76" fmla="*/ 401 w 571"/>
                    <a:gd name="T77" fmla="*/ 102 h 1058"/>
                    <a:gd name="T78" fmla="*/ 475 w 571"/>
                    <a:gd name="T79" fmla="*/ 52 h 1058"/>
                    <a:gd name="T80" fmla="*/ 428 w 571"/>
                    <a:gd name="T81" fmla="*/ 18 h 1058"/>
                    <a:gd name="T82" fmla="*/ 351 w 571"/>
                    <a:gd name="T83" fmla="*/ 31 h 1058"/>
                    <a:gd name="T84" fmla="*/ 315 w 571"/>
                    <a:gd name="T85" fmla="*/ 68 h 1058"/>
                    <a:gd name="T86" fmla="*/ 291 w 571"/>
                    <a:gd name="T87" fmla="*/ 118 h 1058"/>
                    <a:gd name="T88" fmla="*/ 230 w 571"/>
                    <a:gd name="T89" fmla="*/ 203 h 1058"/>
                    <a:gd name="T90" fmla="*/ 270 w 571"/>
                    <a:gd name="T91" fmla="*/ 220 h 1058"/>
                    <a:gd name="T92" fmla="*/ 214 w 571"/>
                    <a:gd name="T93" fmla="*/ 327 h 1058"/>
                    <a:gd name="T94" fmla="*/ 233 w 571"/>
                    <a:gd name="T95" fmla="*/ 343 h 1058"/>
                    <a:gd name="T96" fmla="*/ 268 w 571"/>
                    <a:gd name="T97" fmla="*/ 365 h 1058"/>
                    <a:gd name="T98" fmla="*/ 228 w 571"/>
                    <a:gd name="T99" fmla="*/ 429 h 1058"/>
                    <a:gd name="T100" fmla="*/ 285 w 571"/>
                    <a:gd name="T101" fmla="*/ 471 h 1058"/>
                    <a:gd name="T102" fmla="*/ 319 w 571"/>
                    <a:gd name="T103" fmla="*/ 485 h 1058"/>
                    <a:gd name="T104" fmla="*/ 308 w 571"/>
                    <a:gd name="T105" fmla="*/ 576 h 1058"/>
                    <a:gd name="T106" fmla="*/ 305 w 571"/>
                    <a:gd name="T107" fmla="*/ 637 h 1058"/>
                    <a:gd name="T108" fmla="*/ 280 w 571"/>
                    <a:gd name="T109" fmla="*/ 665 h 10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571" h="1058">
                      <a:moveTo>
                        <a:pt x="171" y="678"/>
                      </a:moveTo>
                      <a:lnTo>
                        <a:pt x="198" y="705"/>
                      </a:lnTo>
                      <a:lnTo>
                        <a:pt x="186" y="731"/>
                      </a:lnTo>
                      <a:lnTo>
                        <a:pt x="170" y="752"/>
                      </a:lnTo>
                      <a:lnTo>
                        <a:pt x="143" y="766"/>
                      </a:lnTo>
                      <a:lnTo>
                        <a:pt x="123" y="779"/>
                      </a:lnTo>
                      <a:lnTo>
                        <a:pt x="101" y="782"/>
                      </a:lnTo>
                      <a:lnTo>
                        <a:pt x="90" y="792"/>
                      </a:lnTo>
                      <a:lnTo>
                        <a:pt x="106" y="823"/>
                      </a:lnTo>
                      <a:lnTo>
                        <a:pt x="132" y="823"/>
                      </a:lnTo>
                      <a:lnTo>
                        <a:pt x="143" y="826"/>
                      </a:lnTo>
                      <a:lnTo>
                        <a:pt x="143" y="847"/>
                      </a:lnTo>
                      <a:lnTo>
                        <a:pt x="157" y="847"/>
                      </a:lnTo>
                      <a:lnTo>
                        <a:pt x="167" y="842"/>
                      </a:lnTo>
                      <a:lnTo>
                        <a:pt x="173" y="863"/>
                      </a:lnTo>
                      <a:lnTo>
                        <a:pt x="187" y="882"/>
                      </a:lnTo>
                      <a:lnTo>
                        <a:pt x="211" y="882"/>
                      </a:lnTo>
                      <a:lnTo>
                        <a:pt x="228" y="876"/>
                      </a:lnTo>
                      <a:lnTo>
                        <a:pt x="242" y="882"/>
                      </a:lnTo>
                      <a:lnTo>
                        <a:pt x="206" y="916"/>
                      </a:lnTo>
                      <a:lnTo>
                        <a:pt x="192" y="924"/>
                      </a:lnTo>
                      <a:lnTo>
                        <a:pt x="173" y="916"/>
                      </a:lnTo>
                      <a:lnTo>
                        <a:pt x="132" y="897"/>
                      </a:lnTo>
                      <a:lnTo>
                        <a:pt x="110" y="897"/>
                      </a:lnTo>
                      <a:lnTo>
                        <a:pt x="91" y="916"/>
                      </a:lnTo>
                      <a:lnTo>
                        <a:pt x="66" y="940"/>
                      </a:lnTo>
                      <a:lnTo>
                        <a:pt x="52" y="953"/>
                      </a:lnTo>
                      <a:lnTo>
                        <a:pt x="35" y="958"/>
                      </a:lnTo>
                      <a:lnTo>
                        <a:pt x="16" y="968"/>
                      </a:lnTo>
                      <a:lnTo>
                        <a:pt x="3" y="981"/>
                      </a:lnTo>
                      <a:lnTo>
                        <a:pt x="0" y="990"/>
                      </a:lnTo>
                      <a:lnTo>
                        <a:pt x="16" y="993"/>
                      </a:lnTo>
                      <a:lnTo>
                        <a:pt x="28" y="1005"/>
                      </a:lnTo>
                      <a:lnTo>
                        <a:pt x="44" y="1014"/>
                      </a:lnTo>
                      <a:lnTo>
                        <a:pt x="61" y="1005"/>
                      </a:lnTo>
                      <a:lnTo>
                        <a:pt x="75" y="997"/>
                      </a:lnTo>
                      <a:lnTo>
                        <a:pt x="91" y="1000"/>
                      </a:lnTo>
                      <a:lnTo>
                        <a:pt x="115" y="1015"/>
                      </a:lnTo>
                      <a:lnTo>
                        <a:pt x="139" y="1027"/>
                      </a:lnTo>
                      <a:lnTo>
                        <a:pt x="155" y="1015"/>
                      </a:lnTo>
                      <a:lnTo>
                        <a:pt x="162" y="995"/>
                      </a:lnTo>
                      <a:lnTo>
                        <a:pt x="187" y="978"/>
                      </a:lnTo>
                      <a:lnTo>
                        <a:pt x="204" y="978"/>
                      </a:lnTo>
                      <a:lnTo>
                        <a:pt x="219" y="997"/>
                      </a:lnTo>
                      <a:lnTo>
                        <a:pt x="230" y="1008"/>
                      </a:lnTo>
                      <a:lnTo>
                        <a:pt x="249" y="1008"/>
                      </a:lnTo>
                      <a:lnTo>
                        <a:pt x="275" y="1011"/>
                      </a:lnTo>
                      <a:lnTo>
                        <a:pt x="291" y="1018"/>
                      </a:lnTo>
                      <a:lnTo>
                        <a:pt x="308" y="1005"/>
                      </a:lnTo>
                      <a:lnTo>
                        <a:pt x="322" y="1005"/>
                      </a:lnTo>
                      <a:lnTo>
                        <a:pt x="336" y="1014"/>
                      </a:lnTo>
                      <a:lnTo>
                        <a:pt x="352" y="1034"/>
                      </a:lnTo>
                      <a:lnTo>
                        <a:pt x="374" y="1037"/>
                      </a:lnTo>
                      <a:lnTo>
                        <a:pt x="398" y="1042"/>
                      </a:lnTo>
                      <a:lnTo>
                        <a:pt x="414" y="1052"/>
                      </a:lnTo>
                      <a:lnTo>
                        <a:pt x="434" y="1058"/>
                      </a:lnTo>
                      <a:lnTo>
                        <a:pt x="451" y="1048"/>
                      </a:lnTo>
                      <a:lnTo>
                        <a:pt x="472" y="1034"/>
                      </a:lnTo>
                      <a:lnTo>
                        <a:pt x="486" y="1031"/>
                      </a:lnTo>
                      <a:lnTo>
                        <a:pt x="503" y="1027"/>
                      </a:lnTo>
                      <a:lnTo>
                        <a:pt x="519" y="1011"/>
                      </a:lnTo>
                      <a:lnTo>
                        <a:pt x="508" y="995"/>
                      </a:lnTo>
                      <a:lnTo>
                        <a:pt x="481" y="978"/>
                      </a:lnTo>
                      <a:lnTo>
                        <a:pt x="472" y="968"/>
                      </a:lnTo>
                      <a:lnTo>
                        <a:pt x="472" y="958"/>
                      </a:lnTo>
                      <a:lnTo>
                        <a:pt x="484" y="947"/>
                      </a:lnTo>
                      <a:lnTo>
                        <a:pt x="503" y="944"/>
                      </a:lnTo>
                      <a:lnTo>
                        <a:pt x="522" y="934"/>
                      </a:lnTo>
                      <a:lnTo>
                        <a:pt x="552" y="897"/>
                      </a:lnTo>
                      <a:lnTo>
                        <a:pt x="566" y="879"/>
                      </a:lnTo>
                      <a:lnTo>
                        <a:pt x="571" y="847"/>
                      </a:lnTo>
                      <a:lnTo>
                        <a:pt x="571" y="829"/>
                      </a:lnTo>
                      <a:lnTo>
                        <a:pt x="557" y="816"/>
                      </a:lnTo>
                      <a:lnTo>
                        <a:pt x="538" y="801"/>
                      </a:lnTo>
                      <a:lnTo>
                        <a:pt x="522" y="792"/>
                      </a:lnTo>
                      <a:lnTo>
                        <a:pt x="503" y="795"/>
                      </a:lnTo>
                      <a:lnTo>
                        <a:pt x="491" y="802"/>
                      </a:lnTo>
                      <a:lnTo>
                        <a:pt x="486" y="789"/>
                      </a:lnTo>
                      <a:lnTo>
                        <a:pt x="496" y="768"/>
                      </a:lnTo>
                      <a:lnTo>
                        <a:pt x="500" y="752"/>
                      </a:lnTo>
                      <a:lnTo>
                        <a:pt x="498" y="724"/>
                      </a:lnTo>
                      <a:lnTo>
                        <a:pt x="496" y="684"/>
                      </a:lnTo>
                      <a:lnTo>
                        <a:pt x="503" y="653"/>
                      </a:lnTo>
                      <a:lnTo>
                        <a:pt x="498" y="634"/>
                      </a:lnTo>
                      <a:lnTo>
                        <a:pt x="486" y="613"/>
                      </a:lnTo>
                      <a:lnTo>
                        <a:pt x="458" y="557"/>
                      </a:lnTo>
                      <a:lnTo>
                        <a:pt x="447" y="532"/>
                      </a:lnTo>
                      <a:lnTo>
                        <a:pt x="442" y="500"/>
                      </a:lnTo>
                      <a:lnTo>
                        <a:pt x="439" y="482"/>
                      </a:lnTo>
                      <a:lnTo>
                        <a:pt x="447" y="451"/>
                      </a:lnTo>
                      <a:lnTo>
                        <a:pt x="447" y="426"/>
                      </a:lnTo>
                      <a:lnTo>
                        <a:pt x="442" y="399"/>
                      </a:lnTo>
                      <a:lnTo>
                        <a:pt x="431" y="387"/>
                      </a:lnTo>
                      <a:lnTo>
                        <a:pt x="409" y="362"/>
                      </a:lnTo>
                      <a:lnTo>
                        <a:pt x="393" y="355"/>
                      </a:lnTo>
                      <a:lnTo>
                        <a:pt x="376" y="352"/>
                      </a:lnTo>
                      <a:lnTo>
                        <a:pt x="365" y="350"/>
                      </a:lnTo>
                      <a:lnTo>
                        <a:pt x="365" y="337"/>
                      </a:lnTo>
                      <a:lnTo>
                        <a:pt x="371" y="327"/>
                      </a:lnTo>
                      <a:lnTo>
                        <a:pt x="390" y="324"/>
                      </a:lnTo>
                      <a:lnTo>
                        <a:pt x="407" y="331"/>
                      </a:lnTo>
                      <a:lnTo>
                        <a:pt x="418" y="334"/>
                      </a:lnTo>
                      <a:lnTo>
                        <a:pt x="426" y="321"/>
                      </a:lnTo>
                      <a:lnTo>
                        <a:pt x="423" y="306"/>
                      </a:lnTo>
                      <a:lnTo>
                        <a:pt x="491" y="234"/>
                      </a:lnTo>
                      <a:lnTo>
                        <a:pt x="503" y="219"/>
                      </a:lnTo>
                      <a:lnTo>
                        <a:pt x="503" y="186"/>
                      </a:lnTo>
                      <a:lnTo>
                        <a:pt x="486" y="170"/>
                      </a:lnTo>
                      <a:lnTo>
                        <a:pt x="467" y="168"/>
                      </a:lnTo>
                      <a:lnTo>
                        <a:pt x="451" y="139"/>
                      </a:lnTo>
                      <a:lnTo>
                        <a:pt x="418" y="139"/>
                      </a:lnTo>
                      <a:lnTo>
                        <a:pt x="418" y="139"/>
                      </a:lnTo>
                      <a:lnTo>
                        <a:pt x="388" y="145"/>
                      </a:lnTo>
                      <a:lnTo>
                        <a:pt x="381" y="142"/>
                      </a:lnTo>
                      <a:lnTo>
                        <a:pt x="374" y="129"/>
                      </a:lnTo>
                      <a:lnTo>
                        <a:pt x="388" y="118"/>
                      </a:lnTo>
                      <a:lnTo>
                        <a:pt x="401" y="102"/>
                      </a:lnTo>
                      <a:lnTo>
                        <a:pt x="431" y="74"/>
                      </a:lnTo>
                      <a:lnTo>
                        <a:pt x="453" y="71"/>
                      </a:lnTo>
                      <a:lnTo>
                        <a:pt x="475" y="52"/>
                      </a:lnTo>
                      <a:lnTo>
                        <a:pt x="496" y="34"/>
                      </a:lnTo>
                      <a:lnTo>
                        <a:pt x="448" y="21"/>
                      </a:lnTo>
                      <a:lnTo>
                        <a:pt x="428" y="18"/>
                      </a:lnTo>
                      <a:lnTo>
                        <a:pt x="404" y="15"/>
                      </a:lnTo>
                      <a:lnTo>
                        <a:pt x="376" y="0"/>
                      </a:lnTo>
                      <a:lnTo>
                        <a:pt x="351" y="31"/>
                      </a:lnTo>
                      <a:lnTo>
                        <a:pt x="352" y="47"/>
                      </a:lnTo>
                      <a:lnTo>
                        <a:pt x="338" y="52"/>
                      </a:lnTo>
                      <a:lnTo>
                        <a:pt x="315" y="68"/>
                      </a:lnTo>
                      <a:lnTo>
                        <a:pt x="294" y="77"/>
                      </a:lnTo>
                      <a:lnTo>
                        <a:pt x="294" y="99"/>
                      </a:lnTo>
                      <a:lnTo>
                        <a:pt x="291" y="118"/>
                      </a:lnTo>
                      <a:lnTo>
                        <a:pt x="272" y="148"/>
                      </a:lnTo>
                      <a:lnTo>
                        <a:pt x="242" y="185"/>
                      </a:lnTo>
                      <a:lnTo>
                        <a:pt x="230" y="203"/>
                      </a:lnTo>
                      <a:lnTo>
                        <a:pt x="237" y="216"/>
                      </a:lnTo>
                      <a:lnTo>
                        <a:pt x="268" y="213"/>
                      </a:lnTo>
                      <a:lnTo>
                        <a:pt x="270" y="220"/>
                      </a:lnTo>
                      <a:lnTo>
                        <a:pt x="270" y="234"/>
                      </a:lnTo>
                      <a:lnTo>
                        <a:pt x="228" y="294"/>
                      </a:lnTo>
                      <a:lnTo>
                        <a:pt x="214" y="327"/>
                      </a:lnTo>
                      <a:lnTo>
                        <a:pt x="204" y="355"/>
                      </a:lnTo>
                      <a:lnTo>
                        <a:pt x="214" y="368"/>
                      </a:lnTo>
                      <a:lnTo>
                        <a:pt x="233" y="343"/>
                      </a:lnTo>
                      <a:lnTo>
                        <a:pt x="252" y="313"/>
                      </a:lnTo>
                      <a:lnTo>
                        <a:pt x="266" y="321"/>
                      </a:lnTo>
                      <a:lnTo>
                        <a:pt x="268" y="365"/>
                      </a:lnTo>
                      <a:lnTo>
                        <a:pt x="270" y="395"/>
                      </a:lnTo>
                      <a:lnTo>
                        <a:pt x="244" y="411"/>
                      </a:lnTo>
                      <a:lnTo>
                        <a:pt x="228" y="429"/>
                      </a:lnTo>
                      <a:lnTo>
                        <a:pt x="223" y="445"/>
                      </a:lnTo>
                      <a:lnTo>
                        <a:pt x="256" y="476"/>
                      </a:lnTo>
                      <a:lnTo>
                        <a:pt x="285" y="471"/>
                      </a:lnTo>
                      <a:lnTo>
                        <a:pt x="291" y="489"/>
                      </a:lnTo>
                      <a:lnTo>
                        <a:pt x="322" y="468"/>
                      </a:lnTo>
                      <a:lnTo>
                        <a:pt x="319" y="485"/>
                      </a:lnTo>
                      <a:lnTo>
                        <a:pt x="294" y="519"/>
                      </a:lnTo>
                      <a:lnTo>
                        <a:pt x="305" y="556"/>
                      </a:lnTo>
                      <a:lnTo>
                        <a:pt x="308" y="576"/>
                      </a:lnTo>
                      <a:lnTo>
                        <a:pt x="334" y="579"/>
                      </a:lnTo>
                      <a:lnTo>
                        <a:pt x="336" y="597"/>
                      </a:lnTo>
                      <a:lnTo>
                        <a:pt x="305" y="637"/>
                      </a:lnTo>
                      <a:lnTo>
                        <a:pt x="294" y="631"/>
                      </a:lnTo>
                      <a:lnTo>
                        <a:pt x="282" y="644"/>
                      </a:lnTo>
                      <a:lnTo>
                        <a:pt x="280" y="665"/>
                      </a:lnTo>
                      <a:lnTo>
                        <a:pt x="249" y="647"/>
                      </a:lnTo>
                      <a:lnTo>
                        <a:pt x="171" y="678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Freeform 107">
                  <a:extLst>
                    <a:ext uri="{FF2B5EF4-FFF2-40B4-BE49-F238E27FC236}">
                      <a16:creationId xmlns:a16="http://schemas.microsoft.com/office/drawing/2014/main" id="{1405B7A2-76AB-4EF0-AF20-1E979E7EA1B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406995" y="3301760"/>
                  <a:ext cx="67683" cy="42469"/>
                </a:xfrm>
                <a:custGeom>
                  <a:avLst/>
                  <a:gdLst>
                    <a:gd name="T0" fmla="*/ 24 w 47"/>
                    <a:gd name="T1" fmla="*/ 0 h 39"/>
                    <a:gd name="T2" fmla="*/ 45 w 47"/>
                    <a:gd name="T3" fmla="*/ 3 h 39"/>
                    <a:gd name="T4" fmla="*/ 47 w 47"/>
                    <a:gd name="T5" fmla="*/ 17 h 39"/>
                    <a:gd name="T6" fmla="*/ 26 w 47"/>
                    <a:gd name="T7" fmla="*/ 33 h 39"/>
                    <a:gd name="T8" fmla="*/ 3 w 47"/>
                    <a:gd name="T9" fmla="*/ 39 h 39"/>
                    <a:gd name="T10" fmla="*/ 0 w 47"/>
                    <a:gd name="T11" fmla="*/ 22 h 39"/>
                    <a:gd name="T12" fmla="*/ 24 w 47"/>
                    <a:gd name="T1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9">
                      <a:moveTo>
                        <a:pt x="24" y="0"/>
                      </a:moveTo>
                      <a:lnTo>
                        <a:pt x="45" y="3"/>
                      </a:lnTo>
                      <a:lnTo>
                        <a:pt x="47" y="17"/>
                      </a:lnTo>
                      <a:lnTo>
                        <a:pt x="26" y="33"/>
                      </a:lnTo>
                      <a:lnTo>
                        <a:pt x="3" y="39"/>
                      </a:lnTo>
                      <a:lnTo>
                        <a:pt x="0" y="22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Freeform 108">
                  <a:extLst>
                    <a:ext uri="{FF2B5EF4-FFF2-40B4-BE49-F238E27FC236}">
                      <a16:creationId xmlns:a16="http://schemas.microsoft.com/office/drawing/2014/main" id="{3A20BC3D-0C72-4A6F-900D-E94618AC6D1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58962" y="3006406"/>
                  <a:ext cx="67683" cy="42469"/>
                </a:xfrm>
                <a:custGeom>
                  <a:avLst/>
                  <a:gdLst>
                    <a:gd name="T0" fmla="*/ 40 w 47"/>
                    <a:gd name="T1" fmla="*/ 0 h 39"/>
                    <a:gd name="T2" fmla="*/ 47 w 47"/>
                    <a:gd name="T3" fmla="*/ 19 h 39"/>
                    <a:gd name="T4" fmla="*/ 25 w 47"/>
                    <a:gd name="T5" fmla="*/ 33 h 39"/>
                    <a:gd name="T6" fmla="*/ 6 w 47"/>
                    <a:gd name="T7" fmla="*/ 39 h 39"/>
                    <a:gd name="T8" fmla="*/ 0 w 47"/>
                    <a:gd name="T9" fmla="*/ 20 h 39"/>
                    <a:gd name="T10" fmla="*/ 9 w 47"/>
                    <a:gd name="T11" fmla="*/ 7 h 39"/>
                    <a:gd name="T12" fmla="*/ 40 w 47"/>
                    <a:gd name="T1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9">
                      <a:moveTo>
                        <a:pt x="40" y="0"/>
                      </a:moveTo>
                      <a:lnTo>
                        <a:pt x="47" y="19"/>
                      </a:lnTo>
                      <a:lnTo>
                        <a:pt x="25" y="33"/>
                      </a:lnTo>
                      <a:lnTo>
                        <a:pt x="6" y="39"/>
                      </a:lnTo>
                      <a:lnTo>
                        <a:pt x="0" y="20"/>
                      </a:lnTo>
                      <a:lnTo>
                        <a:pt x="9" y="7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Freeform 109">
                  <a:extLst>
                    <a:ext uri="{FF2B5EF4-FFF2-40B4-BE49-F238E27FC236}">
                      <a16:creationId xmlns:a16="http://schemas.microsoft.com/office/drawing/2014/main" id="{10267872-C67E-42D5-8A0F-4F08B05823D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459394" y="2772825"/>
                  <a:ext cx="37116" cy="88799"/>
                </a:xfrm>
                <a:custGeom>
                  <a:avLst/>
                  <a:gdLst>
                    <a:gd name="T0" fmla="*/ 11 w 25"/>
                    <a:gd name="T1" fmla="*/ 74 h 74"/>
                    <a:gd name="T2" fmla="*/ 25 w 25"/>
                    <a:gd name="T3" fmla="*/ 55 h 74"/>
                    <a:gd name="T4" fmla="*/ 20 w 25"/>
                    <a:gd name="T5" fmla="*/ 31 h 74"/>
                    <a:gd name="T6" fmla="*/ 16 w 25"/>
                    <a:gd name="T7" fmla="*/ 18 h 74"/>
                    <a:gd name="T8" fmla="*/ 11 w 25"/>
                    <a:gd name="T9" fmla="*/ 0 h 74"/>
                    <a:gd name="T10" fmla="*/ 0 w 25"/>
                    <a:gd name="T11" fmla="*/ 8 h 74"/>
                    <a:gd name="T12" fmla="*/ 6 w 25"/>
                    <a:gd name="T13" fmla="*/ 34 h 74"/>
                    <a:gd name="T14" fmla="*/ 11 w 25"/>
                    <a:gd name="T15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74">
                      <a:moveTo>
                        <a:pt x="11" y="74"/>
                      </a:moveTo>
                      <a:lnTo>
                        <a:pt x="25" y="55"/>
                      </a:lnTo>
                      <a:lnTo>
                        <a:pt x="20" y="31"/>
                      </a:lnTo>
                      <a:lnTo>
                        <a:pt x="16" y="18"/>
                      </a:lnTo>
                      <a:lnTo>
                        <a:pt x="11" y="0"/>
                      </a:lnTo>
                      <a:lnTo>
                        <a:pt x="0" y="8"/>
                      </a:lnTo>
                      <a:lnTo>
                        <a:pt x="6" y="34"/>
                      </a:lnTo>
                      <a:lnTo>
                        <a:pt x="11" y="74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Freeform 110">
                  <a:extLst>
                    <a:ext uri="{FF2B5EF4-FFF2-40B4-BE49-F238E27FC236}">
                      <a16:creationId xmlns:a16="http://schemas.microsoft.com/office/drawing/2014/main" id="{98EADF0C-9678-4579-8448-D38950BA42A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452844" y="2672443"/>
                  <a:ext cx="96066" cy="63704"/>
                </a:xfrm>
                <a:custGeom>
                  <a:avLst/>
                  <a:gdLst>
                    <a:gd name="T0" fmla="*/ 56 w 63"/>
                    <a:gd name="T1" fmla="*/ 0 h 53"/>
                    <a:gd name="T2" fmla="*/ 63 w 63"/>
                    <a:gd name="T3" fmla="*/ 13 h 53"/>
                    <a:gd name="T4" fmla="*/ 39 w 63"/>
                    <a:gd name="T5" fmla="*/ 28 h 53"/>
                    <a:gd name="T6" fmla="*/ 16 w 63"/>
                    <a:gd name="T7" fmla="*/ 53 h 53"/>
                    <a:gd name="T8" fmla="*/ 2 w 63"/>
                    <a:gd name="T9" fmla="*/ 47 h 53"/>
                    <a:gd name="T10" fmla="*/ 0 w 63"/>
                    <a:gd name="T11" fmla="*/ 18 h 53"/>
                    <a:gd name="T12" fmla="*/ 0 w 63"/>
                    <a:gd name="T13" fmla="*/ 8 h 53"/>
                    <a:gd name="T14" fmla="*/ 38 w 63"/>
                    <a:gd name="T15" fmla="*/ 0 h 53"/>
                    <a:gd name="T16" fmla="*/ 56 w 63"/>
                    <a:gd name="T17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3" h="53">
                      <a:moveTo>
                        <a:pt x="56" y="0"/>
                      </a:moveTo>
                      <a:lnTo>
                        <a:pt x="63" y="13"/>
                      </a:lnTo>
                      <a:lnTo>
                        <a:pt x="39" y="28"/>
                      </a:lnTo>
                      <a:lnTo>
                        <a:pt x="16" y="53"/>
                      </a:lnTo>
                      <a:lnTo>
                        <a:pt x="2" y="47"/>
                      </a:lnTo>
                      <a:lnTo>
                        <a:pt x="0" y="18"/>
                      </a:lnTo>
                      <a:lnTo>
                        <a:pt x="0" y="8"/>
                      </a:lnTo>
                      <a:lnTo>
                        <a:pt x="38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" name="PL">
                <a:extLst>
                  <a:ext uri="{FF2B5EF4-FFF2-40B4-BE49-F238E27FC236}">
                    <a16:creationId xmlns:a16="http://schemas.microsoft.com/office/drawing/2014/main" id="{5D7135F4-5D66-4A29-85F5-6D25D755C4A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00032" y="3067536"/>
                <a:ext cx="1031326" cy="863642"/>
              </a:xfrm>
              <a:custGeom>
                <a:avLst/>
                <a:gdLst>
                  <a:gd name="T0" fmla="*/ 14 w 697"/>
                  <a:gd name="T1" fmla="*/ 185 h 735"/>
                  <a:gd name="T2" fmla="*/ 0 w 697"/>
                  <a:gd name="T3" fmla="*/ 235 h 735"/>
                  <a:gd name="T4" fmla="*/ 31 w 697"/>
                  <a:gd name="T5" fmla="*/ 282 h 735"/>
                  <a:gd name="T6" fmla="*/ 25 w 697"/>
                  <a:gd name="T7" fmla="*/ 322 h 735"/>
                  <a:gd name="T8" fmla="*/ 38 w 697"/>
                  <a:gd name="T9" fmla="*/ 356 h 735"/>
                  <a:gd name="T10" fmla="*/ 47 w 697"/>
                  <a:gd name="T11" fmla="*/ 423 h 735"/>
                  <a:gd name="T12" fmla="*/ 50 w 697"/>
                  <a:gd name="T13" fmla="*/ 448 h 735"/>
                  <a:gd name="T14" fmla="*/ 42 w 697"/>
                  <a:gd name="T15" fmla="*/ 472 h 735"/>
                  <a:gd name="T16" fmla="*/ 61 w 697"/>
                  <a:gd name="T17" fmla="*/ 485 h 735"/>
                  <a:gd name="T18" fmla="*/ 80 w 697"/>
                  <a:gd name="T19" fmla="*/ 501 h 735"/>
                  <a:gd name="T20" fmla="*/ 99 w 697"/>
                  <a:gd name="T21" fmla="*/ 541 h 735"/>
                  <a:gd name="T22" fmla="*/ 119 w 697"/>
                  <a:gd name="T23" fmla="*/ 568 h 735"/>
                  <a:gd name="T24" fmla="*/ 160 w 697"/>
                  <a:gd name="T25" fmla="*/ 580 h 735"/>
                  <a:gd name="T26" fmla="*/ 188 w 697"/>
                  <a:gd name="T27" fmla="*/ 578 h 735"/>
                  <a:gd name="T28" fmla="*/ 228 w 697"/>
                  <a:gd name="T29" fmla="*/ 620 h 735"/>
                  <a:gd name="T30" fmla="*/ 276 w 697"/>
                  <a:gd name="T31" fmla="*/ 643 h 735"/>
                  <a:gd name="T32" fmla="*/ 312 w 697"/>
                  <a:gd name="T33" fmla="*/ 636 h 735"/>
                  <a:gd name="T34" fmla="*/ 350 w 697"/>
                  <a:gd name="T35" fmla="*/ 664 h 735"/>
                  <a:gd name="T36" fmla="*/ 369 w 697"/>
                  <a:gd name="T37" fmla="*/ 667 h 735"/>
                  <a:gd name="T38" fmla="*/ 397 w 697"/>
                  <a:gd name="T39" fmla="*/ 680 h 735"/>
                  <a:gd name="T40" fmla="*/ 429 w 697"/>
                  <a:gd name="T41" fmla="*/ 707 h 735"/>
                  <a:gd name="T42" fmla="*/ 457 w 697"/>
                  <a:gd name="T43" fmla="*/ 711 h 735"/>
                  <a:gd name="T44" fmla="*/ 479 w 697"/>
                  <a:gd name="T45" fmla="*/ 696 h 735"/>
                  <a:gd name="T46" fmla="*/ 609 w 697"/>
                  <a:gd name="T47" fmla="*/ 735 h 735"/>
                  <a:gd name="T48" fmla="*/ 614 w 697"/>
                  <a:gd name="T49" fmla="*/ 696 h 735"/>
                  <a:gd name="T50" fmla="*/ 678 w 697"/>
                  <a:gd name="T51" fmla="*/ 580 h 735"/>
                  <a:gd name="T52" fmla="*/ 697 w 697"/>
                  <a:gd name="T53" fmla="*/ 532 h 735"/>
                  <a:gd name="T54" fmla="*/ 673 w 697"/>
                  <a:gd name="T55" fmla="*/ 461 h 735"/>
                  <a:gd name="T56" fmla="*/ 638 w 697"/>
                  <a:gd name="T57" fmla="*/ 408 h 735"/>
                  <a:gd name="T58" fmla="*/ 638 w 697"/>
                  <a:gd name="T59" fmla="*/ 361 h 735"/>
                  <a:gd name="T60" fmla="*/ 636 w 697"/>
                  <a:gd name="T61" fmla="*/ 322 h 735"/>
                  <a:gd name="T62" fmla="*/ 636 w 697"/>
                  <a:gd name="T63" fmla="*/ 296 h 735"/>
                  <a:gd name="T64" fmla="*/ 661 w 697"/>
                  <a:gd name="T65" fmla="*/ 259 h 735"/>
                  <a:gd name="T66" fmla="*/ 650 w 697"/>
                  <a:gd name="T67" fmla="*/ 182 h 735"/>
                  <a:gd name="T68" fmla="*/ 642 w 697"/>
                  <a:gd name="T69" fmla="*/ 129 h 735"/>
                  <a:gd name="T70" fmla="*/ 609 w 697"/>
                  <a:gd name="T71" fmla="*/ 84 h 735"/>
                  <a:gd name="T72" fmla="*/ 528 w 697"/>
                  <a:gd name="T73" fmla="*/ 80 h 735"/>
                  <a:gd name="T74" fmla="*/ 435 w 697"/>
                  <a:gd name="T75" fmla="*/ 71 h 735"/>
                  <a:gd name="T76" fmla="*/ 385 w 697"/>
                  <a:gd name="T77" fmla="*/ 56 h 735"/>
                  <a:gd name="T78" fmla="*/ 355 w 697"/>
                  <a:gd name="T79" fmla="*/ 74 h 735"/>
                  <a:gd name="T80" fmla="*/ 326 w 697"/>
                  <a:gd name="T81" fmla="*/ 53 h 735"/>
                  <a:gd name="T82" fmla="*/ 303 w 697"/>
                  <a:gd name="T83" fmla="*/ 46 h 735"/>
                  <a:gd name="T84" fmla="*/ 276 w 697"/>
                  <a:gd name="T85" fmla="*/ 3 h 735"/>
                  <a:gd name="T86" fmla="*/ 232 w 697"/>
                  <a:gd name="T87" fmla="*/ 9 h 735"/>
                  <a:gd name="T88" fmla="*/ 190 w 697"/>
                  <a:gd name="T89" fmla="*/ 28 h 735"/>
                  <a:gd name="T90" fmla="*/ 124 w 697"/>
                  <a:gd name="T91" fmla="*/ 61 h 735"/>
                  <a:gd name="T92" fmla="*/ 66 w 697"/>
                  <a:gd name="T93" fmla="*/ 90 h 735"/>
                  <a:gd name="T94" fmla="*/ 31 w 697"/>
                  <a:gd name="T95" fmla="*/ 129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97" h="735">
                    <a:moveTo>
                      <a:pt x="17" y="139"/>
                    </a:moveTo>
                    <a:lnTo>
                      <a:pt x="14" y="185"/>
                    </a:lnTo>
                    <a:lnTo>
                      <a:pt x="14" y="213"/>
                    </a:lnTo>
                    <a:lnTo>
                      <a:pt x="0" y="235"/>
                    </a:lnTo>
                    <a:lnTo>
                      <a:pt x="28" y="272"/>
                    </a:lnTo>
                    <a:lnTo>
                      <a:pt x="31" y="282"/>
                    </a:lnTo>
                    <a:lnTo>
                      <a:pt x="24" y="306"/>
                    </a:lnTo>
                    <a:lnTo>
                      <a:pt x="25" y="322"/>
                    </a:lnTo>
                    <a:lnTo>
                      <a:pt x="39" y="343"/>
                    </a:lnTo>
                    <a:lnTo>
                      <a:pt x="38" y="356"/>
                    </a:lnTo>
                    <a:lnTo>
                      <a:pt x="36" y="395"/>
                    </a:lnTo>
                    <a:lnTo>
                      <a:pt x="47" y="423"/>
                    </a:lnTo>
                    <a:lnTo>
                      <a:pt x="56" y="438"/>
                    </a:lnTo>
                    <a:lnTo>
                      <a:pt x="50" y="448"/>
                    </a:lnTo>
                    <a:lnTo>
                      <a:pt x="50" y="464"/>
                    </a:lnTo>
                    <a:lnTo>
                      <a:pt x="42" y="472"/>
                    </a:lnTo>
                    <a:lnTo>
                      <a:pt x="42" y="482"/>
                    </a:lnTo>
                    <a:lnTo>
                      <a:pt x="61" y="485"/>
                    </a:lnTo>
                    <a:lnTo>
                      <a:pt x="75" y="491"/>
                    </a:lnTo>
                    <a:lnTo>
                      <a:pt x="80" y="501"/>
                    </a:lnTo>
                    <a:lnTo>
                      <a:pt x="80" y="519"/>
                    </a:lnTo>
                    <a:lnTo>
                      <a:pt x="99" y="541"/>
                    </a:lnTo>
                    <a:lnTo>
                      <a:pt x="115" y="549"/>
                    </a:lnTo>
                    <a:lnTo>
                      <a:pt x="119" y="568"/>
                    </a:lnTo>
                    <a:lnTo>
                      <a:pt x="141" y="599"/>
                    </a:lnTo>
                    <a:lnTo>
                      <a:pt x="160" y="580"/>
                    </a:lnTo>
                    <a:lnTo>
                      <a:pt x="176" y="575"/>
                    </a:lnTo>
                    <a:lnTo>
                      <a:pt x="188" y="578"/>
                    </a:lnTo>
                    <a:lnTo>
                      <a:pt x="220" y="617"/>
                    </a:lnTo>
                    <a:lnTo>
                      <a:pt x="228" y="620"/>
                    </a:lnTo>
                    <a:lnTo>
                      <a:pt x="267" y="640"/>
                    </a:lnTo>
                    <a:lnTo>
                      <a:pt x="276" y="643"/>
                    </a:lnTo>
                    <a:lnTo>
                      <a:pt x="293" y="639"/>
                    </a:lnTo>
                    <a:lnTo>
                      <a:pt x="312" y="636"/>
                    </a:lnTo>
                    <a:lnTo>
                      <a:pt x="328" y="643"/>
                    </a:lnTo>
                    <a:lnTo>
                      <a:pt x="350" y="664"/>
                    </a:lnTo>
                    <a:lnTo>
                      <a:pt x="359" y="676"/>
                    </a:lnTo>
                    <a:lnTo>
                      <a:pt x="369" y="667"/>
                    </a:lnTo>
                    <a:lnTo>
                      <a:pt x="380" y="664"/>
                    </a:lnTo>
                    <a:lnTo>
                      <a:pt x="397" y="680"/>
                    </a:lnTo>
                    <a:lnTo>
                      <a:pt x="416" y="696"/>
                    </a:lnTo>
                    <a:lnTo>
                      <a:pt x="429" y="707"/>
                    </a:lnTo>
                    <a:lnTo>
                      <a:pt x="448" y="714"/>
                    </a:lnTo>
                    <a:lnTo>
                      <a:pt x="457" y="711"/>
                    </a:lnTo>
                    <a:lnTo>
                      <a:pt x="466" y="701"/>
                    </a:lnTo>
                    <a:lnTo>
                      <a:pt x="479" y="696"/>
                    </a:lnTo>
                    <a:lnTo>
                      <a:pt x="502" y="704"/>
                    </a:lnTo>
                    <a:lnTo>
                      <a:pt x="609" y="735"/>
                    </a:lnTo>
                    <a:lnTo>
                      <a:pt x="626" y="720"/>
                    </a:lnTo>
                    <a:lnTo>
                      <a:pt x="614" y="696"/>
                    </a:lnTo>
                    <a:lnTo>
                      <a:pt x="603" y="657"/>
                    </a:lnTo>
                    <a:lnTo>
                      <a:pt x="678" y="580"/>
                    </a:lnTo>
                    <a:lnTo>
                      <a:pt x="692" y="562"/>
                    </a:lnTo>
                    <a:lnTo>
                      <a:pt x="697" y="532"/>
                    </a:lnTo>
                    <a:lnTo>
                      <a:pt x="685" y="494"/>
                    </a:lnTo>
                    <a:lnTo>
                      <a:pt x="673" y="461"/>
                    </a:lnTo>
                    <a:lnTo>
                      <a:pt x="652" y="424"/>
                    </a:lnTo>
                    <a:lnTo>
                      <a:pt x="638" y="408"/>
                    </a:lnTo>
                    <a:lnTo>
                      <a:pt x="636" y="386"/>
                    </a:lnTo>
                    <a:lnTo>
                      <a:pt x="638" y="361"/>
                    </a:lnTo>
                    <a:lnTo>
                      <a:pt x="645" y="337"/>
                    </a:lnTo>
                    <a:lnTo>
                      <a:pt x="636" y="322"/>
                    </a:lnTo>
                    <a:lnTo>
                      <a:pt x="624" y="312"/>
                    </a:lnTo>
                    <a:lnTo>
                      <a:pt x="636" y="296"/>
                    </a:lnTo>
                    <a:lnTo>
                      <a:pt x="655" y="266"/>
                    </a:lnTo>
                    <a:lnTo>
                      <a:pt x="661" y="259"/>
                    </a:lnTo>
                    <a:lnTo>
                      <a:pt x="657" y="208"/>
                    </a:lnTo>
                    <a:lnTo>
                      <a:pt x="650" y="182"/>
                    </a:lnTo>
                    <a:lnTo>
                      <a:pt x="642" y="155"/>
                    </a:lnTo>
                    <a:lnTo>
                      <a:pt x="642" y="129"/>
                    </a:lnTo>
                    <a:lnTo>
                      <a:pt x="628" y="105"/>
                    </a:lnTo>
                    <a:lnTo>
                      <a:pt x="609" y="84"/>
                    </a:lnTo>
                    <a:lnTo>
                      <a:pt x="589" y="81"/>
                    </a:lnTo>
                    <a:lnTo>
                      <a:pt x="528" y="80"/>
                    </a:lnTo>
                    <a:lnTo>
                      <a:pt x="495" y="77"/>
                    </a:lnTo>
                    <a:lnTo>
                      <a:pt x="435" y="71"/>
                    </a:lnTo>
                    <a:lnTo>
                      <a:pt x="410" y="58"/>
                    </a:lnTo>
                    <a:lnTo>
                      <a:pt x="385" y="56"/>
                    </a:lnTo>
                    <a:lnTo>
                      <a:pt x="371" y="61"/>
                    </a:lnTo>
                    <a:lnTo>
                      <a:pt x="355" y="74"/>
                    </a:lnTo>
                    <a:lnTo>
                      <a:pt x="340" y="68"/>
                    </a:lnTo>
                    <a:lnTo>
                      <a:pt x="326" y="53"/>
                    </a:lnTo>
                    <a:lnTo>
                      <a:pt x="309" y="53"/>
                    </a:lnTo>
                    <a:lnTo>
                      <a:pt x="303" y="46"/>
                    </a:lnTo>
                    <a:lnTo>
                      <a:pt x="298" y="21"/>
                    </a:lnTo>
                    <a:lnTo>
                      <a:pt x="276" y="3"/>
                    </a:lnTo>
                    <a:lnTo>
                      <a:pt x="261" y="0"/>
                    </a:lnTo>
                    <a:lnTo>
                      <a:pt x="232" y="9"/>
                    </a:lnTo>
                    <a:lnTo>
                      <a:pt x="209" y="16"/>
                    </a:lnTo>
                    <a:lnTo>
                      <a:pt x="190" y="28"/>
                    </a:lnTo>
                    <a:lnTo>
                      <a:pt x="157" y="50"/>
                    </a:lnTo>
                    <a:lnTo>
                      <a:pt x="124" y="61"/>
                    </a:lnTo>
                    <a:lnTo>
                      <a:pt x="96" y="74"/>
                    </a:lnTo>
                    <a:lnTo>
                      <a:pt x="66" y="90"/>
                    </a:lnTo>
                    <a:lnTo>
                      <a:pt x="50" y="111"/>
                    </a:lnTo>
                    <a:lnTo>
                      <a:pt x="31" y="129"/>
                    </a:lnTo>
                    <a:lnTo>
                      <a:pt x="17" y="139"/>
                    </a:lnTo>
                    <a:close/>
                  </a:path>
                </a:pathLst>
              </a:custGeom>
              <a:solidFill>
                <a:srgbClr val="438086">
                  <a:lumMod val="20000"/>
                  <a:lumOff val="80000"/>
                </a:srgbClr>
              </a:solidFill>
              <a:ln w="3175" cap="flat" cmpd="sng" algn="ctr">
                <a:solidFill>
                  <a:srgbClr val="43808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2" name="FI">
                <a:extLst>
                  <a:ext uri="{FF2B5EF4-FFF2-40B4-BE49-F238E27FC236}">
                    <a16:creationId xmlns:a16="http://schemas.microsoft.com/office/drawing/2014/main" id="{EBFE31DA-2E85-4869-8FB5-9FDEEDBE89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44484" y="827954"/>
                <a:ext cx="901552" cy="1509804"/>
                <a:chOff x="3757282" y="1308773"/>
                <a:chExt cx="413" cy="793"/>
              </a:xfrm>
              <a:solidFill>
                <a:srgbClr val="438086">
                  <a:lumMod val="20000"/>
                  <a:lumOff val="80000"/>
                </a:srgbClr>
              </a:solidFill>
              <a:effectLst/>
            </p:grpSpPr>
            <p:sp>
              <p:nvSpPr>
                <p:cNvPr id="98" name="Freeform 104">
                  <a:extLst>
                    <a:ext uri="{FF2B5EF4-FFF2-40B4-BE49-F238E27FC236}">
                      <a16:creationId xmlns:a16="http://schemas.microsoft.com/office/drawing/2014/main" id="{FCE1C46C-CA0E-451D-A8C4-2A3006304A6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757282" y="1309520"/>
                  <a:ext cx="24" cy="22"/>
                </a:xfrm>
                <a:custGeom>
                  <a:avLst/>
                  <a:gdLst>
                    <a:gd name="T0" fmla="*/ 30 w 35"/>
                    <a:gd name="T1" fmla="*/ 0 h 37"/>
                    <a:gd name="T2" fmla="*/ 16 w 35"/>
                    <a:gd name="T3" fmla="*/ 9 h 37"/>
                    <a:gd name="T4" fmla="*/ 0 w 35"/>
                    <a:gd name="T5" fmla="*/ 24 h 37"/>
                    <a:gd name="T6" fmla="*/ 2 w 35"/>
                    <a:gd name="T7" fmla="*/ 37 h 37"/>
                    <a:gd name="T8" fmla="*/ 11 w 35"/>
                    <a:gd name="T9" fmla="*/ 37 h 37"/>
                    <a:gd name="T10" fmla="*/ 35 w 35"/>
                    <a:gd name="T11" fmla="*/ 19 h 37"/>
                    <a:gd name="T12" fmla="*/ 30 w 35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37">
                      <a:moveTo>
                        <a:pt x="30" y="0"/>
                      </a:moveTo>
                      <a:lnTo>
                        <a:pt x="16" y="9"/>
                      </a:lnTo>
                      <a:lnTo>
                        <a:pt x="0" y="24"/>
                      </a:lnTo>
                      <a:lnTo>
                        <a:pt x="2" y="37"/>
                      </a:lnTo>
                      <a:lnTo>
                        <a:pt x="11" y="37"/>
                      </a:lnTo>
                      <a:lnTo>
                        <a:pt x="35" y="19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Freeform 105">
                  <a:extLst>
                    <a:ext uri="{FF2B5EF4-FFF2-40B4-BE49-F238E27FC236}">
                      <a16:creationId xmlns:a16="http://schemas.microsoft.com/office/drawing/2014/main" id="{A21C5C38-1F89-42F8-8F18-CBEAB2CD604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757318" y="1308773"/>
                  <a:ext cx="377" cy="793"/>
                </a:xfrm>
                <a:custGeom>
                  <a:avLst/>
                  <a:gdLst>
                    <a:gd name="T0" fmla="*/ 151 w 553"/>
                    <a:gd name="T1" fmla="*/ 1239 h 1281"/>
                    <a:gd name="T2" fmla="*/ 118 w 553"/>
                    <a:gd name="T3" fmla="*/ 1207 h 1281"/>
                    <a:gd name="T4" fmla="*/ 75 w 553"/>
                    <a:gd name="T5" fmla="*/ 1197 h 1281"/>
                    <a:gd name="T6" fmla="*/ 75 w 553"/>
                    <a:gd name="T7" fmla="*/ 1096 h 1281"/>
                    <a:gd name="T8" fmla="*/ 56 w 553"/>
                    <a:gd name="T9" fmla="*/ 1028 h 1281"/>
                    <a:gd name="T10" fmla="*/ 52 w 553"/>
                    <a:gd name="T11" fmla="*/ 975 h 1281"/>
                    <a:gd name="T12" fmla="*/ 38 w 553"/>
                    <a:gd name="T13" fmla="*/ 930 h 1281"/>
                    <a:gd name="T14" fmla="*/ 66 w 553"/>
                    <a:gd name="T15" fmla="*/ 883 h 1281"/>
                    <a:gd name="T16" fmla="*/ 80 w 553"/>
                    <a:gd name="T17" fmla="*/ 840 h 1281"/>
                    <a:gd name="T18" fmla="*/ 136 w 553"/>
                    <a:gd name="T19" fmla="*/ 788 h 1281"/>
                    <a:gd name="T20" fmla="*/ 174 w 553"/>
                    <a:gd name="T21" fmla="*/ 725 h 1281"/>
                    <a:gd name="T22" fmla="*/ 201 w 553"/>
                    <a:gd name="T23" fmla="*/ 672 h 1281"/>
                    <a:gd name="T24" fmla="*/ 225 w 553"/>
                    <a:gd name="T25" fmla="*/ 636 h 1281"/>
                    <a:gd name="T26" fmla="*/ 229 w 553"/>
                    <a:gd name="T27" fmla="*/ 599 h 1281"/>
                    <a:gd name="T28" fmla="*/ 220 w 553"/>
                    <a:gd name="T29" fmla="*/ 562 h 1281"/>
                    <a:gd name="T30" fmla="*/ 193 w 553"/>
                    <a:gd name="T31" fmla="*/ 546 h 1281"/>
                    <a:gd name="T32" fmla="*/ 151 w 553"/>
                    <a:gd name="T33" fmla="*/ 445 h 1281"/>
                    <a:gd name="T34" fmla="*/ 155 w 553"/>
                    <a:gd name="T35" fmla="*/ 361 h 1281"/>
                    <a:gd name="T36" fmla="*/ 136 w 553"/>
                    <a:gd name="T37" fmla="*/ 277 h 1281"/>
                    <a:gd name="T38" fmla="*/ 103 w 553"/>
                    <a:gd name="T39" fmla="*/ 223 h 1281"/>
                    <a:gd name="T40" fmla="*/ 38 w 553"/>
                    <a:gd name="T41" fmla="*/ 182 h 1281"/>
                    <a:gd name="T42" fmla="*/ 14 w 553"/>
                    <a:gd name="T43" fmla="*/ 139 h 1281"/>
                    <a:gd name="T44" fmla="*/ 19 w 553"/>
                    <a:gd name="T45" fmla="*/ 111 h 1281"/>
                    <a:gd name="T46" fmla="*/ 61 w 553"/>
                    <a:gd name="T47" fmla="*/ 135 h 1281"/>
                    <a:gd name="T48" fmla="*/ 136 w 553"/>
                    <a:gd name="T49" fmla="*/ 155 h 1281"/>
                    <a:gd name="T50" fmla="*/ 165 w 553"/>
                    <a:gd name="T51" fmla="*/ 176 h 1281"/>
                    <a:gd name="T52" fmla="*/ 201 w 553"/>
                    <a:gd name="T53" fmla="*/ 139 h 1281"/>
                    <a:gd name="T54" fmla="*/ 225 w 553"/>
                    <a:gd name="T55" fmla="*/ 111 h 1281"/>
                    <a:gd name="T56" fmla="*/ 220 w 553"/>
                    <a:gd name="T57" fmla="*/ 52 h 1281"/>
                    <a:gd name="T58" fmla="*/ 258 w 553"/>
                    <a:gd name="T59" fmla="*/ 27 h 1281"/>
                    <a:gd name="T60" fmla="*/ 309 w 553"/>
                    <a:gd name="T61" fmla="*/ 37 h 1281"/>
                    <a:gd name="T62" fmla="*/ 309 w 553"/>
                    <a:gd name="T63" fmla="*/ 84 h 1281"/>
                    <a:gd name="T64" fmla="*/ 267 w 553"/>
                    <a:gd name="T65" fmla="*/ 131 h 1281"/>
                    <a:gd name="T66" fmla="*/ 314 w 553"/>
                    <a:gd name="T67" fmla="*/ 121 h 1281"/>
                    <a:gd name="T68" fmla="*/ 319 w 553"/>
                    <a:gd name="T69" fmla="*/ 42 h 1281"/>
                    <a:gd name="T70" fmla="*/ 347 w 553"/>
                    <a:gd name="T71" fmla="*/ 89 h 1281"/>
                    <a:gd name="T72" fmla="*/ 338 w 553"/>
                    <a:gd name="T73" fmla="*/ 160 h 1281"/>
                    <a:gd name="T74" fmla="*/ 375 w 553"/>
                    <a:gd name="T75" fmla="*/ 223 h 1281"/>
                    <a:gd name="T76" fmla="*/ 399 w 553"/>
                    <a:gd name="T77" fmla="*/ 281 h 1281"/>
                    <a:gd name="T78" fmla="*/ 403 w 553"/>
                    <a:gd name="T79" fmla="*/ 371 h 1281"/>
                    <a:gd name="T80" fmla="*/ 441 w 553"/>
                    <a:gd name="T81" fmla="*/ 498 h 1281"/>
                    <a:gd name="T82" fmla="*/ 455 w 553"/>
                    <a:gd name="T83" fmla="*/ 636 h 1281"/>
                    <a:gd name="T84" fmla="*/ 474 w 553"/>
                    <a:gd name="T85" fmla="*/ 735 h 1281"/>
                    <a:gd name="T86" fmla="*/ 529 w 553"/>
                    <a:gd name="T87" fmla="*/ 803 h 1281"/>
                    <a:gd name="T88" fmla="*/ 553 w 553"/>
                    <a:gd name="T89" fmla="*/ 857 h 1281"/>
                    <a:gd name="T90" fmla="*/ 526 w 553"/>
                    <a:gd name="T91" fmla="*/ 964 h 1281"/>
                    <a:gd name="T92" fmla="*/ 512 w 553"/>
                    <a:gd name="T93" fmla="*/ 1022 h 1281"/>
                    <a:gd name="T94" fmla="*/ 483 w 553"/>
                    <a:gd name="T95" fmla="*/ 1055 h 1281"/>
                    <a:gd name="T96" fmla="*/ 413 w 553"/>
                    <a:gd name="T97" fmla="*/ 1133 h 1281"/>
                    <a:gd name="T98" fmla="*/ 380 w 553"/>
                    <a:gd name="T99" fmla="*/ 1170 h 1281"/>
                    <a:gd name="T100" fmla="*/ 338 w 553"/>
                    <a:gd name="T101" fmla="*/ 1192 h 1281"/>
                    <a:gd name="T102" fmla="*/ 272 w 553"/>
                    <a:gd name="T103" fmla="*/ 1213 h 1281"/>
                    <a:gd name="T104" fmla="*/ 206 w 553"/>
                    <a:gd name="T105" fmla="*/ 1244 h 1281"/>
                    <a:gd name="T106" fmla="*/ 155 w 553"/>
                    <a:gd name="T107" fmla="*/ 1281 h 1281"/>
                    <a:gd name="connsiteX0" fmla="*/ 2803 w 10000"/>
                    <a:gd name="connsiteY0" fmla="*/ 10000 h 10000"/>
                    <a:gd name="connsiteX1" fmla="*/ 2731 w 10000"/>
                    <a:gd name="connsiteY1" fmla="*/ 9672 h 10000"/>
                    <a:gd name="connsiteX2" fmla="*/ 2387 w 10000"/>
                    <a:gd name="connsiteY2" fmla="*/ 9500 h 10000"/>
                    <a:gd name="connsiteX3" fmla="*/ 2134 w 10000"/>
                    <a:gd name="connsiteY3" fmla="*/ 9422 h 10000"/>
                    <a:gd name="connsiteX4" fmla="*/ 1700 w 10000"/>
                    <a:gd name="connsiteY4" fmla="*/ 9344 h 10000"/>
                    <a:gd name="connsiteX5" fmla="*/ 1356 w 10000"/>
                    <a:gd name="connsiteY5" fmla="*/ 9344 h 10000"/>
                    <a:gd name="connsiteX6" fmla="*/ 1193 w 10000"/>
                    <a:gd name="connsiteY6" fmla="*/ 9180 h 10000"/>
                    <a:gd name="connsiteX7" fmla="*/ 1356 w 10000"/>
                    <a:gd name="connsiteY7" fmla="*/ 8556 h 10000"/>
                    <a:gd name="connsiteX8" fmla="*/ 1284 w 10000"/>
                    <a:gd name="connsiteY8" fmla="*/ 8189 h 10000"/>
                    <a:gd name="connsiteX9" fmla="*/ 1013 w 10000"/>
                    <a:gd name="connsiteY9" fmla="*/ 8025 h 10000"/>
                    <a:gd name="connsiteX10" fmla="*/ 850 w 10000"/>
                    <a:gd name="connsiteY10" fmla="*/ 7947 h 10000"/>
                    <a:gd name="connsiteX11" fmla="*/ 940 w 10000"/>
                    <a:gd name="connsiteY11" fmla="*/ 7611 h 10000"/>
                    <a:gd name="connsiteX12" fmla="*/ 850 w 10000"/>
                    <a:gd name="connsiteY12" fmla="*/ 7416 h 10000"/>
                    <a:gd name="connsiteX13" fmla="*/ 687 w 10000"/>
                    <a:gd name="connsiteY13" fmla="*/ 7260 h 10000"/>
                    <a:gd name="connsiteX14" fmla="*/ 940 w 10000"/>
                    <a:gd name="connsiteY14" fmla="*/ 6893 h 10000"/>
                    <a:gd name="connsiteX15" fmla="*/ 1193 w 10000"/>
                    <a:gd name="connsiteY15" fmla="*/ 6893 h 10000"/>
                    <a:gd name="connsiteX16" fmla="*/ 1356 w 10000"/>
                    <a:gd name="connsiteY16" fmla="*/ 6815 h 10000"/>
                    <a:gd name="connsiteX17" fmla="*/ 1447 w 10000"/>
                    <a:gd name="connsiteY17" fmla="*/ 6557 h 10000"/>
                    <a:gd name="connsiteX18" fmla="*/ 1953 w 10000"/>
                    <a:gd name="connsiteY18" fmla="*/ 6362 h 10000"/>
                    <a:gd name="connsiteX19" fmla="*/ 2459 w 10000"/>
                    <a:gd name="connsiteY19" fmla="*/ 6151 h 10000"/>
                    <a:gd name="connsiteX20" fmla="*/ 2550 w 10000"/>
                    <a:gd name="connsiteY20" fmla="*/ 5902 h 10000"/>
                    <a:gd name="connsiteX21" fmla="*/ 3146 w 10000"/>
                    <a:gd name="connsiteY21" fmla="*/ 5660 h 10000"/>
                    <a:gd name="connsiteX22" fmla="*/ 3725 w 10000"/>
                    <a:gd name="connsiteY22" fmla="*/ 5371 h 10000"/>
                    <a:gd name="connsiteX23" fmla="*/ 3635 w 10000"/>
                    <a:gd name="connsiteY23" fmla="*/ 5246 h 10000"/>
                    <a:gd name="connsiteX24" fmla="*/ 3635 w 10000"/>
                    <a:gd name="connsiteY24" fmla="*/ 5082 h 10000"/>
                    <a:gd name="connsiteX25" fmla="*/ 4069 w 10000"/>
                    <a:gd name="connsiteY25" fmla="*/ 4965 h 10000"/>
                    <a:gd name="connsiteX26" fmla="*/ 4231 w 10000"/>
                    <a:gd name="connsiteY26" fmla="*/ 4918 h 10000"/>
                    <a:gd name="connsiteX27" fmla="*/ 4141 w 10000"/>
                    <a:gd name="connsiteY27" fmla="*/ 4676 h 10000"/>
                    <a:gd name="connsiteX28" fmla="*/ 4141 w 10000"/>
                    <a:gd name="connsiteY28" fmla="*/ 4426 h 10000"/>
                    <a:gd name="connsiteX29" fmla="*/ 3978 w 10000"/>
                    <a:gd name="connsiteY29" fmla="*/ 4387 h 10000"/>
                    <a:gd name="connsiteX30" fmla="*/ 3725 w 10000"/>
                    <a:gd name="connsiteY30" fmla="*/ 4426 h 10000"/>
                    <a:gd name="connsiteX31" fmla="*/ 3490 w 10000"/>
                    <a:gd name="connsiteY31" fmla="*/ 4262 h 10000"/>
                    <a:gd name="connsiteX32" fmla="*/ 3237 w 10000"/>
                    <a:gd name="connsiteY32" fmla="*/ 3810 h 10000"/>
                    <a:gd name="connsiteX33" fmla="*/ 2731 w 10000"/>
                    <a:gd name="connsiteY33" fmla="*/ 3474 h 10000"/>
                    <a:gd name="connsiteX34" fmla="*/ 2893 w 10000"/>
                    <a:gd name="connsiteY34" fmla="*/ 3021 h 10000"/>
                    <a:gd name="connsiteX35" fmla="*/ 2803 w 10000"/>
                    <a:gd name="connsiteY35" fmla="*/ 2818 h 10000"/>
                    <a:gd name="connsiteX36" fmla="*/ 2206 w 10000"/>
                    <a:gd name="connsiteY36" fmla="*/ 2529 h 10000"/>
                    <a:gd name="connsiteX37" fmla="*/ 2459 w 10000"/>
                    <a:gd name="connsiteY37" fmla="*/ 2162 h 10000"/>
                    <a:gd name="connsiteX38" fmla="*/ 2297 w 10000"/>
                    <a:gd name="connsiteY38" fmla="*/ 1952 h 10000"/>
                    <a:gd name="connsiteX39" fmla="*/ 1863 w 10000"/>
                    <a:gd name="connsiteY39" fmla="*/ 1741 h 10000"/>
                    <a:gd name="connsiteX40" fmla="*/ 1609 w 10000"/>
                    <a:gd name="connsiteY40" fmla="*/ 1874 h 10000"/>
                    <a:gd name="connsiteX41" fmla="*/ 687 w 10000"/>
                    <a:gd name="connsiteY41" fmla="*/ 1421 h 10000"/>
                    <a:gd name="connsiteX42" fmla="*/ 434 w 10000"/>
                    <a:gd name="connsiteY42" fmla="*/ 1249 h 10000"/>
                    <a:gd name="connsiteX43" fmla="*/ 253 w 10000"/>
                    <a:gd name="connsiteY43" fmla="*/ 1085 h 10000"/>
                    <a:gd name="connsiteX44" fmla="*/ 0 w 10000"/>
                    <a:gd name="connsiteY44" fmla="*/ 1023 h 10000"/>
                    <a:gd name="connsiteX45" fmla="*/ 344 w 10000"/>
                    <a:gd name="connsiteY45" fmla="*/ 867 h 10000"/>
                    <a:gd name="connsiteX46" fmla="*/ 850 w 10000"/>
                    <a:gd name="connsiteY46" fmla="*/ 867 h 10000"/>
                    <a:gd name="connsiteX47" fmla="*/ 1103 w 10000"/>
                    <a:gd name="connsiteY47" fmla="*/ 1054 h 10000"/>
                    <a:gd name="connsiteX48" fmla="*/ 1790 w 10000"/>
                    <a:gd name="connsiteY48" fmla="*/ 1421 h 10000"/>
                    <a:gd name="connsiteX49" fmla="*/ 2459 w 10000"/>
                    <a:gd name="connsiteY49" fmla="*/ 1210 h 10000"/>
                    <a:gd name="connsiteX50" fmla="*/ 2893 w 10000"/>
                    <a:gd name="connsiteY50" fmla="*/ 1249 h 10000"/>
                    <a:gd name="connsiteX51" fmla="*/ 2984 w 10000"/>
                    <a:gd name="connsiteY51" fmla="*/ 1374 h 10000"/>
                    <a:gd name="connsiteX52" fmla="*/ 3490 w 10000"/>
                    <a:gd name="connsiteY52" fmla="*/ 1421 h 10000"/>
                    <a:gd name="connsiteX53" fmla="*/ 3635 w 10000"/>
                    <a:gd name="connsiteY53" fmla="*/ 1085 h 10000"/>
                    <a:gd name="connsiteX54" fmla="*/ 3888 w 10000"/>
                    <a:gd name="connsiteY54" fmla="*/ 984 h 10000"/>
                    <a:gd name="connsiteX55" fmla="*/ 4069 w 10000"/>
                    <a:gd name="connsiteY55" fmla="*/ 867 h 10000"/>
                    <a:gd name="connsiteX56" fmla="*/ 4069 w 10000"/>
                    <a:gd name="connsiteY56" fmla="*/ 742 h 10000"/>
                    <a:gd name="connsiteX57" fmla="*/ 3978 w 10000"/>
                    <a:gd name="connsiteY57" fmla="*/ 406 h 10000"/>
                    <a:gd name="connsiteX58" fmla="*/ 4412 w 10000"/>
                    <a:gd name="connsiteY58" fmla="*/ 211 h 10000"/>
                    <a:gd name="connsiteX59" fmla="*/ 4665 w 10000"/>
                    <a:gd name="connsiteY59" fmla="*/ 211 h 10000"/>
                    <a:gd name="connsiteX60" fmla="*/ 5081 w 10000"/>
                    <a:gd name="connsiteY60" fmla="*/ 0 h 10000"/>
                    <a:gd name="connsiteX61" fmla="*/ 5588 w 10000"/>
                    <a:gd name="connsiteY61" fmla="*/ 289 h 10000"/>
                    <a:gd name="connsiteX62" fmla="*/ 5769 w 10000"/>
                    <a:gd name="connsiteY62" fmla="*/ 406 h 10000"/>
                    <a:gd name="connsiteX63" fmla="*/ 5588 w 10000"/>
                    <a:gd name="connsiteY63" fmla="*/ 656 h 10000"/>
                    <a:gd name="connsiteX64" fmla="*/ 5172 w 10000"/>
                    <a:gd name="connsiteY64" fmla="*/ 820 h 10000"/>
                    <a:gd name="connsiteX65" fmla="*/ 4828 w 10000"/>
                    <a:gd name="connsiteY65" fmla="*/ 1023 h 10000"/>
                    <a:gd name="connsiteX66" fmla="*/ 5604 w 10000"/>
                    <a:gd name="connsiteY66" fmla="*/ 755 h 10000"/>
                    <a:gd name="connsiteX67" fmla="*/ 5678 w 10000"/>
                    <a:gd name="connsiteY67" fmla="*/ 945 h 10000"/>
                    <a:gd name="connsiteX68" fmla="*/ 5678 w 10000"/>
                    <a:gd name="connsiteY68" fmla="*/ 695 h 10000"/>
                    <a:gd name="connsiteX69" fmla="*/ 5769 w 10000"/>
                    <a:gd name="connsiteY69" fmla="*/ 328 h 10000"/>
                    <a:gd name="connsiteX70" fmla="*/ 6022 w 10000"/>
                    <a:gd name="connsiteY70" fmla="*/ 242 h 10000"/>
                    <a:gd name="connsiteX71" fmla="*/ 6275 w 10000"/>
                    <a:gd name="connsiteY71" fmla="*/ 695 h 10000"/>
                    <a:gd name="connsiteX72" fmla="*/ 6275 w 10000"/>
                    <a:gd name="connsiteY72" fmla="*/ 1085 h 10000"/>
                    <a:gd name="connsiteX73" fmla="*/ 6112 w 10000"/>
                    <a:gd name="connsiteY73" fmla="*/ 1249 h 10000"/>
                    <a:gd name="connsiteX74" fmla="*/ 6112 w 10000"/>
                    <a:gd name="connsiteY74" fmla="*/ 1499 h 10000"/>
                    <a:gd name="connsiteX75" fmla="*/ 6781 w 10000"/>
                    <a:gd name="connsiteY75" fmla="*/ 1741 h 10000"/>
                    <a:gd name="connsiteX76" fmla="*/ 6781 w 10000"/>
                    <a:gd name="connsiteY76" fmla="*/ 1905 h 10000"/>
                    <a:gd name="connsiteX77" fmla="*/ 7215 w 10000"/>
                    <a:gd name="connsiteY77" fmla="*/ 2194 h 10000"/>
                    <a:gd name="connsiteX78" fmla="*/ 7378 w 10000"/>
                    <a:gd name="connsiteY78" fmla="*/ 2404 h 10000"/>
                    <a:gd name="connsiteX79" fmla="*/ 7288 w 10000"/>
                    <a:gd name="connsiteY79" fmla="*/ 2896 h 10000"/>
                    <a:gd name="connsiteX80" fmla="*/ 7559 w 10000"/>
                    <a:gd name="connsiteY80" fmla="*/ 3443 h 10000"/>
                    <a:gd name="connsiteX81" fmla="*/ 7975 w 10000"/>
                    <a:gd name="connsiteY81" fmla="*/ 3888 h 10000"/>
                    <a:gd name="connsiteX82" fmla="*/ 7884 w 10000"/>
                    <a:gd name="connsiteY82" fmla="*/ 4551 h 10000"/>
                    <a:gd name="connsiteX83" fmla="*/ 8228 w 10000"/>
                    <a:gd name="connsiteY83" fmla="*/ 4965 h 10000"/>
                    <a:gd name="connsiteX84" fmla="*/ 8409 w 10000"/>
                    <a:gd name="connsiteY84" fmla="*/ 5129 h 10000"/>
                    <a:gd name="connsiteX85" fmla="*/ 8571 w 10000"/>
                    <a:gd name="connsiteY85" fmla="*/ 5738 h 10000"/>
                    <a:gd name="connsiteX86" fmla="*/ 8734 w 10000"/>
                    <a:gd name="connsiteY86" fmla="*/ 5995 h 10000"/>
                    <a:gd name="connsiteX87" fmla="*/ 9566 w 10000"/>
                    <a:gd name="connsiteY87" fmla="*/ 6269 h 10000"/>
                    <a:gd name="connsiteX88" fmla="*/ 10000 w 10000"/>
                    <a:gd name="connsiteY88" fmla="*/ 6526 h 10000"/>
                    <a:gd name="connsiteX89" fmla="*/ 10000 w 10000"/>
                    <a:gd name="connsiteY89" fmla="*/ 6690 h 10000"/>
                    <a:gd name="connsiteX90" fmla="*/ 9656 w 10000"/>
                    <a:gd name="connsiteY90" fmla="*/ 7447 h 10000"/>
                    <a:gd name="connsiteX91" fmla="*/ 9512 w 10000"/>
                    <a:gd name="connsiteY91" fmla="*/ 7525 h 10000"/>
                    <a:gd name="connsiteX92" fmla="*/ 9656 w 10000"/>
                    <a:gd name="connsiteY92" fmla="*/ 7689 h 10000"/>
                    <a:gd name="connsiteX93" fmla="*/ 9259 w 10000"/>
                    <a:gd name="connsiteY93" fmla="*/ 7978 h 10000"/>
                    <a:gd name="connsiteX94" fmla="*/ 8734 w 10000"/>
                    <a:gd name="connsiteY94" fmla="*/ 8103 h 10000"/>
                    <a:gd name="connsiteX95" fmla="*/ 8734 w 10000"/>
                    <a:gd name="connsiteY95" fmla="*/ 8236 h 10000"/>
                    <a:gd name="connsiteX96" fmla="*/ 7975 w 10000"/>
                    <a:gd name="connsiteY96" fmla="*/ 8728 h 10000"/>
                    <a:gd name="connsiteX97" fmla="*/ 7468 w 10000"/>
                    <a:gd name="connsiteY97" fmla="*/ 8845 h 10000"/>
                    <a:gd name="connsiteX98" fmla="*/ 7378 w 10000"/>
                    <a:gd name="connsiteY98" fmla="*/ 9133 h 10000"/>
                    <a:gd name="connsiteX99" fmla="*/ 6872 w 10000"/>
                    <a:gd name="connsiteY99" fmla="*/ 9133 h 10000"/>
                    <a:gd name="connsiteX100" fmla="*/ 6618 w 10000"/>
                    <a:gd name="connsiteY100" fmla="*/ 9227 h 10000"/>
                    <a:gd name="connsiteX101" fmla="*/ 6112 w 10000"/>
                    <a:gd name="connsiteY101" fmla="*/ 9305 h 10000"/>
                    <a:gd name="connsiteX102" fmla="*/ 5425 w 10000"/>
                    <a:gd name="connsiteY102" fmla="*/ 9258 h 10000"/>
                    <a:gd name="connsiteX103" fmla="*/ 4919 w 10000"/>
                    <a:gd name="connsiteY103" fmla="*/ 9469 h 10000"/>
                    <a:gd name="connsiteX104" fmla="*/ 4322 w 10000"/>
                    <a:gd name="connsiteY104" fmla="*/ 9633 h 10000"/>
                    <a:gd name="connsiteX105" fmla="*/ 3725 w 10000"/>
                    <a:gd name="connsiteY105" fmla="*/ 9711 h 10000"/>
                    <a:gd name="connsiteX106" fmla="*/ 3291 w 10000"/>
                    <a:gd name="connsiteY106" fmla="*/ 9883 h 10000"/>
                    <a:gd name="connsiteX107" fmla="*/ 2803 w 10000"/>
                    <a:gd name="connsiteY107" fmla="*/ 10000 h 10000"/>
                    <a:gd name="connsiteX0" fmla="*/ 2803 w 10000"/>
                    <a:gd name="connsiteY0" fmla="*/ 10000 h 10000"/>
                    <a:gd name="connsiteX1" fmla="*/ 2731 w 10000"/>
                    <a:gd name="connsiteY1" fmla="*/ 9672 h 10000"/>
                    <a:gd name="connsiteX2" fmla="*/ 2387 w 10000"/>
                    <a:gd name="connsiteY2" fmla="*/ 9500 h 10000"/>
                    <a:gd name="connsiteX3" fmla="*/ 2134 w 10000"/>
                    <a:gd name="connsiteY3" fmla="*/ 9422 h 10000"/>
                    <a:gd name="connsiteX4" fmla="*/ 1700 w 10000"/>
                    <a:gd name="connsiteY4" fmla="*/ 9344 h 10000"/>
                    <a:gd name="connsiteX5" fmla="*/ 1356 w 10000"/>
                    <a:gd name="connsiteY5" fmla="*/ 9344 h 10000"/>
                    <a:gd name="connsiteX6" fmla="*/ 1193 w 10000"/>
                    <a:gd name="connsiteY6" fmla="*/ 9180 h 10000"/>
                    <a:gd name="connsiteX7" fmla="*/ 1356 w 10000"/>
                    <a:gd name="connsiteY7" fmla="*/ 8556 h 10000"/>
                    <a:gd name="connsiteX8" fmla="*/ 1284 w 10000"/>
                    <a:gd name="connsiteY8" fmla="*/ 8189 h 10000"/>
                    <a:gd name="connsiteX9" fmla="*/ 1013 w 10000"/>
                    <a:gd name="connsiteY9" fmla="*/ 8025 h 10000"/>
                    <a:gd name="connsiteX10" fmla="*/ 850 w 10000"/>
                    <a:gd name="connsiteY10" fmla="*/ 7947 h 10000"/>
                    <a:gd name="connsiteX11" fmla="*/ 940 w 10000"/>
                    <a:gd name="connsiteY11" fmla="*/ 7611 h 10000"/>
                    <a:gd name="connsiteX12" fmla="*/ 850 w 10000"/>
                    <a:gd name="connsiteY12" fmla="*/ 7416 h 10000"/>
                    <a:gd name="connsiteX13" fmla="*/ 687 w 10000"/>
                    <a:gd name="connsiteY13" fmla="*/ 7260 h 10000"/>
                    <a:gd name="connsiteX14" fmla="*/ 940 w 10000"/>
                    <a:gd name="connsiteY14" fmla="*/ 6893 h 10000"/>
                    <a:gd name="connsiteX15" fmla="*/ 1193 w 10000"/>
                    <a:gd name="connsiteY15" fmla="*/ 6893 h 10000"/>
                    <a:gd name="connsiteX16" fmla="*/ 1356 w 10000"/>
                    <a:gd name="connsiteY16" fmla="*/ 6815 h 10000"/>
                    <a:gd name="connsiteX17" fmla="*/ 1447 w 10000"/>
                    <a:gd name="connsiteY17" fmla="*/ 6557 h 10000"/>
                    <a:gd name="connsiteX18" fmla="*/ 1953 w 10000"/>
                    <a:gd name="connsiteY18" fmla="*/ 6362 h 10000"/>
                    <a:gd name="connsiteX19" fmla="*/ 2459 w 10000"/>
                    <a:gd name="connsiteY19" fmla="*/ 6151 h 10000"/>
                    <a:gd name="connsiteX20" fmla="*/ 2550 w 10000"/>
                    <a:gd name="connsiteY20" fmla="*/ 5902 h 10000"/>
                    <a:gd name="connsiteX21" fmla="*/ 3146 w 10000"/>
                    <a:gd name="connsiteY21" fmla="*/ 5660 h 10000"/>
                    <a:gd name="connsiteX22" fmla="*/ 3725 w 10000"/>
                    <a:gd name="connsiteY22" fmla="*/ 5371 h 10000"/>
                    <a:gd name="connsiteX23" fmla="*/ 3635 w 10000"/>
                    <a:gd name="connsiteY23" fmla="*/ 5246 h 10000"/>
                    <a:gd name="connsiteX24" fmla="*/ 3635 w 10000"/>
                    <a:gd name="connsiteY24" fmla="*/ 5082 h 10000"/>
                    <a:gd name="connsiteX25" fmla="*/ 4069 w 10000"/>
                    <a:gd name="connsiteY25" fmla="*/ 4965 h 10000"/>
                    <a:gd name="connsiteX26" fmla="*/ 4231 w 10000"/>
                    <a:gd name="connsiteY26" fmla="*/ 4918 h 10000"/>
                    <a:gd name="connsiteX27" fmla="*/ 4141 w 10000"/>
                    <a:gd name="connsiteY27" fmla="*/ 4676 h 10000"/>
                    <a:gd name="connsiteX28" fmla="*/ 4141 w 10000"/>
                    <a:gd name="connsiteY28" fmla="*/ 4426 h 10000"/>
                    <a:gd name="connsiteX29" fmla="*/ 3978 w 10000"/>
                    <a:gd name="connsiteY29" fmla="*/ 4387 h 10000"/>
                    <a:gd name="connsiteX30" fmla="*/ 3725 w 10000"/>
                    <a:gd name="connsiteY30" fmla="*/ 4426 h 10000"/>
                    <a:gd name="connsiteX31" fmla="*/ 3490 w 10000"/>
                    <a:gd name="connsiteY31" fmla="*/ 4262 h 10000"/>
                    <a:gd name="connsiteX32" fmla="*/ 3237 w 10000"/>
                    <a:gd name="connsiteY32" fmla="*/ 3810 h 10000"/>
                    <a:gd name="connsiteX33" fmla="*/ 2731 w 10000"/>
                    <a:gd name="connsiteY33" fmla="*/ 3474 h 10000"/>
                    <a:gd name="connsiteX34" fmla="*/ 2893 w 10000"/>
                    <a:gd name="connsiteY34" fmla="*/ 3021 h 10000"/>
                    <a:gd name="connsiteX35" fmla="*/ 2803 w 10000"/>
                    <a:gd name="connsiteY35" fmla="*/ 2818 h 10000"/>
                    <a:gd name="connsiteX36" fmla="*/ 2206 w 10000"/>
                    <a:gd name="connsiteY36" fmla="*/ 2529 h 10000"/>
                    <a:gd name="connsiteX37" fmla="*/ 2459 w 10000"/>
                    <a:gd name="connsiteY37" fmla="*/ 2162 h 10000"/>
                    <a:gd name="connsiteX38" fmla="*/ 2297 w 10000"/>
                    <a:gd name="connsiteY38" fmla="*/ 1952 h 10000"/>
                    <a:gd name="connsiteX39" fmla="*/ 1863 w 10000"/>
                    <a:gd name="connsiteY39" fmla="*/ 1741 h 10000"/>
                    <a:gd name="connsiteX40" fmla="*/ 1609 w 10000"/>
                    <a:gd name="connsiteY40" fmla="*/ 1874 h 10000"/>
                    <a:gd name="connsiteX41" fmla="*/ 687 w 10000"/>
                    <a:gd name="connsiteY41" fmla="*/ 1421 h 10000"/>
                    <a:gd name="connsiteX42" fmla="*/ 434 w 10000"/>
                    <a:gd name="connsiteY42" fmla="*/ 1249 h 10000"/>
                    <a:gd name="connsiteX43" fmla="*/ 253 w 10000"/>
                    <a:gd name="connsiteY43" fmla="*/ 1085 h 10000"/>
                    <a:gd name="connsiteX44" fmla="*/ 0 w 10000"/>
                    <a:gd name="connsiteY44" fmla="*/ 1023 h 10000"/>
                    <a:gd name="connsiteX45" fmla="*/ 344 w 10000"/>
                    <a:gd name="connsiteY45" fmla="*/ 867 h 10000"/>
                    <a:gd name="connsiteX46" fmla="*/ 850 w 10000"/>
                    <a:gd name="connsiteY46" fmla="*/ 867 h 10000"/>
                    <a:gd name="connsiteX47" fmla="*/ 1103 w 10000"/>
                    <a:gd name="connsiteY47" fmla="*/ 1054 h 10000"/>
                    <a:gd name="connsiteX48" fmla="*/ 1790 w 10000"/>
                    <a:gd name="connsiteY48" fmla="*/ 1421 h 10000"/>
                    <a:gd name="connsiteX49" fmla="*/ 2459 w 10000"/>
                    <a:gd name="connsiteY49" fmla="*/ 1210 h 10000"/>
                    <a:gd name="connsiteX50" fmla="*/ 2893 w 10000"/>
                    <a:gd name="connsiteY50" fmla="*/ 1249 h 10000"/>
                    <a:gd name="connsiteX51" fmla="*/ 2984 w 10000"/>
                    <a:gd name="connsiteY51" fmla="*/ 1374 h 10000"/>
                    <a:gd name="connsiteX52" fmla="*/ 3490 w 10000"/>
                    <a:gd name="connsiteY52" fmla="*/ 1421 h 10000"/>
                    <a:gd name="connsiteX53" fmla="*/ 3635 w 10000"/>
                    <a:gd name="connsiteY53" fmla="*/ 1085 h 10000"/>
                    <a:gd name="connsiteX54" fmla="*/ 3888 w 10000"/>
                    <a:gd name="connsiteY54" fmla="*/ 984 h 10000"/>
                    <a:gd name="connsiteX55" fmla="*/ 4069 w 10000"/>
                    <a:gd name="connsiteY55" fmla="*/ 867 h 10000"/>
                    <a:gd name="connsiteX56" fmla="*/ 4069 w 10000"/>
                    <a:gd name="connsiteY56" fmla="*/ 742 h 10000"/>
                    <a:gd name="connsiteX57" fmla="*/ 3978 w 10000"/>
                    <a:gd name="connsiteY57" fmla="*/ 406 h 10000"/>
                    <a:gd name="connsiteX58" fmla="*/ 4412 w 10000"/>
                    <a:gd name="connsiteY58" fmla="*/ 211 h 10000"/>
                    <a:gd name="connsiteX59" fmla="*/ 4665 w 10000"/>
                    <a:gd name="connsiteY59" fmla="*/ 211 h 10000"/>
                    <a:gd name="connsiteX60" fmla="*/ 5081 w 10000"/>
                    <a:gd name="connsiteY60" fmla="*/ 0 h 10000"/>
                    <a:gd name="connsiteX61" fmla="*/ 5588 w 10000"/>
                    <a:gd name="connsiteY61" fmla="*/ 289 h 10000"/>
                    <a:gd name="connsiteX62" fmla="*/ 5769 w 10000"/>
                    <a:gd name="connsiteY62" fmla="*/ 406 h 10000"/>
                    <a:gd name="connsiteX63" fmla="*/ 5588 w 10000"/>
                    <a:gd name="connsiteY63" fmla="*/ 656 h 10000"/>
                    <a:gd name="connsiteX64" fmla="*/ 5172 w 10000"/>
                    <a:gd name="connsiteY64" fmla="*/ 820 h 10000"/>
                    <a:gd name="connsiteX65" fmla="*/ 5741 w 10000"/>
                    <a:gd name="connsiteY65" fmla="*/ 659 h 10000"/>
                    <a:gd name="connsiteX66" fmla="*/ 5604 w 10000"/>
                    <a:gd name="connsiteY66" fmla="*/ 755 h 10000"/>
                    <a:gd name="connsiteX67" fmla="*/ 5678 w 10000"/>
                    <a:gd name="connsiteY67" fmla="*/ 945 h 10000"/>
                    <a:gd name="connsiteX68" fmla="*/ 5678 w 10000"/>
                    <a:gd name="connsiteY68" fmla="*/ 695 h 10000"/>
                    <a:gd name="connsiteX69" fmla="*/ 5769 w 10000"/>
                    <a:gd name="connsiteY69" fmla="*/ 328 h 10000"/>
                    <a:gd name="connsiteX70" fmla="*/ 6022 w 10000"/>
                    <a:gd name="connsiteY70" fmla="*/ 242 h 10000"/>
                    <a:gd name="connsiteX71" fmla="*/ 6275 w 10000"/>
                    <a:gd name="connsiteY71" fmla="*/ 695 h 10000"/>
                    <a:gd name="connsiteX72" fmla="*/ 6275 w 10000"/>
                    <a:gd name="connsiteY72" fmla="*/ 1085 h 10000"/>
                    <a:gd name="connsiteX73" fmla="*/ 6112 w 10000"/>
                    <a:gd name="connsiteY73" fmla="*/ 1249 h 10000"/>
                    <a:gd name="connsiteX74" fmla="*/ 6112 w 10000"/>
                    <a:gd name="connsiteY74" fmla="*/ 1499 h 10000"/>
                    <a:gd name="connsiteX75" fmla="*/ 6781 w 10000"/>
                    <a:gd name="connsiteY75" fmla="*/ 1741 h 10000"/>
                    <a:gd name="connsiteX76" fmla="*/ 6781 w 10000"/>
                    <a:gd name="connsiteY76" fmla="*/ 1905 h 10000"/>
                    <a:gd name="connsiteX77" fmla="*/ 7215 w 10000"/>
                    <a:gd name="connsiteY77" fmla="*/ 2194 h 10000"/>
                    <a:gd name="connsiteX78" fmla="*/ 7378 w 10000"/>
                    <a:gd name="connsiteY78" fmla="*/ 2404 h 10000"/>
                    <a:gd name="connsiteX79" fmla="*/ 7288 w 10000"/>
                    <a:gd name="connsiteY79" fmla="*/ 2896 h 10000"/>
                    <a:gd name="connsiteX80" fmla="*/ 7559 w 10000"/>
                    <a:gd name="connsiteY80" fmla="*/ 3443 h 10000"/>
                    <a:gd name="connsiteX81" fmla="*/ 7975 w 10000"/>
                    <a:gd name="connsiteY81" fmla="*/ 3888 h 10000"/>
                    <a:gd name="connsiteX82" fmla="*/ 7884 w 10000"/>
                    <a:gd name="connsiteY82" fmla="*/ 4551 h 10000"/>
                    <a:gd name="connsiteX83" fmla="*/ 8228 w 10000"/>
                    <a:gd name="connsiteY83" fmla="*/ 4965 h 10000"/>
                    <a:gd name="connsiteX84" fmla="*/ 8409 w 10000"/>
                    <a:gd name="connsiteY84" fmla="*/ 5129 h 10000"/>
                    <a:gd name="connsiteX85" fmla="*/ 8571 w 10000"/>
                    <a:gd name="connsiteY85" fmla="*/ 5738 h 10000"/>
                    <a:gd name="connsiteX86" fmla="*/ 8734 w 10000"/>
                    <a:gd name="connsiteY86" fmla="*/ 5995 h 10000"/>
                    <a:gd name="connsiteX87" fmla="*/ 9566 w 10000"/>
                    <a:gd name="connsiteY87" fmla="*/ 6269 h 10000"/>
                    <a:gd name="connsiteX88" fmla="*/ 10000 w 10000"/>
                    <a:gd name="connsiteY88" fmla="*/ 6526 h 10000"/>
                    <a:gd name="connsiteX89" fmla="*/ 10000 w 10000"/>
                    <a:gd name="connsiteY89" fmla="*/ 6690 h 10000"/>
                    <a:gd name="connsiteX90" fmla="*/ 9656 w 10000"/>
                    <a:gd name="connsiteY90" fmla="*/ 7447 h 10000"/>
                    <a:gd name="connsiteX91" fmla="*/ 9512 w 10000"/>
                    <a:gd name="connsiteY91" fmla="*/ 7525 h 10000"/>
                    <a:gd name="connsiteX92" fmla="*/ 9656 w 10000"/>
                    <a:gd name="connsiteY92" fmla="*/ 7689 h 10000"/>
                    <a:gd name="connsiteX93" fmla="*/ 9259 w 10000"/>
                    <a:gd name="connsiteY93" fmla="*/ 7978 h 10000"/>
                    <a:gd name="connsiteX94" fmla="*/ 8734 w 10000"/>
                    <a:gd name="connsiteY94" fmla="*/ 8103 h 10000"/>
                    <a:gd name="connsiteX95" fmla="*/ 8734 w 10000"/>
                    <a:gd name="connsiteY95" fmla="*/ 8236 h 10000"/>
                    <a:gd name="connsiteX96" fmla="*/ 7975 w 10000"/>
                    <a:gd name="connsiteY96" fmla="*/ 8728 h 10000"/>
                    <a:gd name="connsiteX97" fmla="*/ 7468 w 10000"/>
                    <a:gd name="connsiteY97" fmla="*/ 8845 h 10000"/>
                    <a:gd name="connsiteX98" fmla="*/ 7378 w 10000"/>
                    <a:gd name="connsiteY98" fmla="*/ 9133 h 10000"/>
                    <a:gd name="connsiteX99" fmla="*/ 6872 w 10000"/>
                    <a:gd name="connsiteY99" fmla="*/ 9133 h 10000"/>
                    <a:gd name="connsiteX100" fmla="*/ 6618 w 10000"/>
                    <a:gd name="connsiteY100" fmla="*/ 9227 h 10000"/>
                    <a:gd name="connsiteX101" fmla="*/ 6112 w 10000"/>
                    <a:gd name="connsiteY101" fmla="*/ 9305 h 10000"/>
                    <a:gd name="connsiteX102" fmla="*/ 5425 w 10000"/>
                    <a:gd name="connsiteY102" fmla="*/ 9258 h 10000"/>
                    <a:gd name="connsiteX103" fmla="*/ 4919 w 10000"/>
                    <a:gd name="connsiteY103" fmla="*/ 9469 h 10000"/>
                    <a:gd name="connsiteX104" fmla="*/ 4322 w 10000"/>
                    <a:gd name="connsiteY104" fmla="*/ 9633 h 10000"/>
                    <a:gd name="connsiteX105" fmla="*/ 3725 w 10000"/>
                    <a:gd name="connsiteY105" fmla="*/ 9711 h 10000"/>
                    <a:gd name="connsiteX106" fmla="*/ 3291 w 10000"/>
                    <a:gd name="connsiteY106" fmla="*/ 9883 h 10000"/>
                    <a:gd name="connsiteX107" fmla="*/ 2803 w 10000"/>
                    <a:gd name="connsiteY107" fmla="*/ 10000 h 10000"/>
                    <a:gd name="connsiteX0" fmla="*/ 2803 w 10000"/>
                    <a:gd name="connsiteY0" fmla="*/ 10000 h 10000"/>
                    <a:gd name="connsiteX1" fmla="*/ 2731 w 10000"/>
                    <a:gd name="connsiteY1" fmla="*/ 9672 h 10000"/>
                    <a:gd name="connsiteX2" fmla="*/ 2387 w 10000"/>
                    <a:gd name="connsiteY2" fmla="*/ 9500 h 10000"/>
                    <a:gd name="connsiteX3" fmla="*/ 2134 w 10000"/>
                    <a:gd name="connsiteY3" fmla="*/ 9422 h 10000"/>
                    <a:gd name="connsiteX4" fmla="*/ 1700 w 10000"/>
                    <a:gd name="connsiteY4" fmla="*/ 9344 h 10000"/>
                    <a:gd name="connsiteX5" fmla="*/ 1356 w 10000"/>
                    <a:gd name="connsiteY5" fmla="*/ 9344 h 10000"/>
                    <a:gd name="connsiteX6" fmla="*/ 1193 w 10000"/>
                    <a:gd name="connsiteY6" fmla="*/ 9180 h 10000"/>
                    <a:gd name="connsiteX7" fmla="*/ 1356 w 10000"/>
                    <a:gd name="connsiteY7" fmla="*/ 8556 h 10000"/>
                    <a:gd name="connsiteX8" fmla="*/ 1284 w 10000"/>
                    <a:gd name="connsiteY8" fmla="*/ 8189 h 10000"/>
                    <a:gd name="connsiteX9" fmla="*/ 1013 w 10000"/>
                    <a:gd name="connsiteY9" fmla="*/ 8025 h 10000"/>
                    <a:gd name="connsiteX10" fmla="*/ 850 w 10000"/>
                    <a:gd name="connsiteY10" fmla="*/ 7947 h 10000"/>
                    <a:gd name="connsiteX11" fmla="*/ 940 w 10000"/>
                    <a:gd name="connsiteY11" fmla="*/ 7611 h 10000"/>
                    <a:gd name="connsiteX12" fmla="*/ 850 w 10000"/>
                    <a:gd name="connsiteY12" fmla="*/ 7416 h 10000"/>
                    <a:gd name="connsiteX13" fmla="*/ 687 w 10000"/>
                    <a:gd name="connsiteY13" fmla="*/ 7260 h 10000"/>
                    <a:gd name="connsiteX14" fmla="*/ 940 w 10000"/>
                    <a:gd name="connsiteY14" fmla="*/ 6893 h 10000"/>
                    <a:gd name="connsiteX15" fmla="*/ 1193 w 10000"/>
                    <a:gd name="connsiteY15" fmla="*/ 6893 h 10000"/>
                    <a:gd name="connsiteX16" fmla="*/ 1356 w 10000"/>
                    <a:gd name="connsiteY16" fmla="*/ 6815 h 10000"/>
                    <a:gd name="connsiteX17" fmla="*/ 1447 w 10000"/>
                    <a:gd name="connsiteY17" fmla="*/ 6557 h 10000"/>
                    <a:gd name="connsiteX18" fmla="*/ 1953 w 10000"/>
                    <a:gd name="connsiteY18" fmla="*/ 6362 h 10000"/>
                    <a:gd name="connsiteX19" fmla="*/ 2459 w 10000"/>
                    <a:gd name="connsiteY19" fmla="*/ 6151 h 10000"/>
                    <a:gd name="connsiteX20" fmla="*/ 2550 w 10000"/>
                    <a:gd name="connsiteY20" fmla="*/ 5902 h 10000"/>
                    <a:gd name="connsiteX21" fmla="*/ 3146 w 10000"/>
                    <a:gd name="connsiteY21" fmla="*/ 5660 h 10000"/>
                    <a:gd name="connsiteX22" fmla="*/ 3725 w 10000"/>
                    <a:gd name="connsiteY22" fmla="*/ 5371 h 10000"/>
                    <a:gd name="connsiteX23" fmla="*/ 3635 w 10000"/>
                    <a:gd name="connsiteY23" fmla="*/ 5246 h 10000"/>
                    <a:gd name="connsiteX24" fmla="*/ 3635 w 10000"/>
                    <a:gd name="connsiteY24" fmla="*/ 5082 h 10000"/>
                    <a:gd name="connsiteX25" fmla="*/ 4069 w 10000"/>
                    <a:gd name="connsiteY25" fmla="*/ 4965 h 10000"/>
                    <a:gd name="connsiteX26" fmla="*/ 4231 w 10000"/>
                    <a:gd name="connsiteY26" fmla="*/ 4918 h 10000"/>
                    <a:gd name="connsiteX27" fmla="*/ 4141 w 10000"/>
                    <a:gd name="connsiteY27" fmla="*/ 4676 h 10000"/>
                    <a:gd name="connsiteX28" fmla="*/ 4141 w 10000"/>
                    <a:gd name="connsiteY28" fmla="*/ 4426 h 10000"/>
                    <a:gd name="connsiteX29" fmla="*/ 3978 w 10000"/>
                    <a:gd name="connsiteY29" fmla="*/ 4387 h 10000"/>
                    <a:gd name="connsiteX30" fmla="*/ 3725 w 10000"/>
                    <a:gd name="connsiteY30" fmla="*/ 4426 h 10000"/>
                    <a:gd name="connsiteX31" fmla="*/ 3490 w 10000"/>
                    <a:gd name="connsiteY31" fmla="*/ 4262 h 10000"/>
                    <a:gd name="connsiteX32" fmla="*/ 3237 w 10000"/>
                    <a:gd name="connsiteY32" fmla="*/ 3810 h 10000"/>
                    <a:gd name="connsiteX33" fmla="*/ 2731 w 10000"/>
                    <a:gd name="connsiteY33" fmla="*/ 3474 h 10000"/>
                    <a:gd name="connsiteX34" fmla="*/ 2893 w 10000"/>
                    <a:gd name="connsiteY34" fmla="*/ 3021 h 10000"/>
                    <a:gd name="connsiteX35" fmla="*/ 2803 w 10000"/>
                    <a:gd name="connsiteY35" fmla="*/ 2818 h 10000"/>
                    <a:gd name="connsiteX36" fmla="*/ 2206 w 10000"/>
                    <a:gd name="connsiteY36" fmla="*/ 2529 h 10000"/>
                    <a:gd name="connsiteX37" fmla="*/ 2459 w 10000"/>
                    <a:gd name="connsiteY37" fmla="*/ 2162 h 10000"/>
                    <a:gd name="connsiteX38" fmla="*/ 2297 w 10000"/>
                    <a:gd name="connsiteY38" fmla="*/ 1952 h 10000"/>
                    <a:gd name="connsiteX39" fmla="*/ 1863 w 10000"/>
                    <a:gd name="connsiteY39" fmla="*/ 1741 h 10000"/>
                    <a:gd name="connsiteX40" fmla="*/ 1609 w 10000"/>
                    <a:gd name="connsiteY40" fmla="*/ 1874 h 10000"/>
                    <a:gd name="connsiteX41" fmla="*/ 687 w 10000"/>
                    <a:gd name="connsiteY41" fmla="*/ 1421 h 10000"/>
                    <a:gd name="connsiteX42" fmla="*/ 434 w 10000"/>
                    <a:gd name="connsiteY42" fmla="*/ 1249 h 10000"/>
                    <a:gd name="connsiteX43" fmla="*/ 253 w 10000"/>
                    <a:gd name="connsiteY43" fmla="*/ 1085 h 10000"/>
                    <a:gd name="connsiteX44" fmla="*/ 0 w 10000"/>
                    <a:gd name="connsiteY44" fmla="*/ 1023 h 10000"/>
                    <a:gd name="connsiteX45" fmla="*/ 344 w 10000"/>
                    <a:gd name="connsiteY45" fmla="*/ 867 h 10000"/>
                    <a:gd name="connsiteX46" fmla="*/ 850 w 10000"/>
                    <a:gd name="connsiteY46" fmla="*/ 867 h 10000"/>
                    <a:gd name="connsiteX47" fmla="*/ 1103 w 10000"/>
                    <a:gd name="connsiteY47" fmla="*/ 1054 h 10000"/>
                    <a:gd name="connsiteX48" fmla="*/ 1790 w 10000"/>
                    <a:gd name="connsiteY48" fmla="*/ 1421 h 10000"/>
                    <a:gd name="connsiteX49" fmla="*/ 2459 w 10000"/>
                    <a:gd name="connsiteY49" fmla="*/ 1210 h 10000"/>
                    <a:gd name="connsiteX50" fmla="*/ 2893 w 10000"/>
                    <a:gd name="connsiteY50" fmla="*/ 1249 h 10000"/>
                    <a:gd name="connsiteX51" fmla="*/ 2984 w 10000"/>
                    <a:gd name="connsiteY51" fmla="*/ 1374 h 10000"/>
                    <a:gd name="connsiteX52" fmla="*/ 3490 w 10000"/>
                    <a:gd name="connsiteY52" fmla="*/ 1421 h 10000"/>
                    <a:gd name="connsiteX53" fmla="*/ 3635 w 10000"/>
                    <a:gd name="connsiteY53" fmla="*/ 1085 h 10000"/>
                    <a:gd name="connsiteX54" fmla="*/ 3888 w 10000"/>
                    <a:gd name="connsiteY54" fmla="*/ 984 h 10000"/>
                    <a:gd name="connsiteX55" fmla="*/ 4069 w 10000"/>
                    <a:gd name="connsiteY55" fmla="*/ 867 h 10000"/>
                    <a:gd name="connsiteX56" fmla="*/ 4069 w 10000"/>
                    <a:gd name="connsiteY56" fmla="*/ 742 h 10000"/>
                    <a:gd name="connsiteX57" fmla="*/ 3978 w 10000"/>
                    <a:gd name="connsiteY57" fmla="*/ 406 h 10000"/>
                    <a:gd name="connsiteX58" fmla="*/ 4412 w 10000"/>
                    <a:gd name="connsiteY58" fmla="*/ 211 h 10000"/>
                    <a:gd name="connsiteX59" fmla="*/ 4665 w 10000"/>
                    <a:gd name="connsiteY59" fmla="*/ 211 h 10000"/>
                    <a:gd name="connsiteX60" fmla="*/ 5081 w 10000"/>
                    <a:gd name="connsiteY60" fmla="*/ 0 h 10000"/>
                    <a:gd name="connsiteX61" fmla="*/ 5588 w 10000"/>
                    <a:gd name="connsiteY61" fmla="*/ 289 h 10000"/>
                    <a:gd name="connsiteX62" fmla="*/ 5769 w 10000"/>
                    <a:gd name="connsiteY62" fmla="*/ 406 h 10000"/>
                    <a:gd name="connsiteX63" fmla="*/ 5588 w 10000"/>
                    <a:gd name="connsiteY63" fmla="*/ 656 h 10000"/>
                    <a:gd name="connsiteX64" fmla="*/ 5572 w 10000"/>
                    <a:gd name="connsiteY64" fmla="*/ 577 h 10000"/>
                    <a:gd name="connsiteX65" fmla="*/ 5741 w 10000"/>
                    <a:gd name="connsiteY65" fmla="*/ 659 h 10000"/>
                    <a:gd name="connsiteX66" fmla="*/ 5604 w 10000"/>
                    <a:gd name="connsiteY66" fmla="*/ 755 h 10000"/>
                    <a:gd name="connsiteX67" fmla="*/ 5678 w 10000"/>
                    <a:gd name="connsiteY67" fmla="*/ 945 h 10000"/>
                    <a:gd name="connsiteX68" fmla="*/ 5678 w 10000"/>
                    <a:gd name="connsiteY68" fmla="*/ 695 h 10000"/>
                    <a:gd name="connsiteX69" fmla="*/ 5769 w 10000"/>
                    <a:gd name="connsiteY69" fmla="*/ 328 h 10000"/>
                    <a:gd name="connsiteX70" fmla="*/ 6022 w 10000"/>
                    <a:gd name="connsiteY70" fmla="*/ 242 h 10000"/>
                    <a:gd name="connsiteX71" fmla="*/ 6275 w 10000"/>
                    <a:gd name="connsiteY71" fmla="*/ 695 h 10000"/>
                    <a:gd name="connsiteX72" fmla="*/ 6275 w 10000"/>
                    <a:gd name="connsiteY72" fmla="*/ 1085 h 10000"/>
                    <a:gd name="connsiteX73" fmla="*/ 6112 w 10000"/>
                    <a:gd name="connsiteY73" fmla="*/ 1249 h 10000"/>
                    <a:gd name="connsiteX74" fmla="*/ 6112 w 10000"/>
                    <a:gd name="connsiteY74" fmla="*/ 1499 h 10000"/>
                    <a:gd name="connsiteX75" fmla="*/ 6781 w 10000"/>
                    <a:gd name="connsiteY75" fmla="*/ 1741 h 10000"/>
                    <a:gd name="connsiteX76" fmla="*/ 6781 w 10000"/>
                    <a:gd name="connsiteY76" fmla="*/ 1905 h 10000"/>
                    <a:gd name="connsiteX77" fmla="*/ 7215 w 10000"/>
                    <a:gd name="connsiteY77" fmla="*/ 2194 h 10000"/>
                    <a:gd name="connsiteX78" fmla="*/ 7378 w 10000"/>
                    <a:gd name="connsiteY78" fmla="*/ 2404 h 10000"/>
                    <a:gd name="connsiteX79" fmla="*/ 7288 w 10000"/>
                    <a:gd name="connsiteY79" fmla="*/ 2896 h 10000"/>
                    <a:gd name="connsiteX80" fmla="*/ 7559 w 10000"/>
                    <a:gd name="connsiteY80" fmla="*/ 3443 h 10000"/>
                    <a:gd name="connsiteX81" fmla="*/ 7975 w 10000"/>
                    <a:gd name="connsiteY81" fmla="*/ 3888 h 10000"/>
                    <a:gd name="connsiteX82" fmla="*/ 7884 w 10000"/>
                    <a:gd name="connsiteY82" fmla="*/ 4551 h 10000"/>
                    <a:gd name="connsiteX83" fmla="*/ 8228 w 10000"/>
                    <a:gd name="connsiteY83" fmla="*/ 4965 h 10000"/>
                    <a:gd name="connsiteX84" fmla="*/ 8409 w 10000"/>
                    <a:gd name="connsiteY84" fmla="*/ 5129 h 10000"/>
                    <a:gd name="connsiteX85" fmla="*/ 8571 w 10000"/>
                    <a:gd name="connsiteY85" fmla="*/ 5738 h 10000"/>
                    <a:gd name="connsiteX86" fmla="*/ 8734 w 10000"/>
                    <a:gd name="connsiteY86" fmla="*/ 5995 h 10000"/>
                    <a:gd name="connsiteX87" fmla="*/ 9566 w 10000"/>
                    <a:gd name="connsiteY87" fmla="*/ 6269 h 10000"/>
                    <a:gd name="connsiteX88" fmla="*/ 10000 w 10000"/>
                    <a:gd name="connsiteY88" fmla="*/ 6526 h 10000"/>
                    <a:gd name="connsiteX89" fmla="*/ 10000 w 10000"/>
                    <a:gd name="connsiteY89" fmla="*/ 6690 h 10000"/>
                    <a:gd name="connsiteX90" fmla="*/ 9656 w 10000"/>
                    <a:gd name="connsiteY90" fmla="*/ 7447 h 10000"/>
                    <a:gd name="connsiteX91" fmla="*/ 9512 w 10000"/>
                    <a:gd name="connsiteY91" fmla="*/ 7525 h 10000"/>
                    <a:gd name="connsiteX92" fmla="*/ 9656 w 10000"/>
                    <a:gd name="connsiteY92" fmla="*/ 7689 h 10000"/>
                    <a:gd name="connsiteX93" fmla="*/ 9259 w 10000"/>
                    <a:gd name="connsiteY93" fmla="*/ 7978 h 10000"/>
                    <a:gd name="connsiteX94" fmla="*/ 8734 w 10000"/>
                    <a:gd name="connsiteY94" fmla="*/ 8103 h 10000"/>
                    <a:gd name="connsiteX95" fmla="*/ 8734 w 10000"/>
                    <a:gd name="connsiteY95" fmla="*/ 8236 h 10000"/>
                    <a:gd name="connsiteX96" fmla="*/ 7975 w 10000"/>
                    <a:gd name="connsiteY96" fmla="*/ 8728 h 10000"/>
                    <a:gd name="connsiteX97" fmla="*/ 7468 w 10000"/>
                    <a:gd name="connsiteY97" fmla="*/ 8845 h 10000"/>
                    <a:gd name="connsiteX98" fmla="*/ 7378 w 10000"/>
                    <a:gd name="connsiteY98" fmla="*/ 9133 h 10000"/>
                    <a:gd name="connsiteX99" fmla="*/ 6872 w 10000"/>
                    <a:gd name="connsiteY99" fmla="*/ 9133 h 10000"/>
                    <a:gd name="connsiteX100" fmla="*/ 6618 w 10000"/>
                    <a:gd name="connsiteY100" fmla="*/ 9227 h 10000"/>
                    <a:gd name="connsiteX101" fmla="*/ 6112 w 10000"/>
                    <a:gd name="connsiteY101" fmla="*/ 9305 h 10000"/>
                    <a:gd name="connsiteX102" fmla="*/ 5425 w 10000"/>
                    <a:gd name="connsiteY102" fmla="*/ 9258 h 10000"/>
                    <a:gd name="connsiteX103" fmla="*/ 4919 w 10000"/>
                    <a:gd name="connsiteY103" fmla="*/ 9469 h 10000"/>
                    <a:gd name="connsiteX104" fmla="*/ 4322 w 10000"/>
                    <a:gd name="connsiteY104" fmla="*/ 9633 h 10000"/>
                    <a:gd name="connsiteX105" fmla="*/ 3725 w 10000"/>
                    <a:gd name="connsiteY105" fmla="*/ 9711 h 10000"/>
                    <a:gd name="connsiteX106" fmla="*/ 3291 w 10000"/>
                    <a:gd name="connsiteY106" fmla="*/ 9883 h 10000"/>
                    <a:gd name="connsiteX107" fmla="*/ 2803 w 10000"/>
                    <a:gd name="connsiteY107" fmla="*/ 10000 h 10000"/>
                    <a:gd name="connsiteX0" fmla="*/ 2803 w 10000"/>
                    <a:gd name="connsiteY0" fmla="*/ 10000 h 10000"/>
                    <a:gd name="connsiteX1" fmla="*/ 2731 w 10000"/>
                    <a:gd name="connsiteY1" fmla="*/ 9672 h 10000"/>
                    <a:gd name="connsiteX2" fmla="*/ 2387 w 10000"/>
                    <a:gd name="connsiteY2" fmla="*/ 9500 h 10000"/>
                    <a:gd name="connsiteX3" fmla="*/ 2134 w 10000"/>
                    <a:gd name="connsiteY3" fmla="*/ 9422 h 10000"/>
                    <a:gd name="connsiteX4" fmla="*/ 1700 w 10000"/>
                    <a:gd name="connsiteY4" fmla="*/ 9344 h 10000"/>
                    <a:gd name="connsiteX5" fmla="*/ 1356 w 10000"/>
                    <a:gd name="connsiteY5" fmla="*/ 9344 h 10000"/>
                    <a:gd name="connsiteX6" fmla="*/ 1193 w 10000"/>
                    <a:gd name="connsiteY6" fmla="*/ 9180 h 10000"/>
                    <a:gd name="connsiteX7" fmla="*/ 1356 w 10000"/>
                    <a:gd name="connsiteY7" fmla="*/ 8556 h 10000"/>
                    <a:gd name="connsiteX8" fmla="*/ 1284 w 10000"/>
                    <a:gd name="connsiteY8" fmla="*/ 8189 h 10000"/>
                    <a:gd name="connsiteX9" fmla="*/ 1013 w 10000"/>
                    <a:gd name="connsiteY9" fmla="*/ 8025 h 10000"/>
                    <a:gd name="connsiteX10" fmla="*/ 850 w 10000"/>
                    <a:gd name="connsiteY10" fmla="*/ 7947 h 10000"/>
                    <a:gd name="connsiteX11" fmla="*/ 940 w 10000"/>
                    <a:gd name="connsiteY11" fmla="*/ 7611 h 10000"/>
                    <a:gd name="connsiteX12" fmla="*/ 850 w 10000"/>
                    <a:gd name="connsiteY12" fmla="*/ 7416 h 10000"/>
                    <a:gd name="connsiteX13" fmla="*/ 687 w 10000"/>
                    <a:gd name="connsiteY13" fmla="*/ 7260 h 10000"/>
                    <a:gd name="connsiteX14" fmla="*/ 940 w 10000"/>
                    <a:gd name="connsiteY14" fmla="*/ 6893 h 10000"/>
                    <a:gd name="connsiteX15" fmla="*/ 1193 w 10000"/>
                    <a:gd name="connsiteY15" fmla="*/ 6893 h 10000"/>
                    <a:gd name="connsiteX16" fmla="*/ 1356 w 10000"/>
                    <a:gd name="connsiteY16" fmla="*/ 6815 h 10000"/>
                    <a:gd name="connsiteX17" fmla="*/ 1447 w 10000"/>
                    <a:gd name="connsiteY17" fmla="*/ 6557 h 10000"/>
                    <a:gd name="connsiteX18" fmla="*/ 1953 w 10000"/>
                    <a:gd name="connsiteY18" fmla="*/ 6362 h 10000"/>
                    <a:gd name="connsiteX19" fmla="*/ 2459 w 10000"/>
                    <a:gd name="connsiteY19" fmla="*/ 6151 h 10000"/>
                    <a:gd name="connsiteX20" fmla="*/ 2550 w 10000"/>
                    <a:gd name="connsiteY20" fmla="*/ 5902 h 10000"/>
                    <a:gd name="connsiteX21" fmla="*/ 3146 w 10000"/>
                    <a:gd name="connsiteY21" fmla="*/ 5660 h 10000"/>
                    <a:gd name="connsiteX22" fmla="*/ 3725 w 10000"/>
                    <a:gd name="connsiteY22" fmla="*/ 5371 h 10000"/>
                    <a:gd name="connsiteX23" fmla="*/ 3635 w 10000"/>
                    <a:gd name="connsiteY23" fmla="*/ 5246 h 10000"/>
                    <a:gd name="connsiteX24" fmla="*/ 3635 w 10000"/>
                    <a:gd name="connsiteY24" fmla="*/ 5082 h 10000"/>
                    <a:gd name="connsiteX25" fmla="*/ 4069 w 10000"/>
                    <a:gd name="connsiteY25" fmla="*/ 4965 h 10000"/>
                    <a:gd name="connsiteX26" fmla="*/ 4231 w 10000"/>
                    <a:gd name="connsiteY26" fmla="*/ 4918 h 10000"/>
                    <a:gd name="connsiteX27" fmla="*/ 4141 w 10000"/>
                    <a:gd name="connsiteY27" fmla="*/ 4676 h 10000"/>
                    <a:gd name="connsiteX28" fmla="*/ 4141 w 10000"/>
                    <a:gd name="connsiteY28" fmla="*/ 4426 h 10000"/>
                    <a:gd name="connsiteX29" fmla="*/ 3978 w 10000"/>
                    <a:gd name="connsiteY29" fmla="*/ 4387 h 10000"/>
                    <a:gd name="connsiteX30" fmla="*/ 3725 w 10000"/>
                    <a:gd name="connsiteY30" fmla="*/ 4426 h 10000"/>
                    <a:gd name="connsiteX31" fmla="*/ 3490 w 10000"/>
                    <a:gd name="connsiteY31" fmla="*/ 4262 h 10000"/>
                    <a:gd name="connsiteX32" fmla="*/ 3237 w 10000"/>
                    <a:gd name="connsiteY32" fmla="*/ 3810 h 10000"/>
                    <a:gd name="connsiteX33" fmla="*/ 2731 w 10000"/>
                    <a:gd name="connsiteY33" fmla="*/ 3474 h 10000"/>
                    <a:gd name="connsiteX34" fmla="*/ 2893 w 10000"/>
                    <a:gd name="connsiteY34" fmla="*/ 3021 h 10000"/>
                    <a:gd name="connsiteX35" fmla="*/ 2803 w 10000"/>
                    <a:gd name="connsiteY35" fmla="*/ 2818 h 10000"/>
                    <a:gd name="connsiteX36" fmla="*/ 2206 w 10000"/>
                    <a:gd name="connsiteY36" fmla="*/ 2529 h 10000"/>
                    <a:gd name="connsiteX37" fmla="*/ 2459 w 10000"/>
                    <a:gd name="connsiteY37" fmla="*/ 2162 h 10000"/>
                    <a:gd name="connsiteX38" fmla="*/ 2297 w 10000"/>
                    <a:gd name="connsiteY38" fmla="*/ 1952 h 10000"/>
                    <a:gd name="connsiteX39" fmla="*/ 1863 w 10000"/>
                    <a:gd name="connsiteY39" fmla="*/ 1741 h 10000"/>
                    <a:gd name="connsiteX40" fmla="*/ 1609 w 10000"/>
                    <a:gd name="connsiteY40" fmla="*/ 1874 h 10000"/>
                    <a:gd name="connsiteX41" fmla="*/ 687 w 10000"/>
                    <a:gd name="connsiteY41" fmla="*/ 1421 h 10000"/>
                    <a:gd name="connsiteX42" fmla="*/ 434 w 10000"/>
                    <a:gd name="connsiteY42" fmla="*/ 1249 h 10000"/>
                    <a:gd name="connsiteX43" fmla="*/ 253 w 10000"/>
                    <a:gd name="connsiteY43" fmla="*/ 1085 h 10000"/>
                    <a:gd name="connsiteX44" fmla="*/ 0 w 10000"/>
                    <a:gd name="connsiteY44" fmla="*/ 1023 h 10000"/>
                    <a:gd name="connsiteX45" fmla="*/ 344 w 10000"/>
                    <a:gd name="connsiteY45" fmla="*/ 867 h 10000"/>
                    <a:gd name="connsiteX46" fmla="*/ 850 w 10000"/>
                    <a:gd name="connsiteY46" fmla="*/ 867 h 10000"/>
                    <a:gd name="connsiteX47" fmla="*/ 1103 w 10000"/>
                    <a:gd name="connsiteY47" fmla="*/ 1054 h 10000"/>
                    <a:gd name="connsiteX48" fmla="*/ 1790 w 10000"/>
                    <a:gd name="connsiteY48" fmla="*/ 1421 h 10000"/>
                    <a:gd name="connsiteX49" fmla="*/ 2459 w 10000"/>
                    <a:gd name="connsiteY49" fmla="*/ 1210 h 10000"/>
                    <a:gd name="connsiteX50" fmla="*/ 2893 w 10000"/>
                    <a:gd name="connsiteY50" fmla="*/ 1249 h 10000"/>
                    <a:gd name="connsiteX51" fmla="*/ 2984 w 10000"/>
                    <a:gd name="connsiteY51" fmla="*/ 1374 h 10000"/>
                    <a:gd name="connsiteX52" fmla="*/ 3490 w 10000"/>
                    <a:gd name="connsiteY52" fmla="*/ 1421 h 10000"/>
                    <a:gd name="connsiteX53" fmla="*/ 3635 w 10000"/>
                    <a:gd name="connsiteY53" fmla="*/ 1085 h 10000"/>
                    <a:gd name="connsiteX54" fmla="*/ 3888 w 10000"/>
                    <a:gd name="connsiteY54" fmla="*/ 984 h 10000"/>
                    <a:gd name="connsiteX55" fmla="*/ 4069 w 10000"/>
                    <a:gd name="connsiteY55" fmla="*/ 867 h 10000"/>
                    <a:gd name="connsiteX56" fmla="*/ 4069 w 10000"/>
                    <a:gd name="connsiteY56" fmla="*/ 742 h 10000"/>
                    <a:gd name="connsiteX57" fmla="*/ 3978 w 10000"/>
                    <a:gd name="connsiteY57" fmla="*/ 406 h 10000"/>
                    <a:gd name="connsiteX58" fmla="*/ 4412 w 10000"/>
                    <a:gd name="connsiteY58" fmla="*/ 211 h 10000"/>
                    <a:gd name="connsiteX59" fmla="*/ 4665 w 10000"/>
                    <a:gd name="connsiteY59" fmla="*/ 211 h 10000"/>
                    <a:gd name="connsiteX60" fmla="*/ 5081 w 10000"/>
                    <a:gd name="connsiteY60" fmla="*/ 0 h 10000"/>
                    <a:gd name="connsiteX61" fmla="*/ 5588 w 10000"/>
                    <a:gd name="connsiteY61" fmla="*/ 289 h 10000"/>
                    <a:gd name="connsiteX62" fmla="*/ 5769 w 10000"/>
                    <a:gd name="connsiteY62" fmla="*/ 406 h 10000"/>
                    <a:gd name="connsiteX63" fmla="*/ 5588 w 10000"/>
                    <a:gd name="connsiteY63" fmla="*/ 656 h 10000"/>
                    <a:gd name="connsiteX64" fmla="*/ 5572 w 10000"/>
                    <a:gd name="connsiteY64" fmla="*/ 577 h 10000"/>
                    <a:gd name="connsiteX65" fmla="*/ 5741 w 10000"/>
                    <a:gd name="connsiteY65" fmla="*/ 659 h 10000"/>
                    <a:gd name="connsiteX66" fmla="*/ 5604 w 10000"/>
                    <a:gd name="connsiteY66" fmla="*/ 755 h 10000"/>
                    <a:gd name="connsiteX67" fmla="*/ 5678 w 10000"/>
                    <a:gd name="connsiteY67" fmla="*/ 945 h 10000"/>
                    <a:gd name="connsiteX68" fmla="*/ 5792 w 10000"/>
                    <a:gd name="connsiteY68" fmla="*/ 574 h 10000"/>
                    <a:gd name="connsiteX69" fmla="*/ 5769 w 10000"/>
                    <a:gd name="connsiteY69" fmla="*/ 328 h 10000"/>
                    <a:gd name="connsiteX70" fmla="*/ 6022 w 10000"/>
                    <a:gd name="connsiteY70" fmla="*/ 242 h 10000"/>
                    <a:gd name="connsiteX71" fmla="*/ 6275 w 10000"/>
                    <a:gd name="connsiteY71" fmla="*/ 695 h 10000"/>
                    <a:gd name="connsiteX72" fmla="*/ 6275 w 10000"/>
                    <a:gd name="connsiteY72" fmla="*/ 1085 h 10000"/>
                    <a:gd name="connsiteX73" fmla="*/ 6112 w 10000"/>
                    <a:gd name="connsiteY73" fmla="*/ 1249 h 10000"/>
                    <a:gd name="connsiteX74" fmla="*/ 6112 w 10000"/>
                    <a:gd name="connsiteY74" fmla="*/ 1499 h 10000"/>
                    <a:gd name="connsiteX75" fmla="*/ 6781 w 10000"/>
                    <a:gd name="connsiteY75" fmla="*/ 1741 h 10000"/>
                    <a:gd name="connsiteX76" fmla="*/ 6781 w 10000"/>
                    <a:gd name="connsiteY76" fmla="*/ 1905 h 10000"/>
                    <a:gd name="connsiteX77" fmla="*/ 7215 w 10000"/>
                    <a:gd name="connsiteY77" fmla="*/ 2194 h 10000"/>
                    <a:gd name="connsiteX78" fmla="*/ 7378 w 10000"/>
                    <a:gd name="connsiteY78" fmla="*/ 2404 h 10000"/>
                    <a:gd name="connsiteX79" fmla="*/ 7288 w 10000"/>
                    <a:gd name="connsiteY79" fmla="*/ 2896 h 10000"/>
                    <a:gd name="connsiteX80" fmla="*/ 7559 w 10000"/>
                    <a:gd name="connsiteY80" fmla="*/ 3443 h 10000"/>
                    <a:gd name="connsiteX81" fmla="*/ 7975 w 10000"/>
                    <a:gd name="connsiteY81" fmla="*/ 3888 h 10000"/>
                    <a:gd name="connsiteX82" fmla="*/ 7884 w 10000"/>
                    <a:gd name="connsiteY82" fmla="*/ 4551 h 10000"/>
                    <a:gd name="connsiteX83" fmla="*/ 8228 w 10000"/>
                    <a:gd name="connsiteY83" fmla="*/ 4965 h 10000"/>
                    <a:gd name="connsiteX84" fmla="*/ 8409 w 10000"/>
                    <a:gd name="connsiteY84" fmla="*/ 5129 h 10000"/>
                    <a:gd name="connsiteX85" fmla="*/ 8571 w 10000"/>
                    <a:gd name="connsiteY85" fmla="*/ 5738 h 10000"/>
                    <a:gd name="connsiteX86" fmla="*/ 8734 w 10000"/>
                    <a:gd name="connsiteY86" fmla="*/ 5995 h 10000"/>
                    <a:gd name="connsiteX87" fmla="*/ 9566 w 10000"/>
                    <a:gd name="connsiteY87" fmla="*/ 6269 h 10000"/>
                    <a:gd name="connsiteX88" fmla="*/ 10000 w 10000"/>
                    <a:gd name="connsiteY88" fmla="*/ 6526 h 10000"/>
                    <a:gd name="connsiteX89" fmla="*/ 10000 w 10000"/>
                    <a:gd name="connsiteY89" fmla="*/ 6690 h 10000"/>
                    <a:gd name="connsiteX90" fmla="*/ 9656 w 10000"/>
                    <a:gd name="connsiteY90" fmla="*/ 7447 h 10000"/>
                    <a:gd name="connsiteX91" fmla="*/ 9512 w 10000"/>
                    <a:gd name="connsiteY91" fmla="*/ 7525 h 10000"/>
                    <a:gd name="connsiteX92" fmla="*/ 9656 w 10000"/>
                    <a:gd name="connsiteY92" fmla="*/ 7689 h 10000"/>
                    <a:gd name="connsiteX93" fmla="*/ 9259 w 10000"/>
                    <a:gd name="connsiteY93" fmla="*/ 7978 h 10000"/>
                    <a:gd name="connsiteX94" fmla="*/ 8734 w 10000"/>
                    <a:gd name="connsiteY94" fmla="*/ 8103 h 10000"/>
                    <a:gd name="connsiteX95" fmla="*/ 8734 w 10000"/>
                    <a:gd name="connsiteY95" fmla="*/ 8236 h 10000"/>
                    <a:gd name="connsiteX96" fmla="*/ 7975 w 10000"/>
                    <a:gd name="connsiteY96" fmla="*/ 8728 h 10000"/>
                    <a:gd name="connsiteX97" fmla="*/ 7468 w 10000"/>
                    <a:gd name="connsiteY97" fmla="*/ 8845 h 10000"/>
                    <a:gd name="connsiteX98" fmla="*/ 7378 w 10000"/>
                    <a:gd name="connsiteY98" fmla="*/ 9133 h 10000"/>
                    <a:gd name="connsiteX99" fmla="*/ 6872 w 10000"/>
                    <a:gd name="connsiteY99" fmla="*/ 9133 h 10000"/>
                    <a:gd name="connsiteX100" fmla="*/ 6618 w 10000"/>
                    <a:gd name="connsiteY100" fmla="*/ 9227 h 10000"/>
                    <a:gd name="connsiteX101" fmla="*/ 6112 w 10000"/>
                    <a:gd name="connsiteY101" fmla="*/ 9305 h 10000"/>
                    <a:gd name="connsiteX102" fmla="*/ 5425 w 10000"/>
                    <a:gd name="connsiteY102" fmla="*/ 9258 h 10000"/>
                    <a:gd name="connsiteX103" fmla="*/ 4919 w 10000"/>
                    <a:gd name="connsiteY103" fmla="*/ 9469 h 10000"/>
                    <a:gd name="connsiteX104" fmla="*/ 4322 w 10000"/>
                    <a:gd name="connsiteY104" fmla="*/ 9633 h 10000"/>
                    <a:gd name="connsiteX105" fmla="*/ 3725 w 10000"/>
                    <a:gd name="connsiteY105" fmla="*/ 9711 h 10000"/>
                    <a:gd name="connsiteX106" fmla="*/ 3291 w 10000"/>
                    <a:gd name="connsiteY106" fmla="*/ 9883 h 10000"/>
                    <a:gd name="connsiteX107" fmla="*/ 2803 w 10000"/>
                    <a:gd name="connsiteY107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</a:cxnLst>
                  <a:rect l="l" t="t" r="r" b="b"/>
                  <a:pathLst>
                    <a:path w="10000" h="10000">
                      <a:moveTo>
                        <a:pt x="2803" y="10000"/>
                      </a:moveTo>
                      <a:cubicBezTo>
                        <a:pt x="2779" y="9891"/>
                        <a:pt x="2755" y="9781"/>
                        <a:pt x="2731" y="9672"/>
                      </a:cubicBezTo>
                      <a:lnTo>
                        <a:pt x="2387" y="9500"/>
                      </a:lnTo>
                      <a:lnTo>
                        <a:pt x="2134" y="9422"/>
                      </a:lnTo>
                      <a:lnTo>
                        <a:pt x="1700" y="9344"/>
                      </a:lnTo>
                      <a:lnTo>
                        <a:pt x="1356" y="9344"/>
                      </a:lnTo>
                      <a:cubicBezTo>
                        <a:pt x="1302" y="9289"/>
                        <a:pt x="1247" y="9235"/>
                        <a:pt x="1193" y="9180"/>
                      </a:cubicBezTo>
                      <a:cubicBezTo>
                        <a:pt x="1247" y="8972"/>
                        <a:pt x="1302" y="8764"/>
                        <a:pt x="1356" y="8556"/>
                      </a:cubicBezTo>
                      <a:cubicBezTo>
                        <a:pt x="1332" y="8434"/>
                        <a:pt x="1308" y="8311"/>
                        <a:pt x="1284" y="8189"/>
                      </a:cubicBezTo>
                      <a:lnTo>
                        <a:pt x="1013" y="8025"/>
                      </a:lnTo>
                      <a:lnTo>
                        <a:pt x="850" y="7947"/>
                      </a:lnTo>
                      <a:lnTo>
                        <a:pt x="940" y="7611"/>
                      </a:lnTo>
                      <a:lnTo>
                        <a:pt x="850" y="7416"/>
                      </a:lnTo>
                      <a:lnTo>
                        <a:pt x="687" y="7260"/>
                      </a:lnTo>
                      <a:lnTo>
                        <a:pt x="940" y="6893"/>
                      </a:lnTo>
                      <a:lnTo>
                        <a:pt x="1193" y="6893"/>
                      </a:lnTo>
                      <a:lnTo>
                        <a:pt x="1356" y="6815"/>
                      </a:lnTo>
                      <a:cubicBezTo>
                        <a:pt x="1386" y="6729"/>
                        <a:pt x="1417" y="6643"/>
                        <a:pt x="1447" y="6557"/>
                      </a:cubicBezTo>
                      <a:lnTo>
                        <a:pt x="1953" y="6362"/>
                      </a:lnTo>
                      <a:lnTo>
                        <a:pt x="2459" y="6151"/>
                      </a:lnTo>
                      <a:cubicBezTo>
                        <a:pt x="2489" y="6068"/>
                        <a:pt x="2520" y="5985"/>
                        <a:pt x="2550" y="5902"/>
                      </a:cubicBezTo>
                      <a:lnTo>
                        <a:pt x="3146" y="5660"/>
                      </a:lnTo>
                      <a:lnTo>
                        <a:pt x="3725" y="5371"/>
                      </a:lnTo>
                      <a:cubicBezTo>
                        <a:pt x="3695" y="5329"/>
                        <a:pt x="3665" y="5288"/>
                        <a:pt x="3635" y="5246"/>
                      </a:cubicBezTo>
                      <a:lnTo>
                        <a:pt x="3635" y="5082"/>
                      </a:lnTo>
                      <a:lnTo>
                        <a:pt x="4069" y="4965"/>
                      </a:lnTo>
                      <a:lnTo>
                        <a:pt x="4231" y="4918"/>
                      </a:lnTo>
                      <a:cubicBezTo>
                        <a:pt x="4201" y="4837"/>
                        <a:pt x="4171" y="4757"/>
                        <a:pt x="4141" y="4676"/>
                      </a:cubicBezTo>
                      <a:lnTo>
                        <a:pt x="4141" y="4426"/>
                      </a:lnTo>
                      <a:lnTo>
                        <a:pt x="3978" y="4387"/>
                      </a:lnTo>
                      <a:lnTo>
                        <a:pt x="3725" y="4426"/>
                      </a:lnTo>
                      <a:lnTo>
                        <a:pt x="3490" y="4262"/>
                      </a:lnTo>
                      <a:cubicBezTo>
                        <a:pt x="3406" y="4111"/>
                        <a:pt x="3321" y="3961"/>
                        <a:pt x="3237" y="3810"/>
                      </a:cubicBezTo>
                      <a:lnTo>
                        <a:pt x="2731" y="3474"/>
                      </a:lnTo>
                      <a:lnTo>
                        <a:pt x="2893" y="3021"/>
                      </a:lnTo>
                      <a:cubicBezTo>
                        <a:pt x="2863" y="2953"/>
                        <a:pt x="2833" y="2886"/>
                        <a:pt x="2803" y="2818"/>
                      </a:cubicBezTo>
                      <a:lnTo>
                        <a:pt x="2206" y="2529"/>
                      </a:lnTo>
                      <a:lnTo>
                        <a:pt x="2459" y="2162"/>
                      </a:lnTo>
                      <a:lnTo>
                        <a:pt x="2297" y="1952"/>
                      </a:lnTo>
                      <a:lnTo>
                        <a:pt x="1863" y="1741"/>
                      </a:lnTo>
                      <a:lnTo>
                        <a:pt x="1609" y="1874"/>
                      </a:lnTo>
                      <a:lnTo>
                        <a:pt x="687" y="1421"/>
                      </a:lnTo>
                      <a:lnTo>
                        <a:pt x="434" y="1249"/>
                      </a:lnTo>
                      <a:cubicBezTo>
                        <a:pt x="374" y="1194"/>
                        <a:pt x="313" y="1140"/>
                        <a:pt x="253" y="1085"/>
                      </a:cubicBezTo>
                      <a:lnTo>
                        <a:pt x="0" y="1023"/>
                      </a:lnTo>
                      <a:lnTo>
                        <a:pt x="344" y="867"/>
                      </a:lnTo>
                      <a:lnTo>
                        <a:pt x="850" y="867"/>
                      </a:lnTo>
                      <a:lnTo>
                        <a:pt x="1103" y="1054"/>
                      </a:lnTo>
                      <a:lnTo>
                        <a:pt x="1790" y="1421"/>
                      </a:lnTo>
                      <a:lnTo>
                        <a:pt x="2459" y="1210"/>
                      </a:lnTo>
                      <a:lnTo>
                        <a:pt x="2893" y="1249"/>
                      </a:lnTo>
                      <a:cubicBezTo>
                        <a:pt x="2923" y="1291"/>
                        <a:pt x="2954" y="1332"/>
                        <a:pt x="2984" y="1374"/>
                      </a:cubicBezTo>
                      <a:lnTo>
                        <a:pt x="3490" y="1421"/>
                      </a:lnTo>
                      <a:cubicBezTo>
                        <a:pt x="3538" y="1309"/>
                        <a:pt x="3587" y="1197"/>
                        <a:pt x="3635" y="1085"/>
                      </a:cubicBezTo>
                      <a:lnTo>
                        <a:pt x="3888" y="984"/>
                      </a:lnTo>
                      <a:lnTo>
                        <a:pt x="4069" y="867"/>
                      </a:lnTo>
                      <a:lnTo>
                        <a:pt x="4069" y="742"/>
                      </a:lnTo>
                      <a:cubicBezTo>
                        <a:pt x="4039" y="630"/>
                        <a:pt x="4008" y="518"/>
                        <a:pt x="3978" y="406"/>
                      </a:cubicBezTo>
                      <a:lnTo>
                        <a:pt x="4412" y="211"/>
                      </a:lnTo>
                      <a:lnTo>
                        <a:pt x="4665" y="211"/>
                      </a:lnTo>
                      <a:lnTo>
                        <a:pt x="5081" y="0"/>
                      </a:lnTo>
                      <a:lnTo>
                        <a:pt x="5588" y="289"/>
                      </a:lnTo>
                      <a:lnTo>
                        <a:pt x="5769" y="406"/>
                      </a:lnTo>
                      <a:lnTo>
                        <a:pt x="5588" y="656"/>
                      </a:lnTo>
                      <a:cubicBezTo>
                        <a:pt x="5583" y="630"/>
                        <a:pt x="5577" y="603"/>
                        <a:pt x="5572" y="577"/>
                      </a:cubicBezTo>
                      <a:lnTo>
                        <a:pt x="5741" y="659"/>
                      </a:lnTo>
                      <a:lnTo>
                        <a:pt x="5604" y="755"/>
                      </a:lnTo>
                      <a:cubicBezTo>
                        <a:pt x="5629" y="818"/>
                        <a:pt x="5653" y="882"/>
                        <a:pt x="5678" y="945"/>
                      </a:cubicBezTo>
                      <a:lnTo>
                        <a:pt x="5792" y="574"/>
                      </a:lnTo>
                      <a:cubicBezTo>
                        <a:pt x="5822" y="452"/>
                        <a:pt x="5739" y="450"/>
                        <a:pt x="5769" y="328"/>
                      </a:cubicBezTo>
                      <a:lnTo>
                        <a:pt x="6022" y="242"/>
                      </a:lnTo>
                      <a:lnTo>
                        <a:pt x="6275" y="695"/>
                      </a:lnTo>
                      <a:lnTo>
                        <a:pt x="6275" y="1085"/>
                      </a:lnTo>
                      <a:cubicBezTo>
                        <a:pt x="6221" y="1140"/>
                        <a:pt x="6166" y="1194"/>
                        <a:pt x="6112" y="1249"/>
                      </a:cubicBezTo>
                      <a:lnTo>
                        <a:pt x="6112" y="1499"/>
                      </a:lnTo>
                      <a:lnTo>
                        <a:pt x="6781" y="1741"/>
                      </a:lnTo>
                      <a:lnTo>
                        <a:pt x="6781" y="1905"/>
                      </a:lnTo>
                      <a:lnTo>
                        <a:pt x="7215" y="2194"/>
                      </a:lnTo>
                      <a:lnTo>
                        <a:pt x="7378" y="2404"/>
                      </a:lnTo>
                      <a:lnTo>
                        <a:pt x="7288" y="2896"/>
                      </a:lnTo>
                      <a:lnTo>
                        <a:pt x="7559" y="3443"/>
                      </a:lnTo>
                      <a:lnTo>
                        <a:pt x="7975" y="3888"/>
                      </a:lnTo>
                      <a:cubicBezTo>
                        <a:pt x="7945" y="4109"/>
                        <a:pt x="7914" y="4330"/>
                        <a:pt x="7884" y="4551"/>
                      </a:cubicBezTo>
                      <a:lnTo>
                        <a:pt x="8228" y="4965"/>
                      </a:lnTo>
                      <a:cubicBezTo>
                        <a:pt x="8288" y="5020"/>
                        <a:pt x="8349" y="5074"/>
                        <a:pt x="8409" y="5129"/>
                      </a:cubicBezTo>
                      <a:lnTo>
                        <a:pt x="8571" y="5738"/>
                      </a:lnTo>
                      <a:cubicBezTo>
                        <a:pt x="8625" y="5824"/>
                        <a:pt x="8680" y="5909"/>
                        <a:pt x="8734" y="5995"/>
                      </a:cubicBezTo>
                      <a:lnTo>
                        <a:pt x="9566" y="6269"/>
                      </a:lnTo>
                      <a:lnTo>
                        <a:pt x="10000" y="6526"/>
                      </a:lnTo>
                      <a:lnTo>
                        <a:pt x="10000" y="6690"/>
                      </a:lnTo>
                      <a:lnTo>
                        <a:pt x="9656" y="7447"/>
                      </a:lnTo>
                      <a:lnTo>
                        <a:pt x="9512" y="7525"/>
                      </a:lnTo>
                      <a:lnTo>
                        <a:pt x="9656" y="7689"/>
                      </a:lnTo>
                      <a:lnTo>
                        <a:pt x="9259" y="7978"/>
                      </a:lnTo>
                      <a:lnTo>
                        <a:pt x="8734" y="8103"/>
                      </a:lnTo>
                      <a:lnTo>
                        <a:pt x="8734" y="8236"/>
                      </a:lnTo>
                      <a:lnTo>
                        <a:pt x="7975" y="8728"/>
                      </a:lnTo>
                      <a:lnTo>
                        <a:pt x="7468" y="8845"/>
                      </a:lnTo>
                      <a:lnTo>
                        <a:pt x="7378" y="9133"/>
                      </a:lnTo>
                      <a:lnTo>
                        <a:pt x="6872" y="9133"/>
                      </a:lnTo>
                      <a:lnTo>
                        <a:pt x="6618" y="9227"/>
                      </a:lnTo>
                      <a:lnTo>
                        <a:pt x="6112" y="9305"/>
                      </a:lnTo>
                      <a:lnTo>
                        <a:pt x="5425" y="9258"/>
                      </a:lnTo>
                      <a:lnTo>
                        <a:pt x="4919" y="9469"/>
                      </a:lnTo>
                      <a:lnTo>
                        <a:pt x="4322" y="9633"/>
                      </a:lnTo>
                      <a:lnTo>
                        <a:pt x="3725" y="9711"/>
                      </a:lnTo>
                      <a:lnTo>
                        <a:pt x="3291" y="9883"/>
                      </a:lnTo>
                      <a:lnTo>
                        <a:pt x="2803" y="1000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" name="SE">
                <a:extLst>
                  <a:ext uri="{FF2B5EF4-FFF2-40B4-BE49-F238E27FC236}">
                    <a16:creationId xmlns:a16="http://schemas.microsoft.com/office/drawing/2014/main" id="{7B950B60-F4EB-415C-90D8-CEA33A2501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48915" y="996041"/>
                <a:ext cx="1037698" cy="1980738"/>
                <a:chOff x="3043262" y="1475462"/>
                <a:chExt cx="475" cy="1041"/>
              </a:xfrm>
              <a:solidFill>
                <a:srgbClr val="438086">
                  <a:lumMod val="20000"/>
                  <a:lumOff val="80000"/>
                </a:srgbClr>
              </a:solidFill>
              <a:effectLst/>
            </p:grpSpPr>
            <p:sp>
              <p:nvSpPr>
                <p:cNvPr id="95" name="Freeform 101">
                  <a:extLst>
                    <a:ext uri="{FF2B5EF4-FFF2-40B4-BE49-F238E27FC236}">
                      <a16:creationId xmlns:a16="http://schemas.microsoft.com/office/drawing/2014/main" id="{33AAAEEB-9041-4B6C-B324-D6388C91D40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43451" y="1476363"/>
                  <a:ext cx="32" cy="81"/>
                </a:xfrm>
                <a:custGeom>
                  <a:avLst/>
                  <a:gdLst>
                    <a:gd name="T0" fmla="*/ 46 w 46"/>
                    <a:gd name="T1" fmla="*/ 0 h 131"/>
                    <a:gd name="T2" fmla="*/ 44 w 46"/>
                    <a:gd name="T3" fmla="*/ 44 h 131"/>
                    <a:gd name="T4" fmla="*/ 30 w 46"/>
                    <a:gd name="T5" fmla="*/ 78 h 131"/>
                    <a:gd name="T6" fmla="*/ 9 w 46"/>
                    <a:gd name="T7" fmla="*/ 99 h 131"/>
                    <a:gd name="T8" fmla="*/ 14 w 46"/>
                    <a:gd name="T9" fmla="*/ 122 h 131"/>
                    <a:gd name="T10" fmla="*/ 5 w 46"/>
                    <a:gd name="T11" fmla="*/ 131 h 131"/>
                    <a:gd name="T12" fmla="*/ 0 w 46"/>
                    <a:gd name="T13" fmla="*/ 102 h 131"/>
                    <a:gd name="T14" fmla="*/ 7 w 46"/>
                    <a:gd name="T15" fmla="*/ 81 h 131"/>
                    <a:gd name="T16" fmla="*/ 14 w 46"/>
                    <a:gd name="T17" fmla="*/ 57 h 131"/>
                    <a:gd name="T18" fmla="*/ 46 w 46"/>
                    <a:gd name="T19" fmla="*/ 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6" h="131">
                      <a:moveTo>
                        <a:pt x="46" y="0"/>
                      </a:moveTo>
                      <a:lnTo>
                        <a:pt x="44" y="44"/>
                      </a:lnTo>
                      <a:lnTo>
                        <a:pt x="30" y="78"/>
                      </a:lnTo>
                      <a:lnTo>
                        <a:pt x="9" y="99"/>
                      </a:lnTo>
                      <a:lnTo>
                        <a:pt x="14" y="122"/>
                      </a:lnTo>
                      <a:lnTo>
                        <a:pt x="5" y="131"/>
                      </a:lnTo>
                      <a:lnTo>
                        <a:pt x="0" y="102"/>
                      </a:lnTo>
                      <a:lnTo>
                        <a:pt x="7" y="81"/>
                      </a:lnTo>
                      <a:lnTo>
                        <a:pt x="14" y="57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Freeform 102">
                  <a:extLst>
                    <a:ext uri="{FF2B5EF4-FFF2-40B4-BE49-F238E27FC236}">
                      <a16:creationId xmlns:a16="http://schemas.microsoft.com/office/drawing/2014/main" id="{5EE976C5-C919-4ECC-B9D7-90F3E284916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43522" y="1476325"/>
                  <a:ext cx="42" cy="64"/>
                </a:xfrm>
                <a:custGeom>
                  <a:avLst/>
                  <a:gdLst>
                    <a:gd name="T0" fmla="*/ 50 w 64"/>
                    <a:gd name="T1" fmla="*/ 0 h 104"/>
                    <a:gd name="T2" fmla="*/ 64 w 64"/>
                    <a:gd name="T3" fmla="*/ 0 h 104"/>
                    <a:gd name="T4" fmla="*/ 47 w 64"/>
                    <a:gd name="T5" fmla="*/ 22 h 104"/>
                    <a:gd name="T6" fmla="*/ 45 w 64"/>
                    <a:gd name="T7" fmla="*/ 37 h 104"/>
                    <a:gd name="T8" fmla="*/ 50 w 64"/>
                    <a:gd name="T9" fmla="*/ 59 h 104"/>
                    <a:gd name="T10" fmla="*/ 33 w 64"/>
                    <a:gd name="T11" fmla="*/ 80 h 104"/>
                    <a:gd name="T12" fmla="*/ 12 w 64"/>
                    <a:gd name="T13" fmla="*/ 104 h 104"/>
                    <a:gd name="T14" fmla="*/ 8 w 64"/>
                    <a:gd name="T15" fmla="*/ 80 h 104"/>
                    <a:gd name="T16" fmla="*/ 0 w 64"/>
                    <a:gd name="T17" fmla="*/ 70 h 104"/>
                    <a:gd name="T18" fmla="*/ 0 w 64"/>
                    <a:gd name="T19" fmla="*/ 52 h 104"/>
                    <a:gd name="T20" fmla="*/ 19 w 64"/>
                    <a:gd name="T21" fmla="*/ 32 h 104"/>
                    <a:gd name="T22" fmla="*/ 50 w 64"/>
                    <a:gd name="T23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4" h="104">
                      <a:moveTo>
                        <a:pt x="50" y="0"/>
                      </a:moveTo>
                      <a:lnTo>
                        <a:pt x="64" y="0"/>
                      </a:lnTo>
                      <a:lnTo>
                        <a:pt x="47" y="22"/>
                      </a:lnTo>
                      <a:lnTo>
                        <a:pt x="45" y="37"/>
                      </a:lnTo>
                      <a:lnTo>
                        <a:pt x="50" y="59"/>
                      </a:lnTo>
                      <a:lnTo>
                        <a:pt x="33" y="80"/>
                      </a:lnTo>
                      <a:lnTo>
                        <a:pt x="12" y="104"/>
                      </a:lnTo>
                      <a:lnTo>
                        <a:pt x="8" y="80"/>
                      </a:lnTo>
                      <a:lnTo>
                        <a:pt x="0" y="70"/>
                      </a:lnTo>
                      <a:lnTo>
                        <a:pt x="0" y="52"/>
                      </a:lnTo>
                      <a:lnTo>
                        <a:pt x="19" y="32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 103">
                  <a:extLst>
                    <a:ext uri="{FF2B5EF4-FFF2-40B4-BE49-F238E27FC236}">
                      <a16:creationId xmlns:a16="http://schemas.microsoft.com/office/drawing/2014/main" id="{A9CF86F9-D2A2-4E26-88B4-09EFC289804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43262" y="1475462"/>
                  <a:ext cx="475" cy="1041"/>
                </a:xfrm>
                <a:custGeom>
                  <a:avLst/>
                  <a:gdLst>
                    <a:gd name="T0" fmla="*/ 551 w 701"/>
                    <a:gd name="T1" fmla="*/ 30 h 1686"/>
                    <a:gd name="T2" fmla="*/ 646 w 701"/>
                    <a:gd name="T3" fmla="*/ 104 h 1686"/>
                    <a:gd name="T4" fmla="*/ 655 w 701"/>
                    <a:gd name="T5" fmla="*/ 168 h 1686"/>
                    <a:gd name="T6" fmla="*/ 677 w 701"/>
                    <a:gd name="T7" fmla="*/ 225 h 1686"/>
                    <a:gd name="T8" fmla="*/ 674 w 701"/>
                    <a:gd name="T9" fmla="*/ 299 h 1686"/>
                    <a:gd name="T10" fmla="*/ 692 w 701"/>
                    <a:gd name="T11" fmla="*/ 352 h 1686"/>
                    <a:gd name="T12" fmla="*/ 687 w 701"/>
                    <a:gd name="T13" fmla="*/ 394 h 1686"/>
                    <a:gd name="T14" fmla="*/ 603 w 701"/>
                    <a:gd name="T15" fmla="*/ 404 h 1686"/>
                    <a:gd name="T16" fmla="*/ 566 w 701"/>
                    <a:gd name="T17" fmla="*/ 468 h 1686"/>
                    <a:gd name="T18" fmla="*/ 556 w 701"/>
                    <a:gd name="T19" fmla="*/ 515 h 1686"/>
                    <a:gd name="T20" fmla="*/ 561 w 701"/>
                    <a:gd name="T21" fmla="*/ 583 h 1686"/>
                    <a:gd name="T22" fmla="*/ 533 w 701"/>
                    <a:gd name="T23" fmla="*/ 647 h 1686"/>
                    <a:gd name="T24" fmla="*/ 453 w 701"/>
                    <a:gd name="T25" fmla="*/ 700 h 1686"/>
                    <a:gd name="T26" fmla="*/ 424 w 701"/>
                    <a:gd name="T27" fmla="*/ 731 h 1686"/>
                    <a:gd name="T28" fmla="*/ 387 w 701"/>
                    <a:gd name="T29" fmla="*/ 811 h 1686"/>
                    <a:gd name="T30" fmla="*/ 376 w 701"/>
                    <a:gd name="T31" fmla="*/ 871 h 1686"/>
                    <a:gd name="T32" fmla="*/ 343 w 701"/>
                    <a:gd name="T33" fmla="*/ 956 h 1686"/>
                    <a:gd name="T34" fmla="*/ 391 w 701"/>
                    <a:gd name="T35" fmla="*/ 1067 h 1686"/>
                    <a:gd name="T36" fmla="*/ 429 w 701"/>
                    <a:gd name="T37" fmla="*/ 1151 h 1686"/>
                    <a:gd name="T38" fmla="*/ 387 w 701"/>
                    <a:gd name="T39" fmla="*/ 1182 h 1686"/>
                    <a:gd name="T40" fmla="*/ 352 w 701"/>
                    <a:gd name="T41" fmla="*/ 1188 h 1686"/>
                    <a:gd name="T42" fmla="*/ 272 w 701"/>
                    <a:gd name="T43" fmla="*/ 1194 h 1686"/>
                    <a:gd name="T44" fmla="*/ 347 w 701"/>
                    <a:gd name="T45" fmla="*/ 1214 h 1686"/>
                    <a:gd name="T46" fmla="*/ 387 w 701"/>
                    <a:gd name="T47" fmla="*/ 1241 h 1686"/>
                    <a:gd name="T48" fmla="*/ 361 w 701"/>
                    <a:gd name="T49" fmla="*/ 1262 h 1686"/>
                    <a:gd name="T50" fmla="*/ 314 w 701"/>
                    <a:gd name="T51" fmla="*/ 1309 h 1686"/>
                    <a:gd name="T52" fmla="*/ 300 w 701"/>
                    <a:gd name="T53" fmla="*/ 1356 h 1686"/>
                    <a:gd name="T54" fmla="*/ 281 w 701"/>
                    <a:gd name="T55" fmla="*/ 1467 h 1686"/>
                    <a:gd name="T56" fmla="*/ 258 w 701"/>
                    <a:gd name="T57" fmla="*/ 1541 h 1686"/>
                    <a:gd name="T58" fmla="*/ 201 w 701"/>
                    <a:gd name="T59" fmla="*/ 1599 h 1686"/>
                    <a:gd name="T60" fmla="*/ 145 w 701"/>
                    <a:gd name="T61" fmla="*/ 1620 h 1686"/>
                    <a:gd name="T62" fmla="*/ 135 w 701"/>
                    <a:gd name="T63" fmla="*/ 1670 h 1686"/>
                    <a:gd name="T64" fmla="*/ 80 w 701"/>
                    <a:gd name="T65" fmla="*/ 1686 h 1686"/>
                    <a:gd name="T66" fmla="*/ 55 w 701"/>
                    <a:gd name="T67" fmla="*/ 1659 h 1686"/>
                    <a:gd name="T68" fmla="*/ 33 w 701"/>
                    <a:gd name="T69" fmla="*/ 1568 h 1686"/>
                    <a:gd name="T70" fmla="*/ 52 w 701"/>
                    <a:gd name="T71" fmla="*/ 1546 h 1686"/>
                    <a:gd name="T72" fmla="*/ 55 w 701"/>
                    <a:gd name="T73" fmla="*/ 1515 h 1686"/>
                    <a:gd name="T74" fmla="*/ 33 w 701"/>
                    <a:gd name="T75" fmla="*/ 1430 h 1686"/>
                    <a:gd name="T76" fmla="*/ 14 w 701"/>
                    <a:gd name="T77" fmla="*/ 1362 h 1686"/>
                    <a:gd name="T78" fmla="*/ 0 w 701"/>
                    <a:gd name="T79" fmla="*/ 1256 h 1686"/>
                    <a:gd name="T80" fmla="*/ 24 w 701"/>
                    <a:gd name="T81" fmla="*/ 1214 h 1686"/>
                    <a:gd name="T82" fmla="*/ 42 w 701"/>
                    <a:gd name="T83" fmla="*/ 1108 h 1686"/>
                    <a:gd name="T84" fmla="*/ 88 w 701"/>
                    <a:gd name="T85" fmla="*/ 1046 h 1686"/>
                    <a:gd name="T86" fmla="*/ 74 w 701"/>
                    <a:gd name="T87" fmla="*/ 935 h 1686"/>
                    <a:gd name="T88" fmla="*/ 93 w 701"/>
                    <a:gd name="T89" fmla="*/ 882 h 1686"/>
                    <a:gd name="T90" fmla="*/ 85 w 701"/>
                    <a:gd name="T91" fmla="*/ 790 h 1686"/>
                    <a:gd name="T92" fmla="*/ 104 w 701"/>
                    <a:gd name="T93" fmla="*/ 679 h 1686"/>
                    <a:gd name="T94" fmla="*/ 164 w 701"/>
                    <a:gd name="T95" fmla="*/ 605 h 1686"/>
                    <a:gd name="T96" fmla="*/ 220 w 701"/>
                    <a:gd name="T97" fmla="*/ 583 h 1686"/>
                    <a:gd name="T98" fmla="*/ 197 w 701"/>
                    <a:gd name="T99" fmla="*/ 515 h 1686"/>
                    <a:gd name="T100" fmla="*/ 220 w 701"/>
                    <a:gd name="T101" fmla="*/ 458 h 1686"/>
                    <a:gd name="T102" fmla="*/ 234 w 701"/>
                    <a:gd name="T103" fmla="*/ 373 h 1686"/>
                    <a:gd name="T104" fmla="*/ 296 w 701"/>
                    <a:gd name="T105" fmla="*/ 320 h 1686"/>
                    <a:gd name="T106" fmla="*/ 324 w 701"/>
                    <a:gd name="T107" fmla="*/ 252 h 1686"/>
                    <a:gd name="T108" fmla="*/ 368 w 701"/>
                    <a:gd name="T109" fmla="*/ 147 h 1686"/>
                    <a:gd name="T110" fmla="*/ 418 w 701"/>
                    <a:gd name="T111" fmla="*/ 98 h 1686"/>
                    <a:gd name="T112" fmla="*/ 465 w 701"/>
                    <a:gd name="T113" fmla="*/ 60 h 1686"/>
                    <a:gd name="T114" fmla="*/ 523 w 701"/>
                    <a:gd name="T115" fmla="*/ 0 h 16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01" h="1686">
                      <a:moveTo>
                        <a:pt x="528" y="0"/>
                      </a:moveTo>
                      <a:lnTo>
                        <a:pt x="537" y="5"/>
                      </a:lnTo>
                      <a:lnTo>
                        <a:pt x="551" y="30"/>
                      </a:lnTo>
                      <a:lnTo>
                        <a:pt x="613" y="98"/>
                      </a:lnTo>
                      <a:lnTo>
                        <a:pt x="622" y="83"/>
                      </a:lnTo>
                      <a:lnTo>
                        <a:pt x="646" y="104"/>
                      </a:lnTo>
                      <a:lnTo>
                        <a:pt x="655" y="125"/>
                      </a:lnTo>
                      <a:lnTo>
                        <a:pt x="655" y="141"/>
                      </a:lnTo>
                      <a:lnTo>
                        <a:pt x="655" y="168"/>
                      </a:lnTo>
                      <a:lnTo>
                        <a:pt x="646" y="184"/>
                      </a:lnTo>
                      <a:lnTo>
                        <a:pt x="663" y="205"/>
                      </a:lnTo>
                      <a:lnTo>
                        <a:pt x="677" y="225"/>
                      </a:lnTo>
                      <a:lnTo>
                        <a:pt x="677" y="242"/>
                      </a:lnTo>
                      <a:lnTo>
                        <a:pt x="677" y="268"/>
                      </a:lnTo>
                      <a:lnTo>
                        <a:pt x="674" y="299"/>
                      </a:lnTo>
                      <a:lnTo>
                        <a:pt x="663" y="310"/>
                      </a:lnTo>
                      <a:lnTo>
                        <a:pt x="677" y="326"/>
                      </a:lnTo>
                      <a:lnTo>
                        <a:pt x="692" y="352"/>
                      </a:lnTo>
                      <a:lnTo>
                        <a:pt x="701" y="379"/>
                      </a:lnTo>
                      <a:lnTo>
                        <a:pt x="701" y="389"/>
                      </a:lnTo>
                      <a:lnTo>
                        <a:pt x="687" y="394"/>
                      </a:lnTo>
                      <a:lnTo>
                        <a:pt x="627" y="394"/>
                      </a:lnTo>
                      <a:lnTo>
                        <a:pt x="613" y="394"/>
                      </a:lnTo>
                      <a:lnTo>
                        <a:pt x="603" y="404"/>
                      </a:lnTo>
                      <a:lnTo>
                        <a:pt x="603" y="426"/>
                      </a:lnTo>
                      <a:lnTo>
                        <a:pt x="594" y="441"/>
                      </a:lnTo>
                      <a:lnTo>
                        <a:pt x="566" y="468"/>
                      </a:lnTo>
                      <a:lnTo>
                        <a:pt x="570" y="490"/>
                      </a:lnTo>
                      <a:lnTo>
                        <a:pt x="566" y="505"/>
                      </a:lnTo>
                      <a:lnTo>
                        <a:pt x="556" y="515"/>
                      </a:lnTo>
                      <a:lnTo>
                        <a:pt x="566" y="548"/>
                      </a:lnTo>
                      <a:lnTo>
                        <a:pt x="570" y="568"/>
                      </a:lnTo>
                      <a:lnTo>
                        <a:pt x="561" y="583"/>
                      </a:lnTo>
                      <a:lnTo>
                        <a:pt x="542" y="601"/>
                      </a:lnTo>
                      <a:lnTo>
                        <a:pt x="537" y="620"/>
                      </a:lnTo>
                      <a:lnTo>
                        <a:pt x="533" y="647"/>
                      </a:lnTo>
                      <a:lnTo>
                        <a:pt x="500" y="663"/>
                      </a:lnTo>
                      <a:lnTo>
                        <a:pt x="481" y="679"/>
                      </a:lnTo>
                      <a:lnTo>
                        <a:pt x="453" y="700"/>
                      </a:lnTo>
                      <a:lnTo>
                        <a:pt x="457" y="716"/>
                      </a:lnTo>
                      <a:lnTo>
                        <a:pt x="434" y="721"/>
                      </a:lnTo>
                      <a:lnTo>
                        <a:pt x="424" y="731"/>
                      </a:lnTo>
                      <a:lnTo>
                        <a:pt x="401" y="768"/>
                      </a:lnTo>
                      <a:lnTo>
                        <a:pt x="382" y="784"/>
                      </a:lnTo>
                      <a:lnTo>
                        <a:pt x="387" y="811"/>
                      </a:lnTo>
                      <a:lnTo>
                        <a:pt x="376" y="818"/>
                      </a:lnTo>
                      <a:lnTo>
                        <a:pt x="366" y="830"/>
                      </a:lnTo>
                      <a:lnTo>
                        <a:pt x="376" y="871"/>
                      </a:lnTo>
                      <a:lnTo>
                        <a:pt x="371" y="898"/>
                      </a:lnTo>
                      <a:lnTo>
                        <a:pt x="347" y="913"/>
                      </a:lnTo>
                      <a:lnTo>
                        <a:pt x="343" y="956"/>
                      </a:lnTo>
                      <a:lnTo>
                        <a:pt x="347" y="1009"/>
                      </a:lnTo>
                      <a:lnTo>
                        <a:pt x="357" y="1034"/>
                      </a:lnTo>
                      <a:lnTo>
                        <a:pt x="391" y="1067"/>
                      </a:lnTo>
                      <a:lnTo>
                        <a:pt x="405" y="1098"/>
                      </a:lnTo>
                      <a:lnTo>
                        <a:pt x="420" y="1130"/>
                      </a:lnTo>
                      <a:lnTo>
                        <a:pt x="429" y="1151"/>
                      </a:lnTo>
                      <a:lnTo>
                        <a:pt x="420" y="1172"/>
                      </a:lnTo>
                      <a:lnTo>
                        <a:pt x="401" y="1188"/>
                      </a:lnTo>
                      <a:lnTo>
                        <a:pt x="387" y="1182"/>
                      </a:lnTo>
                      <a:lnTo>
                        <a:pt x="376" y="1167"/>
                      </a:lnTo>
                      <a:lnTo>
                        <a:pt x="357" y="1172"/>
                      </a:lnTo>
                      <a:lnTo>
                        <a:pt x="352" y="1188"/>
                      </a:lnTo>
                      <a:lnTo>
                        <a:pt x="324" y="1188"/>
                      </a:lnTo>
                      <a:lnTo>
                        <a:pt x="281" y="1182"/>
                      </a:lnTo>
                      <a:lnTo>
                        <a:pt x="272" y="1194"/>
                      </a:lnTo>
                      <a:lnTo>
                        <a:pt x="300" y="1209"/>
                      </a:lnTo>
                      <a:lnTo>
                        <a:pt x="338" y="1194"/>
                      </a:lnTo>
                      <a:lnTo>
                        <a:pt x="347" y="1214"/>
                      </a:lnTo>
                      <a:lnTo>
                        <a:pt x="376" y="1219"/>
                      </a:lnTo>
                      <a:lnTo>
                        <a:pt x="396" y="1229"/>
                      </a:lnTo>
                      <a:lnTo>
                        <a:pt x="387" y="1241"/>
                      </a:lnTo>
                      <a:lnTo>
                        <a:pt x="361" y="1235"/>
                      </a:lnTo>
                      <a:lnTo>
                        <a:pt x="357" y="1246"/>
                      </a:lnTo>
                      <a:lnTo>
                        <a:pt x="361" y="1262"/>
                      </a:lnTo>
                      <a:lnTo>
                        <a:pt x="347" y="1283"/>
                      </a:lnTo>
                      <a:lnTo>
                        <a:pt x="324" y="1303"/>
                      </a:lnTo>
                      <a:lnTo>
                        <a:pt x="314" y="1309"/>
                      </a:lnTo>
                      <a:lnTo>
                        <a:pt x="305" y="1315"/>
                      </a:lnTo>
                      <a:lnTo>
                        <a:pt x="310" y="1340"/>
                      </a:lnTo>
                      <a:lnTo>
                        <a:pt x="300" y="1356"/>
                      </a:lnTo>
                      <a:lnTo>
                        <a:pt x="286" y="1389"/>
                      </a:lnTo>
                      <a:lnTo>
                        <a:pt x="291" y="1420"/>
                      </a:lnTo>
                      <a:lnTo>
                        <a:pt x="281" y="1467"/>
                      </a:lnTo>
                      <a:lnTo>
                        <a:pt x="272" y="1488"/>
                      </a:lnTo>
                      <a:lnTo>
                        <a:pt x="272" y="1519"/>
                      </a:lnTo>
                      <a:lnTo>
                        <a:pt x="258" y="1541"/>
                      </a:lnTo>
                      <a:lnTo>
                        <a:pt x="239" y="1578"/>
                      </a:lnTo>
                      <a:lnTo>
                        <a:pt x="234" y="1605"/>
                      </a:lnTo>
                      <a:lnTo>
                        <a:pt x="201" y="1599"/>
                      </a:lnTo>
                      <a:lnTo>
                        <a:pt x="168" y="1599"/>
                      </a:lnTo>
                      <a:lnTo>
                        <a:pt x="164" y="1615"/>
                      </a:lnTo>
                      <a:lnTo>
                        <a:pt x="145" y="1620"/>
                      </a:lnTo>
                      <a:lnTo>
                        <a:pt x="135" y="1626"/>
                      </a:lnTo>
                      <a:lnTo>
                        <a:pt x="140" y="1643"/>
                      </a:lnTo>
                      <a:lnTo>
                        <a:pt x="135" y="1670"/>
                      </a:lnTo>
                      <a:lnTo>
                        <a:pt x="112" y="1686"/>
                      </a:lnTo>
                      <a:lnTo>
                        <a:pt x="99" y="1670"/>
                      </a:lnTo>
                      <a:lnTo>
                        <a:pt x="80" y="1686"/>
                      </a:lnTo>
                      <a:lnTo>
                        <a:pt x="55" y="1686"/>
                      </a:lnTo>
                      <a:lnTo>
                        <a:pt x="47" y="1670"/>
                      </a:lnTo>
                      <a:lnTo>
                        <a:pt x="55" y="1659"/>
                      </a:lnTo>
                      <a:lnTo>
                        <a:pt x="61" y="1630"/>
                      </a:lnTo>
                      <a:lnTo>
                        <a:pt x="42" y="1589"/>
                      </a:lnTo>
                      <a:lnTo>
                        <a:pt x="33" y="1568"/>
                      </a:lnTo>
                      <a:lnTo>
                        <a:pt x="38" y="1556"/>
                      </a:lnTo>
                      <a:lnTo>
                        <a:pt x="47" y="1556"/>
                      </a:lnTo>
                      <a:lnTo>
                        <a:pt x="52" y="1546"/>
                      </a:lnTo>
                      <a:lnTo>
                        <a:pt x="55" y="1535"/>
                      </a:lnTo>
                      <a:lnTo>
                        <a:pt x="61" y="1525"/>
                      </a:lnTo>
                      <a:lnTo>
                        <a:pt x="55" y="1515"/>
                      </a:lnTo>
                      <a:lnTo>
                        <a:pt x="47" y="1494"/>
                      </a:lnTo>
                      <a:lnTo>
                        <a:pt x="28" y="1462"/>
                      </a:lnTo>
                      <a:lnTo>
                        <a:pt x="33" y="1430"/>
                      </a:lnTo>
                      <a:lnTo>
                        <a:pt x="19" y="1404"/>
                      </a:lnTo>
                      <a:lnTo>
                        <a:pt x="5" y="1389"/>
                      </a:lnTo>
                      <a:lnTo>
                        <a:pt x="14" y="1362"/>
                      </a:lnTo>
                      <a:lnTo>
                        <a:pt x="24" y="1309"/>
                      </a:lnTo>
                      <a:lnTo>
                        <a:pt x="5" y="1283"/>
                      </a:lnTo>
                      <a:lnTo>
                        <a:pt x="0" y="1256"/>
                      </a:lnTo>
                      <a:lnTo>
                        <a:pt x="0" y="1241"/>
                      </a:lnTo>
                      <a:lnTo>
                        <a:pt x="9" y="1209"/>
                      </a:lnTo>
                      <a:lnTo>
                        <a:pt x="24" y="1214"/>
                      </a:lnTo>
                      <a:lnTo>
                        <a:pt x="38" y="1172"/>
                      </a:lnTo>
                      <a:lnTo>
                        <a:pt x="38" y="1124"/>
                      </a:lnTo>
                      <a:lnTo>
                        <a:pt x="42" y="1108"/>
                      </a:lnTo>
                      <a:lnTo>
                        <a:pt x="61" y="1093"/>
                      </a:lnTo>
                      <a:lnTo>
                        <a:pt x="88" y="1071"/>
                      </a:lnTo>
                      <a:lnTo>
                        <a:pt x="88" y="1046"/>
                      </a:lnTo>
                      <a:lnTo>
                        <a:pt x="85" y="966"/>
                      </a:lnTo>
                      <a:lnTo>
                        <a:pt x="74" y="956"/>
                      </a:lnTo>
                      <a:lnTo>
                        <a:pt x="74" y="935"/>
                      </a:lnTo>
                      <a:lnTo>
                        <a:pt x="99" y="923"/>
                      </a:lnTo>
                      <a:lnTo>
                        <a:pt x="107" y="913"/>
                      </a:lnTo>
                      <a:lnTo>
                        <a:pt x="93" y="882"/>
                      </a:lnTo>
                      <a:lnTo>
                        <a:pt x="74" y="851"/>
                      </a:lnTo>
                      <a:lnTo>
                        <a:pt x="80" y="815"/>
                      </a:lnTo>
                      <a:lnTo>
                        <a:pt x="85" y="790"/>
                      </a:lnTo>
                      <a:lnTo>
                        <a:pt x="104" y="743"/>
                      </a:lnTo>
                      <a:lnTo>
                        <a:pt x="104" y="721"/>
                      </a:lnTo>
                      <a:lnTo>
                        <a:pt x="104" y="679"/>
                      </a:lnTo>
                      <a:lnTo>
                        <a:pt x="118" y="642"/>
                      </a:lnTo>
                      <a:lnTo>
                        <a:pt x="140" y="620"/>
                      </a:lnTo>
                      <a:lnTo>
                        <a:pt x="164" y="605"/>
                      </a:lnTo>
                      <a:lnTo>
                        <a:pt x="187" y="610"/>
                      </a:lnTo>
                      <a:lnTo>
                        <a:pt x="211" y="620"/>
                      </a:lnTo>
                      <a:lnTo>
                        <a:pt x="220" y="583"/>
                      </a:lnTo>
                      <a:lnTo>
                        <a:pt x="211" y="552"/>
                      </a:lnTo>
                      <a:lnTo>
                        <a:pt x="201" y="531"/>
                      </a:lnTo>
                      <a:lnTo>
                        <a:pt x="197" y="515"/>
                      </a:lnTo>
                      <a:lnTo>
                        <a:pt x="201" y="500"/>
                      </a:lnTo>
                      <a:lnTo>
                        <a:pt x="216" y="494"/>
                      </a:lnTo>
                      <a:lnTo>
                        <a:pt x="220" y="458"/>
                      </a:lnTo>
                      <a:lnTo>
                        <a:pt x="230" y="426"/>
                      </a:lnTo>
                      <a:lnTo>
                        <a:pt x="234" y="400"/>
                      </a:lnTo>
                      <a:lnTo>
                        <a:pt x="234" y="373"/>
                      </a:lnTo>
                      <a:lnTo>
                        <a:pt x="248" y="347"/>
                      </a:lnTo>
                      <a:lnTo>
                        <a:pt x="277" y="326"/>
                      </a:lnTo>
                      <a:lnTo>
                        <a:pt x="296" y="320"/>
                      </a:lnTo>
                      <a:lnTo>
                        <a:pt x="296" y="295"/>
                      </a:lnTo>
                      <a:lnTo>
                        <a:pt x="305" y="278"/>
                      </a:lnTo>
                      <a:lnTo>
                        <a:pt x="324" y="252"/>
                      </a:lnTo>
                      <a:lnTo>
                        <a:pt x="343" y="236"/>
                      </a:lnTo>
                      <a:lnTo>
                        <a:pt x="333" y="191"/>
                      </a:lnTo>
                      <a:lnTo>
                        <a:pt x="368" y="147"/>
                      </a:lnTo>
                      <a:lnTo>
                        <a:pt x="376" y="128"/>
                      </a:lnTo>
                      <a:lnTo>
                        <a:pt x="401" y="123"/>
                      </a:lnTo>
                      <a:lnTo>
                        <a:pt x="418" y="98"/>
                      </a:lnTo>
                      <a:lnTo>
                        <a:pt x="418" y="83"/>
                      </a:lnTo>
                      <a:lnTo>
                        <a:pt x="434" y="64"/>
                      </a:lnTo>
                      <a:lnTo>
                        <a:pt x="465" y="60"/>
                      </a:lnTo>
                      <a:lnTo>
                        <a:pt x="500" y="60"/>
                      </a:lnTo>
                      <a:lnTo>
                        <a:pt x="528" y="30"/>
                      </a:lnTo>
                      <a:lnTo>
                        <a:pt x="523" y="0"/>
                      </a:lnTo>
                      <a:lnTo>
                        <a:pt x="528" y="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" name="NO">
                <a:extLst>
                  <a:ext uri="{FF2B5EF4-FFF2-40B4-BE49-F238E27FC236}">
                    <a16:creationId xmlns:a16="http://schemas.microsoft.com/office/drawing/2014/main" id="{F845AB45-7879-46B2-BEA7-7B0F570930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34763" y="673746"/>
                <a:ext cx="1897133" cy="1857144"/>
                <a:chOff x="2536825" y="1148443"/>
                <a:chExt cx="1192" cy="1187"/>
              </a:xfrm>
              <a:solidFill>
                <a:srgbClr val="438086">
                  <a:lumMod val="20000"/>
                  <a:lumOff val="80000"/>
                </a:srgbClr>
              </a:solidFill>
              <a:effectLst/>
            </p:grpSpPr>
            <p:sp>
              <p:nvSpPr>
                <p:cNvPr id="84" name="Freeform 90">
                  <a:extLst>
                    <a:ext uri="{FF2B5EF4-FFF2-40B4-BE49-F238E27FC236}">
                      <a16:creationId xmlns:a16="http://schemas.microsoft.com/office/drawing/2014/main" id="{B550E5DE-1699-496D-8D05-7A3C51F27DF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536825" y="1148443"/>
                  <a:ext cx="1192" cy="1187"/>
                </a:xfrm>
                <a:custGeom>
                  <a:avLst/>
                  <a:gdLst>
                    <a:gd name="T0" fmla="*/ 376 w 1279"/>
                    <a:gd name="T1" fmla="*/ 1439 h 1576"/>
                    <a:gd name="T2" fmla="*/ 427 w 1279"/>
                    <a:gd name="T3" fmla="*/ 1349 h 1576"/>
                    <a:gd name="T4" fmla="*/ 413 w 1279"/>
                    <a:gd name="T5" fmla="*/ 1227 h 1576"/>
                    <a:gd name="T6" fmla="*/ 423 w 1279"/>
                    <a:gd name="T7" fmla="*/ 1122 h 1576"/>
                    <a:gd name="T8" fmla="*/ 446 w 1279"/>
                    <a:gd name="T9" fmla="*/ 977 h 1576"/>
                    <a:gd name="T10" fmla="*/ 511 w 1279"/>
                    <a:gd name="T11" fmla="*/ 877 h 1576"/>
                    <a:gd name="T12" fmla="*/ 544 w 1279"/>
                    <a:gd name="T13" fmla="*/ 798 h 1576"/>
                    <a:gd name="T14" fmla="*/ 568 w 1279"/>
                    <a:gd name="T15" fmla="*/ 719 h 1576"/>
                    <a:gd name="T16" fmla="*/ 638 w 1279"/>
                    <a:gd name="T17" fmla="*/ 587 h 1576"/>
                    <a:gd name="T18" fmla="*/ 676 w 1279"/>
                    <a:gd name="T19" fmla="*/ 482 h 1576"/>
                    <a:gd name="T20" fmla="*/ 762 w 1279"/>
                    <a:gd name="T21" fmla="*/ 376 h 1576"/>
                    <a:gd name="T22" fmla="*/ 833 w 1279"/>
                    <a:gd name="T23" fmla="*/ 340 h 1576"/>
                    <a:gd name="T24" fmla="*/ 880 w 1279"/>
                    <a:gd name="T25" fmla="*/ 247 h 1576"/>
                    <a:gd name="T26" fmla="*/ 993 w 1279"/>
                    <a:gd name="T27" fmla="*/ 297 h 1576"/>
                    <a:gd name="T28" fmla="*/ 1053 w 1279"/>
                    <a:gd name="T29" fmla="*/ 312 h 1576"/>
                    <a:gd name="T30" fmla="*/ 1086 w 1279"/>
                    <a:gd name="T31" fmla="*/ 189 h 1576"/>
                    <a:gd name="T32" fmla="*/ 1180 w 1279"/>
                    <a:gd name="T33" fmla="*/ 179 h 1576"/>
                    <a:gd name="T34" fmla="*/ 1213 w 1279"/>
                    <a:gd name="T35" fmla="*/ 226 h 1576"/>
                    <a:gd name="T36" fmla="*/ 1241 w 1279"/>
                    <a:gd name="T37" fmla="*/ 163 h 1576"/>
                    <a:gd name="T38" fmla="*/ 1274 w 1279"/>
                    <a:gd name="T39" fmla="*/ 89 h 1576"/>
                    <a:gd name="T40" fmla="*/ 1213 w 1279"/>
                    <a:gd name="T41" fmla="*/ 27 h 1576"/>
                    <a:gd name="T42" fmla="*/ 1157 w 1279"/>
                    <a:gd name="T43" fmla="*/ 31 h 1576"/>
                    <a:gd name="T44" fmla="*/ 1124 w 1279"/>
                    <a:gd name="T45" fmla="*/ 27 h 1576"/>
                    <a:gd name="T46" fmla="*/ 1078 w 1279"/>
                    <a:gd name="T47" fmla="*/ 62 h 1576"/>
                    <a:gd name="T48" fmla="*/ 1059 w 1279"/>
                    <a:gd name="T49" fmla="*/ 42 h 1576"/>
                    <a:gd name="T50" fmla="*/ 988 w 1279"/>
                    <a:gd name="T51" fmla="*/ 136 h 1576"/>
                    <a:gd name="T52" fmla="*/ 918 w 1279"/>
                    <a:gd name="T53" fmla="*/ 163 h 1576"/>
                    <a:gd name="T54" fmla="*/ 842 w 1279"/>
                    <a:gd name="T55" fmla="*/ 189 h 1576"/>
                    <a:gd name="T56" fmla="*/ 753 w 1279"/>
                    <a:gd name="T57" fmla="*/ 210 h 1576"/>
                    <a:gd name="T58" fmla="*/ 743 w 1279"/>
                    <a:gd name="T59" fmla="*/ 287 h 1576"/>
                    <a:gd name="T60" fmla="*/ 734 w 1279"/>
                    <a:gd name="T61" fmla="*/ 355 h 1576"/>
                    <a:gd name="T62" fmla="*/ 662 w 1279"/>
                    <a:gd name="T63" fmla="*/ 371 h 1576"/>
                    <a:gd name="T64" fmla="*/ 638 w 1279"/>
                    <a:gd name="T65" fmla="*/ 429 h 1576"/>
                    <a:gd name="T66" fmla="*/ 582 w 1279"/>
                    <a:gd name="T67" fmla="*/ 513 h 1576"/>
                    <a:gd name="T68" fmla="*/ 525 w 1279"/>
                    <a:gd name="T69" fmla="*/ 618 h 1576"/>
                    <a:gd name="T70" fmla="*/ 479 w 1279"/>
                    <a:gd name="T71" fmla="*/ 725 h 1576"/>
                    <a:gd name="T72" fmla="*/ 451 w 1279"/>
                    <a:gd name="T73" fmla="*/ 788 h 1576"/>
                    <a:gd name="T74" fmla="*/ 361 w 1279"/>
                    <a:gd name="T75" fmla="*/ 877 h 1576"/>
                    <a:gd name="T76" fmla="*/ 413 w 1279"/>
                    <a:gd name="T77" fmla="*/ 887 h 1576"/>
                    <a:gd name="T78" fmla="*/ 333 w 1279"/>
                    <a:gd name="T79" fmla="*/ 904 h 1576"/>
                    <a:gd name="T80" fmla="*/ 258 w 1279"/>
                    <a:gd name="T81" fmla="*/ 957 h 1576"/>
                    <a:gd name="T82" fmla="*/ 195 w 1279"/>
                    <a:gd name="T83" fmla="*/ 961 h 1576"/>
                    <a:gd name="T84" fmla="*/ 143 w 1279"/>
                    <a:gd name="T85" fmla="*/ 1001 h 1576"/>
                    <a:gd name="T86" fmla="*/ 110 w 1279"/>
                    <a:gd name="T87" fmla="*/ 1041 h 1576"/>
                    <a:gd name="T88" fmla="*/ 44 w 1279"/>
                    <a:gd name="T89" fmla="*/ 1088 h 1576"/>
                    <a:gd name="T90" fmla="*/ 25 w 1279"/>
                    <a:gd name="T91" fmla="*/ 1261 h 1576"/>
                    <a:gd name="T92" fmla="*/ 52 w 1279"/>
                    <a:gd name="T93" fmla="*/ 1301 h 1576"/>
                    <a:gd name="T94" fmla="*/ 25 w 1279"/>
                    <a:gd name="T95" fmla="*/ 1378 h 1576"/>
                    <a:gd name="T96" fmla="*/ 42 w 1279"/>
                    <a:gd name="T97" fmla="*/ 1423 h 1576"/>
                    <a:gd name="T98" fmla="*/ 0 w 1279"/>
                    <a:gd name="T99" fmla="*/ 1462 h 1576"/>
                    <a:gd name="T100" fmla="*/ 107 w 1279"/>
                    <a:gd name="T101" fmla="*/ 1576 h 1576"/>
                    <a:gd name="T102" fmla="*/ 265 w 1279"/>
                    <a:gd name="T103" fmla="*/ 1446 h 1576"/>
                    <a:gd name="T104" fmla="*/ 321 w 1279"/>
                    <a:gd name="T105" fmla="*/ 1372 h 1576"/>
                    <a:gd name="T106" fmla="*/ 333 w 1279"/>
                    <a:gd name="T107" fmla="*/ 1483 h 1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279" h="1576">
                      <a:moveTo>
                        <a:pt x="343" y="1483"/>
                      </a:moveTo>
                      <a:lnTo>
                        <a:pt x="347" y="1480"/>
                      </a:lnTo>
                      <a:lnTo>
                        <a:pt x="361" y="1476"/>
                      </a:lnTo>
                      <a:lnTo>
                        <a:pt x="371" y="1459"/>
                      </a:lnTo>
                      <a:lnTo>
                        <a:pt x="376" y="1439"/>
                      </a:lnTo>
                      <a:lnTo>
                        <a:pt x="380" y="1428"/>
                      </a:lnTo>
                      <a:lnTo>
                        <a:pt x="376" y="1396"/>
                      </a:lnTo>
                      <a:lnTo>
                        <a:pt x="380" y="1375"/>
                      </a:lnTo>
                      <a:lnTo>
                        <a:pt x="394" y="1365"/>
                      </a:lnTo>
                      <a:lnTo>
                        <a:pt x="427" y="1349"/>
                      </a:lnTo>
                      <a:lnTo>
                        <a:pt x="432" y="1332"/>
                      </a:lnTo>
                      <a:lnTo>
                        <a:pt x="427" y="1280"/>
                      </a:lnTo>
                      <a:lnTo>
                        <a:pt x="423" y="1270"/>
                      </a:lnTo>
                      <a:lnTo>
                        <a:pt x="423" y="1238"/>
                      </a:lnTo>
                      <a:lnTo>
                        <a:pt x="413" y="1227"/>
                      </a:lnTo>
                      <a:lnTo>
                        <a:pt x="418" y="1202"/>
                      </a:lnTo>
                      <a:lnTo>
                        <a:pt x="427" y="1202"/>
                      </a:lnTo>
                      <a:lnTo>
                        <a:pt x="451" y="1186"/>
                      </a:lnTo>
                      <a:lnTo>
                        <a:pt x="432" y="1137"/>
                      </a:lnTo>
                      <a:lnTo>
                        <a:pt x="423" y="1122"/>
                      </a:lnTo>
                      <a:lnTo>
                        <a:pt x="423" y="1118"/>
                      </a:lnTo>
                      <a:lnTo>
                        <a:pt x="423" y="1078"/>
                      </a:lnTo>
                      <a:lnTo>
                        <a:pt x="437" y="1046"/>
                      </a:lnTo>
                      <a:lnTo>
                        <a:pt x="441" y="1014"/>
                      </a:lnTo>
                      <a:lnTo>
                        <a:pt x="446" y="977"/>
                      </a:lnTo>
                      <a:lnTo>
                        <a:pt x="441" y="945"/>
                      </a:lnTo>
                      <a:lnTo>
                        <a:pt x="451" y="924"/>
                      </a:lnTo>
                      <a:lnTo>
                        <a:pt x="456" y="908"/>
                      </a:lnTo>
                      <a:lnTo>
                        <a:pt x="484" y="887"/>
                      </a:lnTo>
                      <a:lnTo>
                        <a:pt x="511" y="877"/>
                      </a:lnTo>
                      <a:lnTo>
                        <a:pt x="536" y="887"/>
                      </a:lnTo>
                      <a:lnTo>
                        <a:pt x="544" y="893"/>
                      </a:lnTo>
                      <a:lnTo>
                        <a:pt x="558" y="872"/>
                      </a:lnTo>
                      <a:lnTo>
                        <a:pt x="558" y="846"/>
                      </a:lnTo>
                      <a:lnTo>
                        <a:pt x="544" y="798"/>
                      </a:lnTo>
                      <a:lnTo>
                        <a:pt x="539" y="778"/>
                      </a:lnTo>
                      <a:lnTo>
                        <a:pt x="544" y="766"/>
                      </a:lnTo>
                      <a:lnTo>
                        <a:pt x="553" y="766"/>
                      </a:lnTo>
                      <a:lnTo>
                        <a:pt x="563" y="751"/>
                      </a:lnTo>
                      <a:lnTo>
                        <a:pt x="568" y="719"/>
                      </a:lnTo>
                      <a:lnTo>
                        <a:pt x="572" y="677"/>
                      </a:lnTo>
                      <a:lnTo>
                        <a:pt x="577" y="635"/>
                      </a:lnTo>
                      <a:lnTo>
                        <a:pt x="591" y="618"/>
                      </a:lnTo>
                      <a:lnTo>
                        <a:pt x="619" y="598"/>
                      </a:lnTo>
                      <a:lnTo>
                        <a:pt x="638" y="587"/>
                      </a:lnTo>
                      <a:lnTo>
                        <a:pt x="643" y="556"/>
                      </a:lnTo>
                      <a:lnTo>
                        <a:pt x="652" y="534"/>
                      </a:lnTo>
                      <a:lnTo>
                        <a:pt x="676" y="513"/>
                      </a:lnTo>
                      <a:lnTo>
                        <a:pt x="681" y="497"/>
                      </a:lnTo>
                      <a:lnTo>
                        <a:pt x="676" y="482"/>
                      </a:lnTo>
                      <a:lnTo>
                        <a:pt x="676" y="460"/>
                      </a:lnTo>
                      <a:lnTo>
                        <a:pt x="695" y="445"/>
                      </a:lnTo>
                      <a:lnTo>
                        <a:pt x="718" y="398"/>
                      </a:lnTo>
                      <a:lnTo>
                        <a:pt x="734" y="402"/>
                      </a:lnTo>
                      <a:lnTo>
                        <a:pt x="762" y="376"/>
                      </a:lnTo>
                      <a:lnTo>
                        <a:pt x="758" y="355"/>
                      </a:lnTo>
                      <a:lnTo>
                        <a:pt x="776" y="334"/>
                      </a:lnTo>
                      <a:lnTo>
                        <a:pt x="786" y="340"/>
                      </a:lnTo>
                      <a:lnTo>
                        <a:pt x="805" y="334"/>
                      </a:lnTo>
                      <a:lnTo>
                        <a:pt x="833" y="340"/>
                      </a:lnTo>
                      <a:lnTo>
                        <a:pt x="870" y="303"/>
                      </a:lnTo>
                      <a:lnTo>
                        <a:pt x="866" y="281"/>
                      </a:lnTo>
                      <a:lnTo>
                        <a:pt x="870" y="271"/>
                      </a:lnTo>
                      <a:lnTo>
                        <a:pt x="861" y="267"/>
                      </a:lnTo>
                      <a:lnTo>
                        <a:pt x="880" y="247"/>
                      </a:lnTo>
                      <a:lnTo>
                        <a:pt x="908" y="243"/>
                      </a:lnTo>
                      <a:lnTo>
                        <a:pt x="927" y="271"/>
                      </a:lnTo>
                      <a:lnTo>
                        <a:pt x="960" y="312"/>
                      </a:lnTo>
                      <a:lnTo>
                        <a:pt x="974" y="312"/>
                      </a:lnTo>
                      <a:lnTo>
                        <a:pt x="993" y="297"/>
                      </a:lnTo>
                      <a:lnTo>
                        <a:pt x="1007" y="293"/>
                      </a:lnTo>
                      <a:lnTo>
                        <a:pt x="1016" y="297"/>
                      </a:lnTo>
                      <a:lnTo>
                        <a:pt x="1031" y="312"/>
                      </a:lnTo>
                      <a:lnTo>
                        <a:pt x="1048" y="318"/>
                      </a:lnTo>
                      <a:lnTo>
                        <a:pt x="1053" y="312"/>
                      </a:lnTo>
                      <a:lnTo>
                        <a:pt x="1062" y="293"/>
                      </a:lnTo>
                      <a:lnTo>
                        <a:pt x="1067" y="281"/>
                      </a:lnTo>
                      <a:lnTo>
                        <a:pt x="1086" y="247"/>
                      </a:lnTo>
                      <a:lnTo>
                        <a:pt x="1091" y="243"/>
                      </a:lnTo>
                      <a:lnTo>
                        <a:pt x="1086" y="189"/>
                      </a:lnTo>
                      <a:lnTo>
                        <a:pt x="1110" y="163"/>
                      </a:lnTo>
                      <a:lnTo>
                        <a:pt x="1119" y="169"/>
                      </a:lnTo>
                      <a:lnTo>
                        <a:pt x="1147" y="136"/>
                      </a:lnTo>
                      <a:lnTo>
                        <a:pt x="1171" y="169"/>
                      </a:lnTo>
                      <a:lnTo>
                        <a:pt x="1180" y="179"/>
                      </a:lnTo>
                      <a:lnTo>
                        <a:pt x="1194" y="173"/>
                      </a:lnTo>
                      <a:lnTo>
                        <a:pt x="1204" y="189"/>
                      </a:lnTo>
                      <a:lnTo>
                        <a:pt x="1204" y="200"/>
                      </a:lnTo>
                      <a:lnTo>
                        <a:pt x="1213" y="210"/>
                      </a:lnTo>
                      <a:lnTo>
                        <a:pt x="1213" y="226"/>
                      </a:lnTo>
                      <a:lnTo>
                        <a:pt x="1227" y="206"/>
                      </a:lnTo>
                      <a:lnTo>
                        <a:pt x="1251" y="184"/>
                      </a:lnTo>
                      <a:lnTo>
                        <a:pt x="1265" y="152"/>
                      </a:lnTo>
                      <a:lnTo>
                        <a:pt x="1255" y="147"/>
                      </a:lnTo>
                      <a:lnTo>
                        <a:pt x="1241" y="163"/>
                      </a:lnTo>
                      <a:lnTo>
                        <a:pt x="1237" y="136"/>
                      </a:lnTo>
                      <a:lnTo>
                        <a:pt x="1227" y="132"/>
                      </a:lnTo>
                      <a:lnTo>
                        <a:pt x="1223" y="116"/>
                      </a:lnTo>
                      <a:lnTo>
                        <a:pt x="1260" y="83"/>
                      </a:lnTo>
                      <a:lnTo>
                        <a:pt x="1274" y="89"/>
                      </a:lnTo>
                      <a:lnTo>
                        <a:pt x="1279" y="68"/>
                      </a:lnTo>
                      <a:lnTo>
                        <a:pt x="1270" y="62"/>
                      </a:lnTo>
                      <a:lnTo>
                        <a:pt x="1246" y="52"/>
                      </a:lnTo>
                      <a:lnTo>
                        <a:pt x="1232" y="46"/>
                      </a:lnTo>
                      <a:lnTo>
                        <a:pt x="1213" y="27"/>
                      </a:lnTo>
                      <a:lnTo>
                        <a:pt x="1194" y="21"/>
                      </a:lnTo>
                      <a:lnTo>
                        <a:pt x="1175" y="42"/>
                      </a:lnTo>
                      <a:lnTo>
                        <a:pt x="1166" y="58"/>
                      </a:lnTo>
                      <a:lnTo>
                        <a:pt x="1147" y="42"/>
                      </a:lnTo>
                      <a:lnTo>
                        <a:pt x="1157" y="31"/>
                      </a:lnTo>
                      <a:lnTo>
                        <a:pt x="1161" y="5"/>
                      </a:lnTo>
                      <a:lnTo>
                        <a:pt x="1157" y="0"/>
                      </a:lnTo>
                      <a:lnTo>
                        <a:pt x="1133" y="0"/>
                      </a:lnTo>
                      <a:lnTo>
                        <a:pt x="1128" y="10"/>
                      </a:lnTo>
                      <a:lnTo>
                        <a:pt x="1124" y="27"/>
                      </a:lnTo>
                      <a:lnTo>
                        <a:pt x="1128" y="42"/>
                      </a:lnTo>
                      <a:lnTo>
                        <a:pt x="1110" y="62"/>
                      </a:lnTo>
                      <a:lnTo>
                        <a:pt x="1095" y="31"/>
                      </a:lnTo>
                      <a:lnTo>
                        <a:pt x="1081" y="37"/>
                      </a:lnTo>
                      <a:lnTo>
                        <a:pt x="1078" y="62"/>
                      </a:lnTo>
                      <a:lnTo>
                        <a:pt x="1067" y="99"/>
                      </a:lnTo>
                      <a:lnTo>
                        <a:pt x="1045" y="126"/>
                      </a:lnTo>
                      <a:lnTo>
                        <a:pt x="1031" y="95"/>
                      </a:lnTo>
                      <a:lnTo>
                        <a:pt x="1053" y="74"/>
                      </a:lnTo>
                      <a:lnTo>
                        <a:pt x="1059" y="42"/>
                      </a:lnTo>
                      <a:lnTo>
                        <a:pt x="1045" y="42"/>
                      </a:lnTo>
                      <a:lnTo>
                        <a:pt x="1021" y="42"/>
                      </a:lnTo>
                      <a:lnTo>
                        <a:pt x="1002" y="74"/>
                      </a:lnTo>
                      <a:lnTo>
                        <a:pt x="979" y="116"/>
                      </a:lnTo>
                      <a:lnTo>
                        <a:pt x="988" y="136"/>
                      </a:lnTo>
                      <a:lnTo>
                        <a:pt x="974" y="147"/>
                      </a:lnTo>
                      <a:lnTo>
                        <a:pt x="955" y="132"/>
                      </a:lnTo>
                      <a:lnTo>
                        <a:pt x="936" y="142"/>
                      </a:lnTo>
                      <a:lnTo>
                        <a:pt x="941" y="163"/>
                      </a:lnTo>
                      <a:lnTo>
                        <a:pt x="918" y="163"/>
                      </a:lnTo>
                      <a:lnTo>
                        <a:pt x="903" y="169"/>
                      </a:lnTo>
                      <a:lnTo>
                        <a:pt x="885" y="194"/>
                      </a:lnTo>
                      <a:lnTo>
                        <a:pt x="861" y="189"/>
                      </a:lnTo>
                      <a:lnTo>
                        <a:pt x="861" y="206"/>
                      </a:lnTo>
                      <a:lnTo>
                        <a:pt x="842" y="189"/>
                      </a:lnTo>
                      <a:lnTo>
                        <a:pt x="819" y="200"/>
                      </a:lnTo>
                      <a:lnTo>
                        <a:pt x="814" y="221"/>
                      </a:lnTo>
                      <a:lnTo>
                        <a:pt x="795" y="226"/>
                      </a:lnTo>
                      <a:lnTo>
                        <a:pt x="781" y="206"/>
                      </a:lnTo>
                      <a:lnTo>
                        <a:pt x="753" y="210"/>
                      </a:lnTo>
                      <a:lnTo>
                        <a:pt x="725" y="221"/>
                      </a:lnTo>
                      <a:lnTo>
                        <a:pt x="725" y="253"/>
                      </a:lnTo>
                      <a:lnTo>
                        <a:pt x="743" y="258"/>
                      </a:lnTo>
                      <a:lnTo>
                        <a:pt x="743" y="267"/>
                      </a:lnTo>
                      <a:lnTo>
                        <a:pt x="743" y="287"/>
                      </a:lnTo>
                      <a:lnTo>
                        <a:pt x="729" y="281"/>
                      </a:lnTo>
                      <a:lnTo>
                        <a:pt x="713" y="293"/>
                      </a:lnTo>
                      <a:lnTo>
                        <a:pt x="718" y="312"/>
                      </a:lnTo>
                      <a:lnTo>
                        <a:pt x="734" y="330"/>
                      </a:lnTo>
                      <a:lnTo>
                        <a:pt x="734" y="355"/>
                      </a:lnTo>
                      <a:lnTo>
                        <a:pt x="718" y="345"/>
                      </a:lnTo>
                      <a:lnTo>
                        <a:pt x="704" y="349"/>
                      </a:lnTo>
                      <a:lnTo>
                        <a:pt x="704" y="371"/>
                      </a:lnTo>
                      <a:lnTo>
                        <a:pt x="681" y="371"/>
                      </a:lnTo>
                      <a:lnTo>
                        <a:pt x="662" y="371"/>
                      </a:lnTo>
                      <a:lnTo>
                        <a:pt x="657" y="386"/>
                      </a:lnTo>
                      <a:lnTo>
                        <a:pt x="652" y="398"/>
                      </a:lnTo>
                      <a:lnTo>
                        <a:pt x="638" y="402"/>
                      </a:lnTo>
                      <a:lnTo>
                        <a:pt x="633" y="413"/>
                      </a:lnTo>
                      <a:lnTo>
                        <a:pt x="638" y="429"/>
                      </a:lnTo>
                      <a:lnTo>
                        <a:pt x="610" y="439"/>
                      </a:lnTo>
                      <a:lnTo>
                        <a:pt x="629" y="460"/>
                      </a:lnTo>
                      <a:lnTo>
                        <a:pt x="633" y="472"/>
                      </a:lnTo>
                      <a:lnTo>
                        <a:pt x="615" y="487"/>
                      </a:lnTo>
                      <a:lnTo>
                        <a:pt x="582" y="513"/>
                      </a:lnTo>
                      <a:lnTo>
                        <a:pt x="558" y="534"/>
                      </a:lnTo>
                      <a:lnTo>
                        <a:pt x="544" y="566"/>
                      </a:lnTo>
                      <a:lnTo>
                        <a:pt x="520" y="587"/>
                      </a:lnTo>
                      <a:lnTo>
                        <a:pt x="520" y="603"/>
                      </a:lnTo>
                      <a:lnTo>
                        <a:pt x="525" y="618"/>
                      </a:lnTo>
                      <a:lnTo>
                        <a:pt x="506" y="635"/>
                      </a:lnTo>
                      <a:lnTo>
                        <a:pt x="511" y="655"/>
                      </a:lnTo>
                      <a:lnTo>
                        <a:pt x="492" y="692"/>
                      </a:lnTo>
                      <a:lnTo>
                        <a:pt x="479" y="698"/>
                      </a:lnTo>
                      <a:lnTo>
                        <a:pt x="479" y="725"/>
                      </a:lnTo>
                      <a:lnTo>
                        <a:pt x="489" y="741"/>
                      </a:lnTo>
                      <a:lnTo>
                        <a:pt x="473" y="756"/>
                      </a:lnTo>
                      <a:lnTo>
                        <a:pt x="465" y="745"/>
                      </a:lnTo>
                      <a:lnTo>
                        <a:pt x="446" y="756"/>
                      </a:lnTo>
                      <a:lnTo>
                        <a:pt x="451" y="788"/>
                      </a:lnTo>
                      <a:lnTo>
                        <a:pt x="432" y="798"/>
                      </a:lnTo>
                      <a:lnTo>
                        <a:pt x="404" y="803"/>
                      </a:lnTo>
                      <a:lnTo>
                        <a:pt x="385" y="830"/>
                      </a:lnTo>
                      <a:lnTo>
                        <a:pt x="380" y="856"/>
                      </a:lnTo>
                      <a:lnTo>
                        <a:pt x="361" y="877"/>
                      </a:lnTo>
                      <a:lnTo>
                        <a:pt x="361" y="893"/>
                      </a:lnTo>
                      <a:lnTo>
                        <a:pt x="385" y="872"/>
                      </a:lnTo>
                      <a:lnTo>
                        <a:pt x="413" y="850"/>
                      </a:lnTo>
                      <a:lnTo>
                        <a:pt x="423" y="856"/>
                      </a:lnTo>
                      <a:lnTo>
                        <a:pt x="413" y="887"/>
                      </a:lnTo>
                      <a:lnTo>
                        <a:pt x="390" y="904"/>
                      </a:lnTo>
                      <a:lnTo>
                        <a:pt x="366" y="899"/>
                      </a:lnTo>
                      <a:lnTo>
                        <a:pt x="371" y="920"/>
                      </a:lnTo>
                      <a:lnTo>
                        <a:pt x="338" y="936"/>
                      </a:lnTo>
                      <a:lnTo>
                        <a:pt x="333" y="904"/>
                      </a:lnTo>
                      <a:lnTo>
                        <a:pt x="319" y="893"/>
                      </a:lnTo>
                      <a:lnTo>
                        <a:pt x="300" y="924"/>
                      </a:lnTo>
                      <a:lnTo>
                        <a:pt x="281" y="924"/>
                      </a:lnTo>
                      <a:lnTo>
                        <a:pt x="261" y="930"/>
                      </a:lnTo>
                      <a:lnTo>
                        <a:pt x="258" y="957"/>
                      </a:lnTo>
                      <a:lnTo>
                        <a:pt x="248" y="961"/>
                      </a:lnTo>
                      <a:lnTo>
                        <a:pt x="248" y="975"/>
                      </a:lnTo>
                      <a:lnTo>
                        <a:pt x="237" y="970"/>
                      </a:lnTo>
                      <a:lnTo>
                        <a:pt x="220" y="958"/>
                      </a:lnTo>
                      <a:lnTo>
                        <a:pt x="195" y="961"/>
                      </a:lnTo>
                      <a:lnTo>
                        <a:pt x="195" y="977"/>
                      </a:lnTo>
                      <a:lnTo>
                        <a:pt x="197" y="991"/>
                      </a:lnTo>
                      <a:lnTo>
                        <a:pt x="187" y="995"/>
                      </a:lnTo>
                      <a:lnTo>
                        <a:pt x="164" y="982"/>
                      </a:lnTo>
                      <a:lnTo>
                        <a:pt x="143" y="1001"/>
                      </a:lnTo>
                      <a:lnTo>
                        <a:pt x="148" y="1017"/>
                      </a:lnTo>
                      <a:lnTo>
                        <a:pt x="145" y="1028"/>
                      </a:lnTo>
                      <a:lnTo>
                        <a:pt x="124" y="1017"/>
                      </a:lnTo>
                      <a:lnTo>
                        <a:pt x="118" y="1031"/>
                      </a:lnTo>
                      <a:lnTo>
                        <a:pt x="110" y="1041"/>
                      </a:lnTo>
                      <a:lnTo>
                        <a:pt x="85" y="1035"/>
                      </a:lnTo>
                      <a:lnTo>
                        <a:pt x="71" y="1038"/>
                      </a:lnTo>
                      <a:lnTo>
                        <a:pt x="68" y="1059"/>
                      </a:lnTo>
                      <a:lnTo>
                        <a:pt x="58" y="1065"/>
                      </a:lnTo>
                      <a:lnTo>
                        <a:pt x="44" y="1088"/>
                      </a:lnTo>
                      <a:lnTo>
                        <a:pt x="47" y="1118"/>
                      </a:lnTo>
                      <a:lnTo>
                        <a:pt x="42" y="1159"/>
                      </a:lnTo>
                      <a:lnTo>
                        <a:pt x="35" y="1202"/>
                      </a:lnTo>
                      <a:lnTo>
                        <a:pt x="30" y="1241"/>
                      </a:lnTo>
                      <a:lnTo>
                        <a:pt x="25" y="1261"/>
                      </a:lnTo>
                      <a:lnTo>
                        <a:pt x="38" y="1280"/>
                      </a:lnTo>
                      <a:lnTo>
                        <a:pt x="58" y="1264"/>
                      </a:lnTo>
                      <a:lnTo>
                        <a:pt x="72" y="1273"/>
                      </a:lnTo>
                      <a:lnTo>
                        <a:pt x="72" y="1288"/>
                      </a:lnTo>
                      <a:lnTo>
                        <a:pt x="52" y="1301"/>
                      </a:lnTo>
                      <a:lnTo>
                        <a:pt x="49" y="1328"/>
                      </a:lnTo>
                      <a:lnTo>
                        <a:pt x="44" y="1341"/>
                      </a:lnTo>
                      <a:lnTo>
                        <a:pt x="24" y="1338"/>
                      </a:lnTo>
                      <a:lnTo>
                        <a:pt x="16" y="1369"/>
                      </a:lnTo>
                      <a:lnTo>
                        <a:pt x="25" y="1378"/>
                      </a:lnTo>
                      <a:lnTo>
                        <a:pt x="44" y="1372"/>
                      </a:lnTo>
                      <a:lnTo>
                        <a:pt x="54" y="1386"/>
                      </a:lnTo>
                      <a:lnTo>
                        <a:pt x="56" y="1394"/>
                      </a:lnTo>
                      <a:lnTo>
                        <a:pt x="40" y="1405"/>
                      </a:lnTo>
                      <a:lnTo>
                        <a:pt x="42" y="1423"/>
                      </a:lnTo>
                      <a:lnTo>
                        <a:pt x="24" y="1428"/>
                      </a:lnTo>
                      <a:lnTo>
                        <a:pt x="11" y="1418"/>
                      </a:lnTo>
                      <a:lnTo>
                        <a:pt x="14" y="1443"/>
                      </a:lnTo>
                      <a:lnTo>
                        <a:pt x="11" y="1462"/>
                      </a:lnTo>
                      <a:lnTo>
                        <a:pt x="0" y="1462"/>
                      </a:lnTo>
                      <a:lnTo>
                        <a:pt x="28" y="1495"/>
                      </a:lnTo>
                      <a:lnTo>
                        <a:pt x="42" y="1513"/>
                      </a:lnTo>
                      <a:lnTo>
                        <a:pt x="49" y="1539"/>
                      </a:lnTo>
                      <a:lnTo>
                        <a:pt x="77" y="1557"/>
                      </a:lnTo>
                      <a:lnTo>
                        <a:pt x="107" y="1576"/>
                      </a:lnTo>
                      <a:lnTo>
                        <a:pt x="137" y="1576"/>
                      </a:lnTo>
                      <a:lnTo>
                        <a:pt x="178" y="1544"/>
                      </a:lnTo>
                      <a:lnTo>
                        <a:pt x="220" y="1510"/>
                      </a:lnTo>
                      <a:lnTo>
                        <a:pt x="258" y="1452"/>
                      </a:lnTo>
                      <a:lnTo>
                        <a:pt x="265" y="1446"/>
                      </a:lnTo>
                      <a:lnTo>
                        <a:pt x="275" y="1465"/>
                      </a:lnTo>
                      <a:lnTo>
                        <a:pt x="294" y="1452"/>
                      </a:lnTo>
                      <a:lnTo>
                        <a:pt x="300" y="1431"/>
                      </a:lnTo>
                      <a:lnTo>
                        <a:pt x="302" y="1405"/>
                      </a:lnTo>
                      <a:lnTo>
                        <a:pt x="321" y="1372"/>
                      </a:lnTo>
                      <a:lnTo>
                        <a:pt x="314" y="1409"/>
                      </a:lnTo>
                      <a:lnTo>
                        <a:pt x="324" y="1415"/>
                      </a:lnTo>
                      <a:lnTo>
                        <a:pt x="319" y="1431"/>
                      </a:lnTo>
                      <a:lnTo>
                        <a:pt x="324" y="1459"/>
                      </a:lnTo>
                      <a:lnTo>
                        <a:pt x="333" y="1483"/>
                      </a:lnTo>
                      <a:lnTo>
                        <a:pt x="344" y="1476"/>
                      </a:lnTo>
                      <a:lnTo>
                        <a:pt x="343" y="1483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91">
                  <a:extLst>
                    <a:ext uri="{FF2B5EF4-FFF2-40B4-BE49-F238E27FC236}">
                      <a16:creationId xmlns:a16="http://schemas.microsoft.com/office/drawing/2014/main" id="{083A9544-4DDE-49A8-941A-18A76FEC3E4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537422" y="1148651"/>
                  <a:ext cx="36" cy="42"/>
                </a:xfrm>
                <a:custGeom>
                  <a:avLst/>
                  <a:gdLst>
                    <a:gd name="T0" fmla="*/ 38 w 38"/>
                    <a:gd name="T1" fmla="*/ 9 h 56"/>
                    <a:gd name="T2" fmla="*/ 34 w 38"/>
                    <a:gd name="T3" fmla="*/ 21 h 56"/>
                    <a:gd name="T4" fmla="*/ 38 w 38"/>
                    <a:gd name="T5" fmla="*/ 47 h 56"/>
                    <a:gd name="T6" fmla="*/ 11 w 38"/>
                    <a:gd name="T7" fmla="*/ 56 h 56"/>
                    <a:gd name="T8" fmla="*/ 0 w 38"/>
                    <a:gd name="T9" fmla="*/ 43 h 56"/>
                    <a:gd name="T10" fmla="*/ 0 w 38"/>
                    <a:gd name="T11" fmla="*/ 21 h 56"/>
                    <a:gd name="T12" fmla="*/ 8 w 38"/>
                    <a:gd name="T13" fmla="*/ 0 h 56"/>
                    <a:gd name="T14" fmla="*/ 38 w 38"/>
                    <a:gd name="T15" fmla="*/ 9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" h="56">
                      <a:moveTo>
                        <a:pt x="38" y="9"/>
                      </a:moveTo>
                      <a:lnTo>
                        <a:pt x="34" y="21"/>
                      </a:lnTo>
                      <a:lnTo>
                        <a:pt x="38" y="47"/>
                      </a:lnTo>
                      <a:lnTo>
                        <a:pt x="11" y="56"/>
                      </a:lnTo>
                      <a:lnTo>
                        <a:pt x="0" y="43"/>
                      </a:lnTo>
                      <a:lnTo>
                        <a:pt x="0" y="21"/>
                      </a:lnTo>
                      <a:lnTo>
                        <a:pt x="8" y="0"/>
                      </a:lnTo>
                      <a:lnTo>
                        <a:pt x="38" y="9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92">
                  <a:extLst>
                    <a:ext uri="{FF2B5EF4-FFF2-40B4-BE49-F238E27FC236}">
                      <a16:creationId xmlns:a16="http://schemas.microsoft.com/office/drawing/2014/main" id="{08FFB697-B919-419B-BAAD-BE6BA27683A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537367" y="1148680"/>
                  <a:ext cx="32" cy="22"/>
                </a:xfrm>
                <a:custGeom>
                  <a:avLst/>
                  <a:gdLst>
                    <a:gd name="T0" fmla="*/ 31 w 34"/>
                    <a:gd name="T1" fmla="*/ 0 h 30"/>
                    <a:gd name="T2" fmla="*/ 34 w 34"/>
                    <a:gd name="T3" fmla="*/ 22 h 30"/>
                    <a:gd name="T4" fmla="*/ 8 w 34"/>
                    <a:gd name="T5" fmla="*/ 30 h 30"/>
                    <a:gd name="T6" fmla="*/ 0 w 34"/>
                    <a:gd name="T7" fmla="*/ 9 h 30"/>
                    <a:gd name="T8" fmla="*/ 31 w 34"/>
                    <a:gd name="T9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30">
                      <a:moveTo>
                        <a:pt x="31" y="0"/>
                      </a:moveTo>
                      <a:lnTo>
                        <a:pt x="34" y="22"/>
                      </a:lnTo>
                      <a:lnTo>
                        <a:pt x="8" y="30"/>
                      </a:lnTo>
                      <a:lnTo>
                        <a:pt x="0" y="9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93">
                  <a:extLst>
                    <a:ext uri="{FF2B5EF4-FFF2-40B4-BE49-F238E27FC236}">
                      <a16:creationId xmlns:a16="http://schemas.microsoft.com/office/drawing/2014/main" id="{47B21468-309E-4392-96E9-774D66AB576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537376" y="1148633"/>
                  <a:ext cx="40" cy="27"/>
                </a:xfrm>
                <a:custGeom>
                  <a:avLst/>
                  <a:gdLst>
                    <a:gd name="T0" fmla="*/ 0 w 41"/>
                    <a:gd name="T1" fmla="*/ 23 h 36"/>
                    <a:gd name="T2" fmla="*/ 30 w 41"/>
                    <a:gd name="T3" fmla="*/ 36 h 36"/>
                    <a:gd name="T4" fmla="*/ 41 w 41"/>
                    <a:gd name="T5" fmla="*/ 9 h 36"/>
                    <a:gd name="T6" fmla="*/ 22 w 41"/>
                    <a:gd name="T7" fmla="*/ 0 h 36"/>
                    <a:gd name="T8" fmla="*/ 11 w 41"/>
                    <a:gd name="T9" fmla="*/ 9 h 36"/>
                    <a:gd name="T10" fmla="*/ 0 w 41"/>
                    <a:gd name="T11" fmla="*/ 16 h 36"/>
                    <a:gd name="T12" fmla="*/ 0 w 41"/>
                    <a:gd name="T13" fmla="*/ 23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1" h="36">
                      <a:moveTo>
                        <a:pt x="0" y="23"/>
                      </a:moveTo>
                      <a:lnTo>
                        <a:pt x="30" y="36"/>
                      </a:lnTo>
                      <a:lnTo>
                        <a:pt x="41" y="9"/>
                      </a:lnTo>
                      <a:lnTo>
                        <a:pt x="22" y="0"/>
                      </a:lnTo>
                      <a:lnTo>
                        <a:pt x="11" y="9"/>
                      </a:lnTo>
                      <a:lnTo>
                        <a:pt x="0" y="16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94">
                  <a:extLst>
                    <a:ext uri="{FF2B5EF4-FFF2-40B4-BE49-F238E27FC236}">
                      <a16:creationId xmlns:a16="http://schemas.microsoft.com/office/drawing/2014/main" id="{C0774DA3-B604-40CE-A027-37B1183CABB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537422" y="1148609"/>
                  <a:ext cx="29" cy="17"/>
                </a:xfrm>
                <a:custGeom>
                  <a:avLst/>
                  <a:gdLst>
                    <a:gd name="T0" fmla="*/ 0 w 30"/>
                    <a:gd name="T1" fmla="*/ 22 h 22"/>
                    <a:gd name="T2" fmla="*/ 23 w 30"/>
                    <a:gd name="T3" fmla="*/ 0 h 22"/>
                    <a:gd name="T4" fmla="*/ 30 w 30"/>
                    <a:gd name="T5" fmla="*/ 8 h 22"/>
                    <a:gd name="T6" fmla="*/ 0 w 30"/>
                    <a:gd name="T7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22">
                      <a:moveTo>
                        <a:pt x="0" y="22"/>
                      </a:moveTo>
                      <a:lnTo>
                        <a:pt x="23" y="0"/>
                      </a:lnTo>
                      <a:lnTo>
                        <a:pt x="30" y="8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95">
                  <a:extLst>
                    <a:ext uri="{FF2B5EF4-FFF2-40B4-BE49-F238E27FC236}">
                      <a16:creationId xmlns:a16="http://schemas.microsoft.com/office/drawing/2014/main" id="{4397A815-C7CB-45FF-80E2-BF8415BC693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537321" y="1148689"/>
                  <a:ext cx="20" cy="19"/>
                </a:xfrm>
                <a:custGeom>
                  <a:avLst/>
                  <a:gdLst>
                    <a:gd name="T0" fmla="*/ 19 w 23"/>
                    <a:gd name="T1" fmla="*/ 0 h 26"/>
                    <a:gd name="T2" fmla="*/ 23 w 23"/>
                    <a:gd name="T3" fmla="*/ 22 h 26"/>
                    <a:gd name="T4" fmla="*/ 0 w 23"/>
                    <a:gd name="T5" fmla="*/ 26 h 26"/>
                    <a:gd name="T6" fmla="*/ 19 w 23"/>
                    <a:gd name="T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6">
                      <a:moveTo>
                        <a:pt x="19" y="0"/>
                      </a:moveTo>
                      <a:lnTo>
                        <a:pt x="23" y="22"/>
                      </a:lnTo>
                      <a:lnTo>
                        <a:pt x="0" y="26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96">
                  <a:extLst>
                    <a:ext uri="{FF2B5EF4-FFF2-40B4-BE49-F238E27FC236}">
                      <a16:creationId xmlns:a16="http://schemas.microsoft.com/office/drawing/2014/main" id="{54EBCF46-622E-4F0F-83BB-FD69ED2082E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537543" y="1148556"/>
                  <a:ext cx="40" cy="29"/>
                </a:xfrm>
                <a:custGeom>
                  <a:avLst/>
                  <a:gdLst>
                    <a:gd name="T0" fmla="*/ 19 w 42"/>
                    <a:gd name="T1" fmla="*/ 0 h 38"/>
                    <a:gd name="T2" fmla="*/ 0 w 42"/>
                    <a:gd name="T3" fmla="*/ 17 h 38"/>
                    <a:gd name="T4" fmla="*/ 27 w 42"/>
                    <a:gd name="T5" fmla="*/ 38 h 38"/>
                    <a:gd name="T6" fmla="*/ 42 w 42"/>
                    <a:gd name="T7" fmla="*/ 17 h 38"/>
                    <a:gd name="T8" fmla="*/ 19 w 42"/>
                    <a:gd name="T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8">
                      <a:moveTo>
                        <a:pt x="19" y="0"/>
                      </a:moveTo>
                      <a:lnTo>
                        <a:pt x="0" y="17"/>
                      </a:lnTo>
                      <a:lnTo>
                        <a:pt x="27" y="38"/>
                      </a:lnTo>
                      <a:lnTo>
                        <a:pt x="42" y="17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97">
                  <a:extLst>
                    <a:ext uri="{FF2B5EF4-FFF2-40B4-BE49-F238E27FC236}">
                      <a16:creationId xmlns:a16="http://schemas.microsoft.com/office/drawing/2014/main" id="{422C5668-022D-4901-BC32-3D6285736D1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537579" y="1148531"/>
                  <a:ext cx="40" cy="28"/>
                </a:xfrm>
                <a:custGeom>
                  <a:avLst/>
                  <a:gdLst>
                    <a:gd name="T0" fmla="*/ 0 w 42"/>
                    <a:gd name="T1" fmla="*/ 13 h 38"/>
                    <a:gd name="T2" fmla="*/ 19 w 42"/>
                    <a:gd name="T3" fmla="*/ 38 h 38"/>
                    <a:gd name="T4" fmla="*/ 42 w 42"/>
                    <a:gd name="T5" fmla="*/ 21 h 38"/>
                    <a:gd name="T6" fmla="*/ 23 w 42"/>
                    <a:gd name="T7" fmla="*/ 0 h 38"/>
                    <a:gd name="T8" fmla="*/ 0 w 42"/>
                    <a:gd name="T9" fmla="*/ 1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8">
                      <a:moveTo>
                        <a:pt x="0" y="13"/>
                      </a:moveTo>
                      <a:lnTo>
                        <a:pt x="19" y="38"/>
                      </a:lnTo>
                      <a:lnTo>
                        <a:pt x="42" y="21"/>
                      </a:lnTo>
                      <a:lnTo>
                        <a:pt x="23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Freeform 98">
                  <a:extLst>
                    <a:ext uri="{FF2B5EF4-FFF2-40B4-BE49-F238E27FC236}">
                      <a16:creationId xmlns:a16="http://schemas.microsoft.com/office/drawing/2014/main" id="{4A0823CB-CB7E-4690-94CC-4B2C1DDA5AF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537682" y="1148476"/>
                  <a:ext cx="58" cy="35"/>
                </a:xfrm>
                <a:custGeom>
                  <a:avLst/>
                  <a:gdLst>
                    <a:gd name="T0" fmla="*/ 26 w 60"/>
                    <a:gd name="T1" fmla="*/ 13 h 47"/>
                    <a:gd name="T2" fmla="*/ 38 w 60"/>
                    <a:gd name="T3" fmla="*/ 22 h 47"/>
                    <a:gd name="T4" fmla="*/ 60 w 60"/>
                    <a:gd name="T5" fmla="*/ 0 h 47"/>
                    <a:gd name="T6" fmla="*/ 49 w 60"/>
                    <a:gd name="T7" fmla="*/ 43 h 47"/>
                    <a:gd name="T8" fmla="*/ 26 w 60"/>
                    <a:gd name="T9" fmla="*/ 47 h 47"/>
                    <a:gd name="T10" fmla="*/ 0 w 60"/>
                    <a:gd name="T11" fmla="*/ 17 h 47"/>
                    <a:gd name="T12" fmla="*/ 26 w 60"/>
                    <a:gd name="T13" fmla="*/ 13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" h="47">
                      <a:moveTo>
                        <a:pt x="26" y="13"/>
                      </a:moveTo>
                      <a:lnTo>
                        <a:pt x="38" y="22"/>
                      </a:lnTo>
                      <a:lnTo>
                        <a:pt x="60" y="0"/>
                      </a:lnTo>
                      <a:lnTo>
                        <a:pt x="49" y="43"/>
                      </a:lnTo>
                      <a:lnTo>
                        <a:pt x="26" y="47"/>
                      </a:lnTo>
                      <a:lnTo>
                        <a:pt x="0" y="17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Freeform 99">
                  <a:extLst>
                    <a:ext uri="{FF2B5EF4-FFF2-40B4-BE49-F238E27FC236}">
                      <a16:creationId xmlns:a16="http://schemas.microsoft.com/office/drawing/2014/main" id="{7E26228C-AA0F-4A72-BC1C-B7832645BC8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537792" y="1148443"/>
                  <a:ext cx="27" cy="19"/>
                </a:xfrm>
                <a:custGeom>
                  <a:avLst/>
                  <a:gdLst>
                    <a:gd name="T0" fmla="*/ 15 w 31"/>
                    <a:gd name="T1" fmla="*/ 0 h 25"/>
                    <a:gd name="T2" fmla="*/ 27 w 31"/>
                    <a:gd name="T3" fmla="*/ 8 h 25"/>
                    <a:gd name="T4" fmla="*/ 31 w 31"/>
                    <a:gd name="T5" fmla="*/ 25 h 25"/>
                    <a:gd name="T6" fmla="*/ 0 w 31"/>
                    <a:gd name="T7" fmla="*/ 25 h 25"/>
                    <a:gd name="T8" fmla="*/ 15 w 31"/>
                    <a:gd name="T9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5">
                      <a:moveTo>
                        <a:pt x="15" y="0"/>
                      </a:moveTo>
                      <a:lnTo>
                        <a:pt x="27" y="8"/>
                      </a:lnTo>
                      <a:lnTo>
                        <a:pt x="31" y="25"/>
                      </a:lnTo>
                      <a:lnTo>
                        <a:pt x="0" y="25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Freeform 100">
                  <a:extLst>
                    <a:ext uri="{FF2B5EF4-FFF2-40B4-BE49-F238E27FC236}">
                      <a16:creationId xmlns:a16="http://schemas.microsoft.com/office/drawing/2014/main" id="{37C9D71A-DF9A-4E1C-B0DC-A5154F55C5F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537065" y="1149100"/>
                  <a:ext cx="43" cy="24"/>
                </a:xfrm>
                <a:custGeom>
                  <a:avLst/>
                  <a:gdLst>
                    <a:gd name="T0" fmla="*/ 46 w 46"/>
                    <a:gd name="T1" fmla="*/ 17 h 29"/>
                    <a:gd name="T2" fmla="*/ 12 w 46"/>
                    <a:gd name="T3" fmla="*/ 0 h 29"/>
                    <a:gd name="T4" fmla="*/ 0 w 46"/>
                    <a:gd name="T5" fmla="*/ 12 h 29"/>
                    <a:gd name="T6" fmla="*/ 4 w 46"/>
                    <a:gd name="T7" fmla="*/ 29 h 29"/>
                    <a:gd name="T8" fmla="*/ 46 w 46"/>
                    <a:gd name="T9" fmla="*/ 1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29">
                      <a:moveTo>
                        <a:pt x="46" y="17"/>
                      </a:move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4" y="29"/>
                      </a:lnTo>
                      <a:lnTo>
                        <a:pt x="46" y="17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" name="MK">
                <a:extLst>
                  <a:ext uri="{FF2B5EF4-FFF2-40B4-BE49-F238E27FC236}">
                    <a16:creationId xmlns:a16="http://schemas.microsoft.com/office/drawing/2014/main" id="{761545A8-55F4-48EE-9B48-FA44BF54326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485991" y="4947099"/>
                <a:ext cx="307170" cy="199749"/>
              </a:xfrm>
              <a:custGeom>
                <a:avLst/>
                <a:gdLst>
                  <a:gd name="T0" fmla="*/ 8 w 205"/>
                  <a:gd name="T1" fmla="*/ 47 h 156"/>
                  <a:gd name="T2" fmla="*/ 43 w 205"/>
                  <a:gd name="T3" fmla="*/ 20 h 156"/>
                  <a:gd name="T4" fmla="*/ 66 w 205"/>
                  <a:gd name="T5" fmla="*/ 15 h 156"/>
                  <a:gd name="T6" fmla="*/ 89 w 205"/>
                  <a:gd name="T7" fmla="*/ 8 h 156"/>
                  <a:gd name="T8" fmla="*/ 108 w 205"/>
                  <a:gd name="T9" fmla="*/ 8 h 156"/>
                  <a:gd name="T10" fmla="*/ 127 w 205"/>
                  <a:gd name="T11" fmla="*/ 0 h 156"/>
                  <a:gd name="T12" fmla="*/ 159 w 205"/>
                  <a:gd name="T13" fmla="*/ 8 h 156"/>
                  <a:gd name="T14" fmla="*/ 178 w 205"/>
                  <a:gd name="T15" fmla="*/ 7 h 156"/>
                  <a:gd name="T16" fmla="*/ 197 w 205"/>
                  <a:gd name="T17" fmla="*/ 28 h 156"/>
                  <a:gd name="T18" fmla="*/ 195 w 205"/>
                  <a:gd name="T19" fmla="*/ 89 h 156"/>
                  <a:gd name="T20" fmla="*/ 205 w 205"/>
                  <a:gd name="T21" fmla="*/ 97 h 156"/>
                  <a:gd name="T22" fmla="*/ 191 w 205"/>
                  <a:gd name="T23" fmla="*/ 122 h 156"/>
                  <a:gd name="T24" fmla="*/ 146 w 205"/>
                  <a:gd name="T25" fmla="*/ 132 h 156"/>
                  <a:gd name="T26" fmla="*/ 127 w 205"/>
                  <a:gd name="T27" fmla="*/ 126 h 156"/>
                  <a:gd name="T28" fmla="*/ 114 w 205"/>
                  <a:gd name="T29" fmla="*/ 156 h 156"/>
                  <a:gd name="T30" fmla="*/ 80 w 205"/>
                  <a:gd name="T31" fmla="*/ 153 h 156"/>
                  <a:gd name="T32" fmla="*/ 66 w 205"/>
                  <a:gd name="T33" fmla="*/ 149 h 156"/>
                  <a:gd name="T34" fmla="*/ 46 w 205"/>
                  <a:gd name="T35" fmla="*/ 148 h 156"/>
                  <a:gd name="T36" fmla="*/ 34 w 205"/>
                  <a:gd name="T37" fmla="*/ 135 h 156"/>
                  <a:gd name="T38" fmla="*/ 27 w 205"/>
                  <a:gd name="T39" fmla="*/ 139 h 156"/>
                  <a:gd name="T40" fmla="*/ 11 w 205"/>
                  <a:gd name="T41" fmla="*/ 126 h 156"/>
                  <a:gd name="T42" fmla="*/ 0 w 205"/>
                  <a:gd name="T43" fmla="*/ 89 h 156"/>
                  <a:gd name="T44" fmla="*/ 9 w 205"/>
                  <a:gd name="T45" fmla="*/ 71 h 156"/>
                  <a:gd name="T46" fmla="*/ 8 w 205"/>
                  <a:gd name="T47" fmla="*/ 4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5" h="156">
                    <a:moveTo>
                      <a:pt x="8" y="47"/>
                    </a:moveTo>
                    <a:lnTo>
                      <a:pt x="43" y="20"/>
                    </a:lnTo>
                    <a:lnTo>
                      <a:pt x="66" y="15"/>
                    </a:lnTo>
                    <a:lnTo>
                      <a:pt x="89" y="8"/>
                    </a:lnTo>
                    <a:lnTo>
                      <a:pt x="108" y="8"/>
                    </a:lnTo>
                    <a:lnTo>
                      <a:pt x="127" y="0"/>
                    </a:lnTo>
                    <a:lnTo>
                      <a:pt x="159" y="8"/>
                    </a:lnTo>
                    <a:lnTo>
                      <a:pt x="178" y="7"/>
                    </a:lnTo>
                    <a:lnTo>
                      <a:pt x="197" y="28"/>
                    </a:lnTo>
                    <a:lnTo>
                      <a:pt x="195" y="89"/>
                    </a:lnTo>
                    <a:lnTo>
                      <a:pt x="205" y="97"/>
                    </a:lnTo>
                    <a:lnTo>
                      <a:pt x="191" y="122"/>
                    </a:lnTo>
                    <a:lnTo>
                      <a:pt x="146" y="132"/>
                    </a:lnTo>
                    <a:lnTo>
                      <a:pt x="127" y="126"/>
                    </a:lnTo>
                    <a:lnTo>
                      <a:pt x="114" y="156"/>
                    </a:lnTo>
                    <a:lnTo>
                      <a:pt x="80" y="153"/>
                    </a:lnTo>
                    <a:lnTo>
                      <a:pt x="66" y="149"/>
                    </a:lnTo>
                    <a:lnTo>
                      <a:pt x="46" y="148"/>
                    </a:lnTo>
                    <a:lnTo>
                      <a:pt x="34" y="135"/>
                    </a:lnTo>
                    <a:lnTo>
                      <a:pt x="27" y="139"/>
                    </a:lnTo>
                    <a:lnTo>
                      <a:pt x="11" y="126"/>
                    </a:lnTo>
                    <a:lnTo>
                      <a:pt x="0" y="89"/>
                    </a:lnTo>
                    <a:lnTo>
                      <a:pt x="9" y="71"/>
                    </a:lnTo>
                    <a:lnTo>
                      <a:pt x="8" y="47"/>
                    </a:lnTo>
                    <a:close/>
                  </a:path>
                </a:pathLst>
              </a:custGeom>
              <a:solidFill>
                <a:srgbClr val="438086">
                  <a:lumMod val="20000"/>
                  <a:lumOff val="80000"/>
                </a:srgbClr>
              </a:solidFill>
              <a:ln w="3175" cap="flat" cmpd="sng" algn="ctr">
                <a:solidFill>
                  <a:srgbClr val="43808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wrap="square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PT">
                <a:extLst>
                  <a:ext uri="{FF2B5EF4-FFF2-40B4-BE49-F238E27FC236}">
                    <a16:creationId xmlns:a16="http://schemas.microsoft.com/office/drawing/2014/main" id="{8C5FF5F8-CE65-4A39-A87E-C8B280CD257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91457" y="4378645"/>
                <a:ext cx="576144" cy="724396"/>
              </a:xfrm>
              <a:custGeom>
                <a:avLst/>
                <a:gdLst>
                  <a:gd name="T0" fmla="*/ 224 w 388"/>
                  <a:gd name="T1" fmla="*/ 0 h 619"/>
                  <a:gd name="T2" fmla="*/ 246 w 388"/>
                  <a:gd name="T3" fmla="*/ 53 h 619"/>
                  <a:gd name="T4" fmla="*/ 267 w 388"/>
                  <a:gd name="T5" fmla="*/ 54 h 619"/>
                  <a:gd name="T6" fmla="*/ 324 w 388"/>
                  <a:gd name="T7" fmla="*/ 64 h 619"/>
                  <a:gd name="T8" fmla="*/ 353 w 388"/>
                  <a:gd name="T9" fmla="*/ 80 h 619"/>
                  <a:gd name="T10" fmla="*/ 377 w 388"/>
                  <a:gd name="T11" fmla="*/ 127 h 619"/>
                  <a:gd name="T12" fmla="*/ 384 w 388"/>
                  <a:gd name="T13" fmla="*/ 147 h 619"/>
                  <a:gd name="T14" fmla="*/ 314 w 388"/>
                  <a:gd name="T15" fmla="*/ 179 h 619"/>
                  <a:gd name="T16" fmla="*/ 294 w 388"/>
                  <a:gd name="T17" fmla="*/ 238 h 619"/>
                  <a:gd name="T18" fmla="*/ 274 w 388"/>
                  <a:gd name="T19" fmla="*/ 292 h 619"/>
                  <a:gd name="T20" fmla="*/ 260 w 388"/>
                  <a:gd name="T21" fmla="*/ 333 h 619"/>
                  <a:gd name="T22" fmla="*/ 228 w 388"/>
                  <a:gd name="T23" fmla="*/ 323 h 619"/>
                  <a:gd name="T24" fmla="*/ 222 w 388"/>
                  <a:gd name="T25" fmla="*/ 366 h 619"/>
                  <a:gd name="T26" fmla="*/ 225 w 388"/>
                  <a:gd name="T27" fmla="*/ 407 h 619"/>
                  <a:gd name="T28" fmla="*/ 196 w 388"/>
                  <a:gd name="T29" fmla="*/ 445 h 619"/>
                  <a:gd name="T30" fmla="*/ 192 w 388"/>
                  <a:gd name="T31" fmla="*/ 502 h 619"/>
                  <a:gd name="T32" fmla="*/ 198 w 388"/>
                  <a:gd name="T33" fmla="*/ 536 h 619"/>
                  <a:gd name="T34" fmla="*/ 147 w 388"/>
                  <a:gd name="T35" fmla="*/ 565 h 619"/>
                  <a:gd name="T36" fmla="*/ 146 w 388"/>
                  <a:gd name="T37" fmla="*/ 613 h 619"/>
                  <a:gd name="T38" fmla="*/ 75 w 388"/>
                  <a:gd name="T39" fmla="*/ 619 h 619"/>
                  <a:gd name="T40" fmla="*/ 24 w 388"/>
                  <a:gd name="T41" fmla="*/ 576 h 619"/>
                  <a:gd name="T42" fmla="*/ 0 w 388"/>
                  <a:gd name="T43" fmla="*/ 561 h 619"/>
                  <a:gd name="T44" fmla="*/ 28 w 388"/>
                  <a:gd name="T45" fmla="*/ 514 h 619"/>
                  <a:gd name="T46" fmla="*/ 61 w 388"/>
                  <a:gd name="T47" fmla="*/ 445 h 619"/>
                  <a:gd name="T48" fmla="*/ 56 w 388"/>
                  <a:gd name="T49" fmla="*/ 408 h 619"/>
                  <a:gd name="T50" fmla="*/ 38 w 388"/>
                  <a:gd name="T51" fmla="*/ 386 h 619"/>
                  <a:gd name="T52" fmla="*/ 66 w 388"/>
                  <a:gd name="T53" fmla="*/ 359 h 619"/>
                  <a:gd name="T54" fmla="*/ 28 w 388"/>
                  <a:gd name="T55" fmla="*/ 364 h 619"/>
                  <a:gd name="T56" fmla="*/ 38 w 388"/>
                  <a:gd name="T57" fmla="*/ 322 h 619"/>
                  <a:gd name="T58" fmla="*/ 52 w 388"/>
                  <a:gd name="T59" fmla="*/ 285 h 619"/>
                  <a:gd name="T60" fmla="*/ 66 w 388"/>
                  <a:gd name="T61" fmla="*/ 265 h 619"/>
                  <a:gd name="T62" fmla="*/ 104 w 388"/>
                  <a:gd name="T63" fmla="*/ 238 h 619"/>
                  <a:gd name="T64" fmla="*/ 155 w 388"/>
                  <a:gd name="T65" fmla="*/ 164 h 619"/>
                  <a:gd name="T66" fmla="*/ 174 w 388"/>
                  <a:gd name="T67" fmla="*/ 111 h 619"/>
                  <a:gd name="T68" fmla="*/ 187 w 388"/>
                  <a:gd name="T69" fmla="*/ 54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88" h="619">
                    <a:moveTo>
                      <a:pt x="196" y="6"/>
                    </a:moveTo>
                    <a:lnTo>
                      <a:pt x="224" y="0"/>
                    </a:lnTo>
                    <a:lnTo>
                      <a:pt x="243" y="24"/>
                    </a:lnTo>
                    <a:lnTo>
                      <a:pt x="246" y="53"/>
                    </a:lnTo>
                    <a:lnTo>
                      <a:pt x="253" y="59"/>
                    </a:lnTo>
                    <a:lnTo>
                      <a:pt x="267" y="54"/>
                    </a:lnTo>
                    <a:lnTo>
                      <a:pt x="312" y="74"/>
                    </a:lnTo>
                    <a:lnTo>
                      <a:pt x="324" y="64"/>
                    </a:lnTo>
                    <a:lnTo>
                      <a:pt x="342" y="63"/>
                    </a:lnTo>
                    <a:lnTo>
                      <a:pt x="353" y="80"/>
                    </a:lnTo>
                    <a:lnTo>
                      <a:pt x="363" y="108"/>
                    </a:lnTo>
                    <a:lnTo>
                      <a:pt x="377" y="127"/>
                    </a:lnTo>
                    <a:lnTo>
                      <a:pt x="388" y="137"/>
                    </a:lnTo>
                    <a:lnTo>
                      <a:pt x="384" y="147"/>
                    </a:lnTo>
                    <a:lnTo>
                      <a:pt x="351" y="157"/>
                    </a:lnTo>
                    <a:lnTo>
                      <a:pt x="314" y="179"/>
                    </a:lnTo>
                    <a:lnTo>
                      <a:pt x="315" y="218"/>
                    </a:lnTo>
                    <a:lnTo>
                      <a:pt x="294" y="238"/>
                    </a:lnTo>
                    <a:lnTo>
                      <a:pt x="276" y="255"/>
                    </a:lnTo>
                    <a:lnTo>
                      <a:pt x="274" y="292"/>
                    </a:lnTo>
                    <a:lnTo>
                      <a:pt x="274" y="316"/>
                    </a:lnTo>
                    <a:lnTo>
                      <a:pt x="260" y="333"/>
                    </a:lnTo>
                    <a:lnTo>
                      <a:pt x="248" y="316"/>
                    </a:lnTo>
                    <a:lnTo>
                      <a:pt x="228" y="323"/>
                    </a:lnTo>
                    <a:lnTo>
                      <a:pt x="225" y="335"/>
                    </a:lnTo>
                    <a:lnTo>
                      <a:pt x="222" y="366"/>
                    </a:lnTo>
                    <a:lnTo>
                      <a:pt x="229" y="377"/>
                    </a:lnTo>
                    <a:lnTo>
                      <a:pt x="225" y="407"/>
                    </a:lnTo>
                    <a:lnTo>
                      <a:pt x="213" y="421"/>
                    </a:lnTo>
                    <a:lnTo>
                      <a:pt x="196" y="445"/>
                    </a:lnTo>
                    <a:lnTo>
                      <a:pt x="189" y="465"/>
                    </a:lnTo>
                    <a:lnTo>
                      <a:pt x="192" y="502"/>
                    </a:lnTo>
                    <a:lnTo>
                      <a:pt x="206" y="524"/>
                    </a:lnTo>
                    <a:lnTo>
                      <a:pt x="198" y="536"/>
                    </a:lnTo>
                    <a:lnTo>
                      <a:pt x="161" y="549"/>
                    </a:lnTo>
                    <a:lnTo>
                      <a:pt x="147" y="565"/>
                    </a:lnTo>
                    <a:lnTo>
                      <a:pt x="146" y="582"/>
                    </a:lnTo>
                    <a:lnTo>
                      <a:pt x="146" y="613"/>
                    </a:lnTo>
                    <a:lnTo>
                      <a:pt x="104" y="613"/>
                    </a:lnTo>
                    <a:lnTo>
                      <a:pt x="75" y="619"/>
                    </a:lnTo>
                    <a:lnTo>
                      <a:pt x="42" y="576"/>
                    </a:lnTo>
                    <a:lnTo>
                      <a:pt x="24" y="576"/>
                    </a:lnTo>
                    <a:lnTo>
                      <a:pt x="9" y="576"/>
                    </a:lnTo>
                    <a:lnTo>
                      <a:pt x="0" y="561"/>
                    </a:lnTo>
                    <a:lnTo>
                      <a:pt x="9" y="545"/>
                    </a:lnTo>
                    <a:lnTo>
                      <a:pt x="28" y="514"/>
                    </a:lnTo>
                    <a:lnTo>
                      <a:pt x="38" y="482"/>
                    </a:lnTo>
                    <a:lnTo>
                      <a:pt x="61" y="445"/>
                    </a:lnTo>
                    <a:lnTo>
                      <a:pt x="66" y="424"/>
                    </a:lnTo>
                    <a:lnTo>
                      <a:pt x="56" y="408"/>
                    </a:lnTo>
                    <a:lnTo>
                      <a:pt x="42" y="394"/>
                    </a:lnTo>
                    <a:lnTo>
                      <a:pt x="38" y="386"/>
                    </a:lnTo>
                    <a:lnTo>
                      <a:pt x="56" y="380"/>
                    </a:lnTo>
                    <a:lnTo>
                      <a:pt x="66" y="359"/>
                    </a:lnTo>
                    <a:lnTo>
                      <a:pt x="47" y="353"/>
                    </a:lnTo>
                    <a:lnTo>
                      <a:pt x="28" y="364"/>
                    </a:lnTo>
                    <a:lnTo>
                      <a:pt x="28" y="337"/>
                    </a:lnTo>
                    <a:lnTo>
                      <a:pt x="38" y="322"/>
                    </a:lnTo>
                    <a:lnTo>
                      <a:pt x="47" y="306"/>
                    </a:lnTo>
                    <a:lnTo>
                      <a:pt x="52" y="285"/>
                    </a:lnTo>
                    <a:lnTo>
                      <a:pt x="56" y="269"/>
                    </a:lnTo>
                    <a:lnTo>
                      <a:pt x="66" y="265"/>
                    </a:lnTo>
                    <a:lnTo>
                      <a:pt x="80" y="275"/>
                    </a:lnTo>
                    <a:lnTo>
                      <a:pt x="104" y="238"/>
                    </a:lnTo>
                    <a:lnTo>
                      <a:pt x="118" y="212"/>
                    </a:lnTo>
                    <a:lnTo>
                      <a:pt x="155" y="164"/>
                    </a:lnTo>
                    <a:lnTo>
                      <a:pt x="155" y="144"/>
                    </a:lnTo>
                    <a:lnTo>
                      <a:pt x="174" y="111"/>
                    </a:lnTo>
                    <a:lnTo>
                      <a:pt x="179" y="74"/>
                    </a:lnTo>
                    <a:lnTo>
                      <a:pt x="187" y="54"/>
                    </a:lnTo>
                    <a:lnTo>
                      <a:pt x="196" y="6"/>
                    </a:lnTo>
                    <a:close/>
                  </a:path>
                </a:pathLst>
              </a:custGeom>
              <a:solidFill>
                <a:srgbClr val="438086">
                  <a:lumMod val="20000"/>
                  <a:lumOff val="80000"/>
                </a:srgbClr>
              </a:solidFill>
              <a:ln w="3175" cap="flat" cmpd="sng" algn="ctr">
                <a:solidFill>
                  <a:srgbClr val="43808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7" name="ES">
                <a:extLst>
                  <a:ext uri="{FF2B5EF4-FFF2-40B4-BE49-F238E27FC236}">
                    <a16:creationId xmlns:a16="http://schemas.microsoft.com/office/drawing/2014/main" id="{1AF5C040-EEEA-4290-B604-3A0A408A03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4709" y="4143896"/>
                <a:ext cx="1583589" cy="1201574"/>
                <a:chOff x="212709" y="4669452"/>
                <a:chExt cx="724" cy="631"/>
              </a:xfrm>
              <a:solidFill>
                <a:srgbClr val="438086">
                  <a:lumMod val="20000"/>
                  <a:lumOff val="80000"/>
                </a:srgbClr>
              </a:solidFill>
              <a:effectLst/>
            </p:grpSpPr>
            <p:sp>
              <p:nvSpPr>
                <p:cNvPr id="80" name="Freeform 86">
                  <a:extLst>
                    <a:ext uri="{FF2B5EF4-FFF2-40B4-BE49-F238E27FC236}">
                      <a16:creationId xmlns:a16="http://schemas.microsoft.com/office/drawing/2014/main" id="{6097D08F-78DE-4525-B2C3-B7121C00E7C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13239" y="4669976"/>
                  <a:ext cx="27" cy="20"/>
                </a:xfrm>
                <a:custGeom>
                  <a:avLst/>
                  <a:gdLst>
                    <a:gd name="T0" fmla="*/ 39 w 39"/>
                    <a:gd name="T1" fmla="*/ 0 h 31"/>
                    <a:gd name="T2" fmla="*/ 20 w 39"/>
                    <a:gd name="T3" fmla="*/ 0 h 31"/>
                    <a:gd name="T4" fmla="*/ 0 w 39"/>
                    <a:gd name="T5" fmla="*/ 21 h 31"/>
                    <a:gd name="T6" fmla="*/ 10 w 39"/>
                    <a:gd name="T7" fmla="*/ 31 h 31"/>
                    <a:gd name="T8" fmla="*/ 29 w 39"/>
                    <a:gd name="T9" fmla="*/ 31 h 31"/>
                    <a:gd name="T10" fmla="*/ 39 w 39"/>
                    <a:gd name="T11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31">
                      <a:moveTo>
                        <a:pt x="39" y="0"/>
                      </a:moveTo>
                      <a:lnTo>
                        <a:pt x="20" y="0"/>
                      </a:lnTo>
                      <a:lnTo>
                        <a:pt x="0" y="21"/>
                      </a:lnTo>
                      <a:lnTo>
                        <a:pt x="10" y="31"/>
                      </a:lnTo>
                      <a:lnTo>
                        <a:pt x="29" y="31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87">
                  <a:extLst>
                    <a:ext uri="{FF2B5EF4-FFF2-40B4-BE49-F238E27FC236}">
                      <a16:creationId xmlns:a16="http://schemas.microsoft.com/office/drawing/2014/main" id="{1FB2F475-F0B8-4A86-9A9A-A3E94751F81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13316" y="4669928"/>
                  <a:ext cx="62" cy="48"/>
                </a:xfrm>
                <a:custGeom>
                  <a:avLst/>
                  <a:gdLst>
                    <a:gd name="T0" fmla="*/ 66 w 90"/>
                    <a:gd name="T1" fmla="*/ 0 h 80"/>
                    <a:gd name="T2" fmla="*/ 57 w 90"/>
                    <a:gd name="T3" fmla="*/ 10 h 80"/>
                    <a:gd name="T4" fmla="*/ 19 w 90"/>
                    <a:gd name="T5" fmla="*/ 16 h 80"/>
                    <a:gd name="T6" fmla="*/ 0 w 90"/>
                    <a:gd name="T7" fmla="*/ 43 h 80"/>
                    <a:gd name="T8" fmla="*/ 28 w 90"/>
                    <a:gd name="T9" fmla="*/ 64 h 80"/>
                    <a:gd name="T10" fmla="*/ 43 w 90"/>
                    <a:gd name="T11" fmla="*/ 80 h 80"/>
                    <a:gd name="T12" fmla="*/ 71 w 90"/>
                    <a:gd name="T13" fmla="*/ 74 h 80"/>
                    <a:gd name="T14" fmla="*/ 90 w 90"/>
                    <a:gd name="T15" fmla="*/ 64 h 80"/>
                    <a:gd name="T16" fmla="*/ 85 w 90"/>
                    <a:gd name="T17" fmla="*/ 43 h 80"/>
                    <a:gd name="T18" fmla="*/ 71 w 90"/>
                    <a:gd name="T19" fmla="*/ 27 h 80"/>
                    <a:gd name="T20" fmla="*/ 66 w 90"/>
                    <a:gd name="T21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0" h="80">
                      <a:moveTo>
                        <a:pt x="66" y="0"/>
                      </a:moveTo>
                      <a:lnTo>
                        <a:pt x="57" y="10"/>
                      </a:lnTo>
                      <a:lnTo>
                        <a:pt x="19" y="16"/>
                      </a:lnTo>
                      <a:lnTo>
                        <a:pt x="0" y="43"/>
                      </a:lnTo>
                      <a:lnTo>
                        <a:pt x="28" y="64"/>
                      </a:lnTo>
                      <a:lnTo>
                        <a:pt x="43" y="80"/>
                      </a:lnTo>
                      <a:lnTo>
                        <a:pt x="71" y="74"/>
                      </a:lnTo>
                      <a:lnTo>
                        <a:pt x="90" y="64"/>
                      </a:lnTo>
                      <a:lnTo>
                        <a:pt x="85" y="43"/>
                      </a:lnTo>
                      <a:lnTo>
                        <a:pt x="71" y="27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88">
                  <a:extLst>
                    <a:ext uri="{FF2B5EF4-FFF2-40B4-BE49-F238E27FC236}">
                      <a16:creationId xmlns:a16="http://schemas.microsoft.com/office/drawing/2014/main" id="{034DF6CF-77D6-4126-8880-BD41CCA9AF8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13412" y="4669930"/>
                  <a:ext cx="21" cy="26"/>
                </a:xfrm>
                <a:custGeom>
                  <a:avLst/>
                  <a:gdLst>
                    <a:gd name="T0" fmla="*/ 19 w 29"/>
                    <a:gd name="T1" fmla="*/ 0 h 41"/>
                    <a:gd name="T2" fmla="*/ 0 w 29"/>
                    <a:gd name="T3" fmla="*/ 10 h 41"/>
                    <a:gd name="T4" fmla="*/ 16 w 29"/>
                    <a:gd name="T5" fmla="*/ 25 h 41"/>
                    <a:gd name="T6" fmla="*/ 29 w 29"/>
                    <a:gd name="T7" fmla="*/ 41 h 41"/>
                    <a:gd name="T8" fmla="*/ 19 w 29"/>
                    <a:gd name="T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1">
                      <a:moveTo>
                        <a:pt x="19" y="0"/>
                      </a:moveTo>
                      <a:lnTo>
                        <a:pt x="0" y="10"/>
                      </a:lnTo>
                      <a:lnTo>
                        <a:pt x="16" y="25"/>
                      </a:lnTo>
                      <a:lnTo>
                        <a:pt x="29" y="4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89">
                  <a:extLst>
                    <a:ext uri="{FF2B5EF4-FFF2-40B4-BE49-F238E27FC236}">
                      <a16:creationId xmlns:a16="http://schemas.microsoft.com/office/drawing/2014/main" id="{34C6EEE3-2205-4F24-8871-8AFBCC8BFAF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12709" y="4669452"/>
                  <a:ext cx="696" cy="631"/>
                </a:xfrm>
                <a:custGeom>
                  <a:avLst/>
                  <a:gdLst>
                    <a:gd name="T0" fmla="*/ 46 w 1024"/>
                    <a:gd name="T1" fmla="*/ 185 h 1020"/>
                    <a:gd name="T2" fmla="*/ 79 w 1024"/>
                    <a:gd name="T3" fmla="*/ 111 h 1020"/>
                    <a:gd name="T4" fmla="*/ 71 w 1024"/>
                    <a:gd name="T5" fmla="*/ 84 h 1020"/>
                    <a:gd name="T6" fmla="*/ 55 w 1024"/>
                    <a:gd name="T7" fmla="*/ 59 h 1020"/>
                    <a:gd name="T8" fmla="*/ 112 w 1024"/>
                    <a:gd name="T9" fmla="*/ 27 h 1020"/>
                    <a:gd name="T10" fmla="*/ 154 w 1024"/>
                    <a:gd name="T11" fmla="*/ 16 h 1020"/>
                    <a:gd name="T12" fmla="*/ 197 w 1024"/>
                    <a:gd name="T13" fmla="*/ 6 h 1020"/>
                    <a:gd name="T14" fmla="*/ 281 w 1024"/>
                    <a:gd name="T15" fmla="*/ 80 h 1020"/>
                    <a:gd name="T16" fmla="*/ 340 w 1024"/>
                    <a:gd name="T17" fmla="*/ 84 h 1020"/>
                    <a:gd name="T18" fmla="*/ 504 w 1024"/>
                    <a:gd name="T19" fmla="*/ 170 h 1020"/>
                    <a:gd name="T20" fmla="*/ 573 w 1024"/>
                    <a:gd name="T21" fmla="*/ 190 h 1020"/>
                    <a:gd name="T22" fmla="*/ 621 w 1024"/>
                    <a:gd name="T23" fmla="*/ 232 h 1020"/>
                    <a:gd name="T24" fmla="*/ 668 w 1024"/>
                    <a:gd name="T25" fmla="*/ 238 h 1020"/>
                    <a:gd name="T26" fmla="*/ 668 w 1024"/>
                    <a:gd name="T27" fmla="*/ 264 h 1020"/>
                    <a:gd name="T28" fmla="*/ 743 w 1024"/>
                    <a:gd name="T29" fmla="*/ 343 h 1020"/>
                    <a:gd name="T30" fmla="*/ 804 w 1024"/>
                    <a:gd name="T31" fmla="*/ 374 h 1020"/>
                    <a:gd name="T32" fmla="*/ 898 w 1024"/>
                    <a:gd name="T33" fmla="*/ 406 h 1020"/>
                    <a:gd name="T34" fmla="*/ 917 w 1024"/>
                    <a:gd name="T35" fmla="*/ 443 h 1020"/>
                    <a:gd name="T36" fmla="*/ 953 w 1024"/>
                    <a:gd name="T37" fmla="*/ 458 h 1020"/>
                    <a:gd name="T38" fmla="*/ 991 w 1024"/>
                    <a:gd name="T39" fmla="*/ 458 h 1020"/>
                    <a:gd name="T40" fmla="*/ 1015 w 1024"/>
                    <a:gd name="T41" fmla="*/ 458 h 1020"/>
                    <a:gd name="T42" fmla="*/ 1024 w 1024"/>
                    <a:gd name="T43" fmla="*/ 507 h 1020"/>
                    <a:gd name="T44" fmla="*/ 936 w 1024"/>
                    <a:gd name="T45" fmla="*/ 584 h 1020"/>
                    <a:gd name="T46" fmla="*/ 809 w 1024"/>
                    <a:gd name="T47" fmla="*/ 609 h 1020"/>
                    <a:gd name="T48" fmla="*/ 776 w 1024"/>
                    <a:gd name="T49" fmla="*/ 646 h 1020"/>
                    <a:gd name="T50" fmla="*/ 738 w 1024"/>
                    <a:gd name="T51" fmla="*/ 662 h 1020"/>
                    <a:gd name="T52" fmla="*/ 700 w 1024"/>
                    <a:gd name="T53" fmla="*/ 709 h 1020"/>
                    <a:gd name="T54" fmla="*/ 658 w 1024"/>
                    <a:gd name="T55" fmla="*/ 741 h 1020"/>
                    <a:gd name="T56" fmla="*/ 672 w 1024"/>
                    <a:gd name="T57" fmla="*/ 798 h 1020"/>
                    <a:gd name="T58" fmla="*/ 677 w 1024"/>
                    <a:gd name="T59" fmla="*/ 841 h 1020"/>
                    <a:gd name="T60" fmla="*/ 653 w 1024"/>
                    <a:gd name="T61" fmla="*/ 857 h 1020"/>
                    <a:gd name="T62" fmla="*/ 589 w 1024"/>
                    <a:gd name="T63" fmla="*/ 921 h 1020"/>
                    <a:gd name="T64" fmla="*/ 564 w 1024"/>
                    <a:gd name="T65" fmla="*/ 946 h 1020"/>
                    <a:gd name="T66" fmla="*/ 523 w 1024"/>
                    <a:gd name="T67" fmla="*/ 962 h 1020"/>
                    <a:gd name="T68" fmla="*/ 480 w 1024"/>
                    <a:gd name="T69" fmla="*/ 973 h 1020"/>
                    <a:gd name="T70" fmla="*/ 457 w 1024"/>
                    <a:gd name="T71" fmla="*/ 1005 h 1020"/>
                    <a:gd name="T72" fmla="*/ 419 w 1024"/>
                    <a:gd name="T73" fmla="*/ 1015 h 1020"/>
                    <a:gd name="T74" fmla="*/ 344 w 1024"/>
                    <a:gd name="T75" fmla="*/ 1005 h 1020"/>
                    <a:gd name="T76" fmla="*/ 229 w 1024"/>
                    <a:gd name="T77" fmla="*/ 962 h 1020"/>
                    <a:gd name="T78" fmla="*/ 173 w 1024"/>
                    <a:gd name="T79" fmla="*/ 989 h 1020"/>
                    <a:gd name="T80" fmla="*/ 121 w 1024"/>
                    <a:gd name="T81" fmla="*/ 1010 h 1020"/>
                    <a:gd name="T82" fmla="*/ 55 w 1024"/>
                    <a:gd name="T83" fmla="*/ 958 h 1020"/>
                    <a:gd name="T84" fmla="*/ 33 w 1024"/>
                    <a:gd name="T85" fmla="*/ 835 h 1020"/>
                    <a:gd name="T86" fmla="*/ 0 w 1024"/>
                    <a:gd name="T87" fmla="*/ 794 h 1020"/>
                    <a:gd name="T88" fmla="*/ 14 w 1024"/>
                    <a:gd name="T89" fmla="*/ 746 h 1020"/>
                    <a:gd name="T90" fmla="*/ 60 w 1024"/>
                    <a:gd name="T91" fmla="*/ 720 h 1020"/>
                    <a:gd name="T92" fmla="*/ 41 w 1024"/>
                    <a:gd name="T93" fmla="*/ 662 h 1020"/>
                    <a:gd name="T94" fmla="*/ 84 w 1024"/>
                    <a:gd name="T95" fmla="*/ 599 h 1020"/>
                    <a:gd name="T96" fmla="*/ 74 w 1024"/>
                    <a:gd name="T97" fmla="*/ 554 h 1020"/>
                    <a:gd name="T98" fmla="*/ 88 w 1024"/>
                    <a:gd name="T99" fmla="*/ 512 h 1020"/>
                    <a:gd name="T100" fmla="*/ 112 w 1024"/>
                    <a:gd name="T101" fmla="*/ 528 h 1020"/>
                    <a:gd name="T102" fmla="*/ 131 w 1024"/>
                    <a:gd name="T103" fmla="*/ 448 h 1020"/>
                    <a:gd name="T104" fmla="*/ 168 w 1024"/>
                    <a:gd name="T105" fmla="*/ 390 h 1020"/>
                    <a:gd name="T106" fmla="*/ 206 w 1024"/>
                    <a:gd name="T107" fmla="*/ 349 h 1020"/>
                    <a:gd name="T108" fmla="*/ 244 w 1024"/>
                    <a:gd name="T109" fmla="*/ 332 h 1020"/>
                    <a:gd name="T110" fmla="*/ 201 w 1024"/>
                    <a:gd name="T111" fmla="*/ 264 h 1020"/>
                    <a:gd name="T112" fmla="*/ 164 w 1024"/>
                    <a:gd name="T113" fmla="*/ 269 h 1020"/>
                    <a:gd name="T114" fmla="*/ 117 w 1024"/>
                    <a:gd name="T115" fmla="*/ 248 h 1020"/>
                    <a:gd name="T116" fmla="*/ 98 w 1024"/>
                    <a:gd name="T117" fmla="*/ 242 h 1020"/>
                    <a:gd name="T118" fmla="*/ 84 w 1024"/>
                    <a:gd name="T119" fmla="*/ 201 h 1020"/>
                    <a:gd name="T120" fmla="*/ 52 w 1024"/>
                    <a:gd name="T121" fmla="*/ 201 h 10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024" h="1020">
                      <a:moveTo>
                        <a:pt x="52" y="201"/>
                      </a:moveTo>
                      <a:lnTo>
                        <a:pt x="46" y="185"/>
                      </a:lnTo>
                      <a:lnTo>
                        <a:pt x="52" y="164"/>
                      </a:lnTo>
                      <a:lnTo>
                        <a:pt x="79" y="111"/>
                      </a:lnTo>
                      <a:lnTo>
                        <a:pt x="65" y="100"/>
                      </a:lnTo>
                      <a:lnTo>
                        <a:pt x="71" y="84"/>
                      </a:lnTo>
                      <a:lnTo>
                        <a:pt x="55" y="80"/>
                      </a:lnTo>
                      <a:lnTo>
                        <a:pt x="55" y="59"/>
                      </a:lnTo>
                      <a:lnTo>
                        <a:pt x="65" y="43"/>
                      </a:lnTo>
                      <a:lnTo>
                        <a:pt x="112" y="27"/>
                      </a:lnTo>
                      <a:lnTo>
                        <a:pt x="150" y="32"/>
                      </a:lnTo>
                      <a:lnTo>
                        <a:pt x="154" y="16"/>
                      </a:lnTo>
                      <a:lnTo>
                        <a:pt x="182" y="0"/>
                      </a:lnTo>
                      <a:lnTo>
                        <a:pt x="197" y="6"/>
                      </a:lnTo>
                      <a:lnTo>
                        <a:pt x="229" y="53"/>
                      </a:lnTo>
                      <a:lnTo>
                        <a:pt x="281" y="80"/>
                      </a:lnTo>
                      <a:lnTo>
                        <a:pt x="328" y="80"/>
                      </a:lnTo>
                      <a:lnTo>
                        <a:pt x="340" y="84"/>
                      </a:lnTo>
                      <a:lnTo>
                        <a:pt x="466" y="164"/>
                      </a:lnTo>
                      <a:lnTo>
                        <a:pt x="504" y="170"/>
                      </a:lnTo>
                      <a:lnTo>
                        <a:pt x="532" y="201"/>
                      </a:lnTo>
                      <a:lnTo>
                        <a:pt x="573" y="190"/>
                      </a:lnTo>
                      <a:lnTo>
                        <a:pt x="597" y="207"/>
                      </a:lnTo>
                      <a:lnTo>
                        <a:pt x="621" y="232"/>
                      </a:lnTo>
                      <a:lnTo>
                        <a:pt x="649" y="232"/>
                      </a:lnTo>
                      <a:lnTo>
                        <a:pt x="668" y="238"/>
                      </a:lnTo>
                      <a:lnTo>
                        <a:pt x="677" y="248"/>
                      </a:lnTo>
                      <a:lnTo>
                        <a:pt x="668" y="264"/>
                      </a:lnTo>
                      <a:lnTo>
                        <a:pt x="668" y="285"/>
                      </a:lnTo>
                      <a:lnTo>
                        <a:pt x="743" y="343"/>
                      </a:lnTo>
                      <a:lnTo>
                        <a:pt x="785" y="380"/>
                      </a:lnTo>
                      <a:lnTo>
                        <a:pt x="804" y="374"/>
                      </a:lnTo>
                      <a:lnTo>
                        <a:pt x="827" y="369"/>
                      </a:lnTo>
                      <a:lnTo>
                        <a:pt x="898" y="406"/>
                      </a:lnTo>
                      <a:lnTo>
                        <a:pt x="906" y="433"/>
                      </a:lnTo>
                      <a:lnTo>
                        <a:pt x="917" y="443"/>
                      </a:lnTo>
                      <a:lnTo>
                        <a:pt x="939" y="448"/>
                      </a:lnTo>
                      <a:lnTo>
                        <a:pt x="953" y="458"/>
                      </a:lnTo>
                      <a:lnTo>
                        <a:pt x="972" y="458"/>
                      </a:lnTo>
                      <a:lnTo>
                        <a:pt x="991" y="458"/>
                      </a:lnTo>
                      <a:lnTo>
                        <a:pt x="1010" y="464"/>
                      </a:lnTo>
                      <a:lnTo>
                        <a:pt x="1015" y="458"/>
                      </a:lnTo>
                      <a:lnTo>
                        <a:pt x="1024" y="480"/>
                      </a:lnTo>
                      <a:lnTo>
                        <a:pt x="1024" y="507"/>
                      </a:lnTo>
                      <a:lnTo>
                        <a:pt x="1010" y="522"/>
                      </a:lnTo>
                      <a:lnTo>
                        <a:pt x="936" y="584"/>
                      </a:lnTo>
                      <a:lnTo>
                        <a:pt x="903" y="584"/>
                      </a:lnTo>
                      <a:lnTo>
                        <a:pt x="809" y="609"/>
                      </a:lnTo>
                      <a:lnTo>
                        <a:pt x="776" y="615"/>
                      </a:lnTo>
                      <a:lnTo>
                        <a:pt x="776" y="646"/>
                      </a:lnTo>
                      <a:lnTo>
                        <a:pt x="757" y="646"/>
                      </a:lnTo>
                      <a:lnTo>
                        <a:pt x="738" y="662"/>
                      </a:lnTo>
                      <a:lnTo>
                        <a:pt x="719" y="689"/>
                      </a:lnTo>
                      <a:lnTo>
                        <a:pt x="700" y="709"/>
                      </a:lnTo>
                      <a:lnTo>
                        <a:pt x="677" y="714"/>
                      </a:lnTo>
                      <a:lnTo>
                        <a:pt x="658" y="741"/>
                      </a:lnTo>
                      <a:lnTo>
                        <a:pt x="658" y="778"/>
                      </a:lnTo>
                      <a:lnTo>
                        <a:pt x="672" y="798"/>
                      </a:lnTo>
                      <a:lnTo>
                        <a:pt x="677" y="814"/>
                      </a:lnTo>
                      <a:lnTo>
                        <a:pt x="677" y="841"/>
                      </a:lnTo>
                      <a:lnTo>
                        <a:pt x="672" y="851"/>
                      </a:lnTo>
                      <a:lnTo>
                        <a:pt x="653" y="857"/>
                      </a:lnTo>
                      <a:lnTo>
                        <a:pt x="625" y="884"/>
                      </a:lnTo>
                      <a:lnTo>
                        <a:pt x="589" y="921"/>
                      </a:lnTo>
                      <a:lnTo>
                        <a:pt x="573" y="936"/>
                      </a:lnTo>
                      <a:lnTo>
                        <a:pt x="564" y="946"/>
                      </a:lnTo>
                      <a:lnTo>
                        <a:pt x="564" y="962"/>
                      </a:lnTo>
                      <a:lnTo>
                        <a:pt x="523" y="962"/>
                      </a:lnTo>
                      <a:lnTo>
                        <a:pt x="499" y="968"/>
                      </a:lnTo>
                      <a:lnTo>
                        <a:pt x="480" y="973"/>
                      </a:lnTo>
                      <a:lnTo>
                        <a:pt x="471" y="983"/>
                      </a:lnTo>
                      <a:lnTo>
                        <a:pt x="457" y="1005"/>
                      </a:lnTo>
                      <a:lnTo>
                        <a:pt x="433" y="1015"/>
                      </a:lnTo>
                      <a:lnTo>
                        <a:pt x="419" y="1015"/>
                      </a:lnTo>
                      <a:lnTo>
                        <a:pt x="391" y="1010"/>
                      </a:lnTo>
                      <a:lnTo>
                        <a:pt x="344" y="1005"/>
                      </a:lnTo>
                      <a:lnTo>
                        <a:pt x="262" y="968"/>
                      </a:lnTo>
                      <a:lnTo>
                        <a:pt x="229" y="962"/>
                      </a:lnTo>
                      <a:lnTo>
                        <a:pt x="197" y="973"/>
                      </a:lnTo>
                      <a:lnTo>
                        <a:pt x="173" y="989"/>
                      </a:lnTo>
                      <a:lnTo>
                        <a:pt x="145" y="993"/>
                      </a:lnTo>
                      <a:lnTo>
                        <a:pt x="121" y="1010"/>
                      </a:lnTo>
                      <a:lnTo>
                        <a:pt x="107" y="1020"/>
                      </a:lnTo>
                      <a:lnTo>
                        <a:pt x="55" y="958"/>
                      </a:lnTo>
                      <a:lnTo>
                        <a:pt x="55" y="868"/>
                      </a:lnTo>
                      <a:lnTo>
                        <a:pt x="33" y="835"/>
                      </a:lnTo>
                      <a:lnTo>
                        <a:pt x="5" y="810"/>
                      </a:lnTo>
                      <a:lnTo>
                        <a:pt x="0" y="794"/>
                      </a:lnTo>
                      <a:lnTo>
                        <a:pt x="0" y="761"/>
                      </a:lnTo>
                      <a:lnTo>
                        <a:pt x="14" y="746"/>
                      </a:lnTo>
                      <a:lnTo>
                        <a:pt x="52" y="730"/>
                      </a:lnTo>
                      <a:lnTo>
                        <a:pt x="60" y="720"/>
                      </a:lnTo>
                      <a:lnTo>
                        <a:pt x="46" y="699"/>
                      </a:lnTo>
                      <a:lnTo>
                        <a:pt x="41" y="662"/>
                      </a:lnTo>
                      <a:lnTo>
                        <a:pt x="55" y="630"/>
                      </a:lnTo>
                      <a:lnTo>
                        <a:pt x="84" y="599"/>
                      </a:lnTo>
                      <a:lnTo>
                        <a:pt x="84" y="575"/>
                      </a:lnTo>
                      <a:lnTo>
                        <a:pt x="74" y="554"/>
                      </a:lnTo>
                      <a:lnTo>
                        <a:pt x="84" y="517"/>
                      </a:lnTo>
                      <a:lnTo>
                        <a:pt x="88" y="512"/>
                      </a:lnTo>
                      <a:lnTo>
                        <a:pt x="102" y="512"/>
                      </a:lnTo>
                      <a:lnTo>
                        <a:pt x="112" y="528"/>
                      </a:lnTo>
                      <a:lnTo>
                        <a:pt x="126" y="507"/>
                      </a:lnTo>
                      <a:lnTo>
                        <a:pt x="131" y="448"/>
                      </a:lnTo>
                      <a:lnTo>
                        <a:pt x="168" y="411"/>
                      </a:lnTo>
                      <a:lnTo>
                        <a:pt x="168" y="390"/>
                      </a:lnTo>
                      <a:lnTo>
                        <a:pt x="168" y="374"/>
                      </a:lnTo>
                      <a:lnTo>
                        <a:pt x="206" y="349"/>
                      </a:lnTo>
                      <a:lnTo>
                        <a:pt x="234" y="343"/>
                      </a:lnTo>
                      <a:lnTo>
                        <a:pt x="244" y="332"/>
                      </a:lnTo>
                      <a:lnTo>
                        <a:pt x="220" y="306"/>
                      </a:lnTo>
                      <a:lnTo>
                        <a:pt x="201" y="264"/>
                      </a:lnTo>
                      <a:lnTo>
                        <a:pt x="192" y="254"/>
                      </a:lnTo>
                      <a:lnTo>
                        <a:pt x="164" y="269"/>
                      </a:lnTo>
                      <a:lnTo>
                        <a:pt x="145" y="259"/>
                      </a:lnTo>
                      <a:lnTo>
                        <a:pt x="117" y="248"/>
                      </a:lnTo>
                      <a:lnTo>
                        <a:pt x="107" y="254"/>
                      </a:lnTo>
                      <a:lnTo>
                        <a:pt x="98" y="242"/>
                      </a:lnTo>
                      <a:lnTo>
                        <a:pt x="98" y="222"/>
                      </a:lnTo>
                      <a:lnTo>
                        <a:pt x="84" y="201"/>
                      </a:lnTo>
                      <a:lnTo>
                        <a:pt x="74" y="195"/>
                      </a:lnTo>
                      <a:lnTo>
                        <a:pt x="52" y="201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8" name="IT">
                <a:extLst>
                  <a:ext uri="{FF2B5EF4-FFF2-40B4-BE49-F238E27FC236}">
                    <a16:creationId xmlns:a16="http://schemas.microsoft.com/office/drawing/2014/main" id="{30AE8174-AD36-4B15-8DD1-F3BB29B01A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2502" y="4187187"/>
                <a:ext cx="1378284" cy="1554841"/>
                <a:chOff x="2243132" y="4710790"/>
                <a:chExt cx="631" cy="816"/>
              </a:xfrm>
              <a:solidFill>
                <a:srgbClr val="438086">
                  <a:lumMod val="20000"/>
                  <a:lumOff val="80000"/>
                </a:srgbClr>
              </a:solidFill>
              <a:effectLst/>
            </p:grpSpPr>
            <p:sp>
              <p:nvSpPr>
                <p:cNvPr id="77" name="Freeform 83">
                  <a:extLst>
                    <a:ext uri="{FF2B5EF4-FFF2-40B4-BE49-F238E27FC236}">
                      <a16:creationId xmlns:a16="http://schemas.microsoft.com/office/drawing/2014/main" id="{751CC2FC-C99D-4CE5-A06D-DB90BB25F8E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243153" y="4711221"/>
                  <a:ext cx="100" cy="168"/>
                </a:xfrm>
                <a:custGeom>
                  <a:avLst/>
                  <a:gdLst>
                    <a:gd name="T0" fmla="*/ 89 w 150"/>
                    <a:gd name="T1" fmla="*/ 0 h 275"/>
                    <a:gd name="T2" fmla="*/ 66 w 150"/>
                    <a:gd name="T3" fmla="*/ 16 h 275"/>
                    <a:gd name="T4" fmla="*/ 47 w 150"/>
                    <a:gd name="T5" fmla="*/ 31 h 275"/>
                    <a:gd name="T6" fmla="*/ 28 w 150"/>
                    <a:gd name="T7" fmla="*/ 37 h 275"/>
                    <a:gd name="T8" fmla="*/ 0 w 150"/>
                    <a:gd name="T9" fmla="*/ 31 h 275"/>
                    <a:gd name="T10" fmla="*/ 5 w 150"/>
                    <a:gd name="T11" fmla="*/ 64 h 275"/>
                    <a:gd name="T12" fmla="*/ 19 w 150"/>
                    <a:gd name="T13" fmla="*/ 84 h 275"/>
                    <a:gd name="T14" fmla="*/ 14 w 150"/>
                    <a:gd name="T15" fmla="*/ 138 h 275"/>
                    <a:gd name="T16" fmla="*/ 14 w 150"/>
                    <a:gd name="T17" fmla="*/ 164 h 275"/>
                    <a:gd name="T18" fmla="*/ 19 w 150"/>
                    <a:gd name="T19" fmla="*/ 185 h 275"/>
                    <a:gd name="T20" fmla="*/ 5 w 150"/>
                    <a:gd name="T21" fmla="*/ 228 h 275"/>
                    <a:gd name="T22" fmla="*/ 9 w 150"/>
                    <a:gd name="T23" fmla="*/ 259 h 275"/>
                    <a:gd name="T24" fmla="*/ 28 w 150"/>
                    <a:gd name="T25" fmla="*/ 275 h 275"/>
                    <a:gd name="T26" fmla="*/ 56 w 150"/>
                    <a:gd name="T27" fmla="*/ 253 h 275"/>
                    <a:gd name="T28" fmla="*/ 66 w 150"/>
                    <a:gd name="T29" fmla="*/ 248 h 275"/>
                    <a:gd name="T30" fmla="*/ 94 w 150"/>
                    <a:gd name="T31" fmla="*/ 253 h 275"/>
                    <a:gd name="T32" fmla="*/ 113 w 150"/>
                    <a:gd name="T33" fmla="*/ 232 h 275"/>
                    <a:gd name="T34" fmla="*/ 113 w 150"/>
                    <a:gd name="T35" fmla="*/ 211 h 275"/>
                    <a:gd name="T36" fmla="*/ 136 w 150"/>
                    <a:gd name="T37" fmla="*/ 169 h 275"/>
                    <a:gd name="T38" fmla="*/ 145 w 150"/>
                    <a:gd name="T39" fmla="*/ 142 h 275"/>
                    <a:gd name="T40" fmla="*/ 136 w 150"/>
                    <a:gd name="T41" fmla="*/ 117 h 275"/>
                    <a:gd name="T42" fmla="*/ 150 w 150"/>
                    <a:gd name="T43" fmla="*/ 84 h 275"/>
                    <a:gd name="T44" fmla="*/ 141 w 150"/>
                    <a:gd name="T45" fmla="*/ 37 h 275"/>
                    <a:gd name="T46" fmla="*/ 136 w 150"/>
                    <a:gd name="T47" fmla="*/ 10 h 275"/>
                    <a:gd name="T48" fmla="*/ 89 w 150"/>
                    <a:gd name="T49" fmla="*/ 0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0" h="275">
                      <a:moveTo>
                        <a:pt x="89" y="0"/>
                      </a:moveTo>
                      <a:lnTo>
                        <a:pt x="66" y="16"/>
                      </a:lnTo>
                      <a:lnTo>
                        <a:pt x="47" y="31"/>
                      </a:lnTo>
                      <a:lnTo>
                        <a:pt x="28" y="37"/>
                      </a:lnTo>
                      <a:lnTo>
                        <a:pt x="0" y="31"/>
                      </a:lnTo>
                      <a:lnTo>
                        <a:pt x="5" y="64"/>
                      </a:lnTo>
                      <a:lnTo>
                        <a:pt x="19" y="84"/>
                      </a:lnTo>
                      <a:lnTo>
                        <a:pt x="14" y="138"/>
                      </a:lnTo>
                      <a:lnTo>
                        <a:pt x="14" y="164"/>
                      </a:lnTo>
                      <a:lnTo>
                        <a:pt x="19" y="185"/>
                      </a:lnTo>
                      <a:lnTo>
                        <a:pt x="5" y="228"/>
                      </a:lnTo>
                      <a:lnTo>
                        <a:pt x="9" y="259"/>
                      </a:lnTo>
                      <a:lnTo>
                        <a:pt x="28" y="275"/>
                      </a:lnTo>
                      <a:lnTo>
                        <a:pt x="56" y="253"/>
                      </a:lnTo>
                      <a:lnTo>
                        <a:pt x="66" y="248"/>
                      </a:lnTo>
                      <a:lnTo>
                        <a:pt x="94" y="253"/>
                      </a:lnTo>
                      <a:lnTo>
                        <a:pt x="113" y="232"/>
                      </a:lnTo>
                      <a:lnTo>
                        <a:pt x="113" y="211"/>
                      </a:lnTo>
                      <a:lnTo>
                        <a:pt x="136" y="169"/>
                      </a:lnTo>
                      <a:lnTo>
                        <a:pt x="145" y="142"/>
                      </a:lnTo>
                      <a:lnTo>
                        <a:pt x="136" y="117"/>
                      </a:lnTo>
                      <a:lnTo>
                        <a:pt x="150" y="84"/>
                      </a:lnTo>
                      <a:lnTo>
                        <a:pt x="141" y="37"/>
                      </a:lnTo>
                      <a:lnTo>
                        <a:pt x="136" y="1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84">
                  <a:extLst>
                    <a:ext uri="{FF2B5EF4-FFF2-40B4-BE49-F238E27FC236}">
                      <a16:creationId xmlns:a16="http://schemas.microsoft.com/office/drawing/2014/main" id="{ADD4AAD6-A2BF-47C0-8D11-C1E187AEAA4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243388" y="4711486"/>
                  <a:ext cx="184" cy="120"/>
                </a:xfrm>
                <a:custGeom>
                  <a:avLst/>
                  <a:gdLst>
                    <a:gd name="T0" fmla="*/ 260 w 274"/>
                    <a:gd name="T1" fmla="*/ 0 h 194"/>
                    <a:gd name="T2" fmla="*/ 274 w 274"/>
                    <a:gd name="T3" fmla="*/ 16 h 194"/>
                    <a:gd name="T4" fmla="*/ 265 w 274"/>
                    <a:gd name="T5" fmla="*/ 32 h 194"/>
                    <a:gd name="T6" fmla="*/ 255 w 274"/>
                    <a:gd name="T7" fmla="*/ 57 h 194"/>
                    <a:gd name="T8" fmla="*/ 241 w 274"/>
                    <a:gd name="T9" fmla="*/ 73 h 194"/>
                    <a:gd name="T10" fmla="*/ 246 w 274"/>
                    <a:gd name="T11" fmla="*/ 121 h 194"/>
                    <a:gd name="T12" fmla="*/ 255 w 274"/>
                    <a:gd name="T13" fmla="*/ 157 h 194"/>
                    <a:gd name="T14" fmla="*/ 231 w 274"/>
                    <a:gd name="T15" fmla="*/ 172 h 194"/>
                    <a:gd name="T16" fmla="*/ 227 w 274"/>
                    <a:gd name="T17" fmla="*/ 188 h 194"/>
                    <a:gd name="T18" fmla="*/ 208 w 274"/>
                    <a:gd name="T19" fmla="*/ 194 h 194"/>
                    <a:gd name="T20" fmla="*/ 180 w 274"/>
                    <a:gd name="T21" fmla="*/ 162 h 194"/>
                    <a:gd name="T22" fmla="*/ 161 w 274"/>
                    <a:gd name="T23" fmla="*/ 162 h 194"/>
                    <a:gd name="T24" fmla="*/ 146 w 274"/>
                    <a:gd name="T25" fmla="*/ 137 h 194"/>
                    <a:gd name="T26" fmla="*/ 118 w 274"/>
                    <a:gd name="T27" fmla="*/ 121 h 194"/>
                    <a:gd name="T28" fmla="*/ 99 w 274"/>
                    <a:gd name="T29" fmla="*/ 115 h 194"/>
                    <a:gd name="T30" fmla="*/ 80 w 274"/>
                    <a:gd name="T31" fmla="*/ 105 h 194"/>
                    <a:gd name="T32" fmla="*/ 61 w 274"/>
                    <a:gd name="T33" fmla="*/ 88 h 194"/>
                    <a:gd name="T34" fmla="*/ 28 w 274"/>
                    <a:gd name="T35" fmla="*/ 63 h 194"/>
                    <a:gd name="T36" fmla="*/ 14 w 274"/>
                    <a:gd name="T37" fmla="*/ 57 h 194"/>
                    <a:gd name="T38" fmla="*/ 0 w 274"/>
                    <a:gd name="T39" fmla="*/ 41 h 194"/>
                    <a:gd name="T40" fmla="*/ 0 w 274"/>
                    <a:gd name="T41" fmla="*/ 22 h 194"/>
                    <a:gd name="T42" fmla="*/ 5 w 274"/>
                    <a:gd name="T43" fmla="*/ 6 h 194"/>
                    <a:gd name="T44" fmla="*/ 33 w 274"/>
                    <a:gd name="T45" fmla="*/ 10 h 194"/>
                    <a:gd name="T46" fmla="*/ 76 w 274"/>
                    <a:gd name="T47" fmla="*/ 10 h 194"/>
                    <a:gd name="T48" fmla="*/ 85 w 274"/>
                    <a:gd name="T49" fmla="*/ 26 h 194"/>
                    <a:gd name="T50" fmla="*/ 132 w 274"/>
                    <a:gd name="T51" fmla="*/ 26 h 194"/>
                    <a:gd name="T52" fmla="*/ 165 w 274"/>
                    <a:gd name="T53" fmla="*/ 26 h 194"/>
                    <a:gd name="T54" fmla="*/ 208 w 274"/>
                    <a:gd name="T55" fmla="*/ 16 h 194"/>
                    <a:gd name="T56" fmla="*/ 260 w 274"/>
                    <a:gd name="T57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74" h="194">
                      <a:moveTo>
                        <a:pt x="260" y="0"/>
                      </a:moveTo>
                      <a:lnTo>
                        <a:pt x="274" y="16"/>
                      </a:lnTo>
                      <a:lnTo>
                        <a:pt x="265" y="32"/>
                      </a:lnTo>
                      <a:lnTo>
                        <a:pt x="255" y="57"/>
                      </a:lnTo>
                      <a:lnTo>
                        <a:pt x="241" y="73"/>
                      </a:lnTo>
                      <a:lnTo>
                        <a:pt x="246" y="121"/>
                      </a:lnTo>
                      <a:lnTo>
                        <a:pt x="255" y="157"/>
                      </a:lnTo>
                      <a:lnTo>
                        <a:pt x="231" y="172"/>
                      </a:lnTo>
                      <a:lnTo>
                        <a:pt x="227" y="188"/>
                      </a:lnTo>
                      <a:lnTo>
                        <a:pt x="208" y="194"/>
                      </a:lnTo>
                      <a:lnTo>
                        <a:pt x="180" y="162"/>
                      </a:lnTo>
                      <a:lnTo>
                        <a:pt x="161" y="162"/>
                      </a:lnTo>
                      <a:lnTo>
                        <a:pt x="146" y="137"/>
                      </a:lnTo>
                      <a:lnTo>
                        <a:pt x="118" y="121"/>
                      </a:lnTo>
                      <a:lnTo>
                        <a:pt x="99" y="115"/>
                      </a:lnTo>
                      <a:lnTo>
                        <a:pt x="80" y="105"/>
                      </a:lnTo>
                      <a:lnTo>
                        <a:pt x="61" y="88"/>
                      </a:lnTo>
                      <a:lnTo>
                        <a:pt x="28" y="63"/>
                      </a:lnTo>
                      <a:lnTo>
                        <a:pt x="14" y="57"/>
                      </a:lnTo>
                      <a:lnTo>
                        <a:pt x="0" y="41"/>
                      </a:lnTo>
                      <a:lnTo>
                        <a:pt x="0" y="22"/>
                      </a:lnTo>
                      <a:lnTo>
                        <a:pt x="5" y="6"/>
                      </a:lnTo>
                      <a:lnTo>
                        <a:pt x="33" y="10"/>
                      </a:lnTo>
                      <a:lnTo>
                        <a:pt x="76" y="10"/>
                      </a:lnTo>
                      <a:lnTo>
                        <a:pt x="85" y="26"/>
                      </a:lnTo>
                      <a:lnTo>
                        <a:pt x="132" y="26"/>
                      </a:lnTo>
                      <a:lnTo>
                        <a:pt x="165" y="26"/>
                      </a:lnTo>
                      <a:lnTo>
                        <a:pt x="208" y="16"/>
                      </a:lnTo>
                      <a:lnTo>
                        <a:pt x="260" y="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85">
                  <a:extLst>
                    <a:ext uri="{FF2B5EF4-FFF2-40B4-BE49-F238E27FC236}">
                      <a16:creationId xmlns:a16="http://schemas.microsoft.com/office/drawing/2014/main" id="{28CE1370-9758-4C65-BA44-C00D0CAB4C4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243132" y="4710790"/>
                  <a:ext cx="631" cy="730"/>
                </a:xfrm>
                <a:custGeom>
                  <a:avLst/>
                  <a:gdLst>
                    <a:gd name="T0" fmla="*/ 713 w 931"/>
                    <a:gd name="T1" fmla="*/ 1163 h 1179"/>
                    <a:gd name="T2" fmla="*/ 769 w 931"/>
                    <a:gd name="T3" fmla="*/ 1052 h 1179"/>
                    <a:gd name="T4" fmla="*/ 793 w 931"/>
                    <a:gd name="T5" fmla="*/ 1015 h 1179"/>
                    <a:gd name="T6" fmla="*/ 774 w 931"/>
                    <a:gd name="T7" fmla="*/ 963 h 1179"/>
                    <a:gd name="T8" fmla="*/ 751 w 931"/>
                    <a:gd name="T9" fmla="*/ 957 h 1179"/>
                    <a:gd name="T10" fmla="*/ 769 w 931"/>
                    <a:gd name="T11" fmla="*/ 916 h 1179"/>
                    <a:gd name="T12" fmla="*/ 798 w 931"/>
                    <a:gd name="T13" fmla="*/ 857 h 1179"/>
                    <a:gd name="T14" fmla="*/ 887 w 931"/>
                    <a:gd name="T15" fmla="*/ 926 h 1179"/>
                    <a:gd name="T16" fmla="*/ 924 w 931"/>
                    <a:gd name="T17" fmla="*/ 926 h 1179"/>
                    <a:gd name="T18" fmla="*/ 896 w 931"/>
                    <a:gd name="T19" fmla="*/ 846 h 1179"/>
                    <a:gd name="T20" fmla="*/ 868 w 931"/>
                    <a:gd name="T21" fmla="*/ 842 h 1179"/>
                    <a:gd name="T22" fmla="*/ 769 w 931"/>
                    <a:gd name="T23" fmla="*/ 752 h 1179"/>
                    <a:gd name="T24" fmla="*/ 708 w 931"/>
                    <a:gd name="T25" fmla="*/ 704 h 1179"/>
                    <a:gd name="T26" fmla="*/ 713 w 931"/>
                    <a:gd name="T27" fmla="*/ 672 h 1179"/>
                    <a:gd name="T28" fmla="*/ 620 w 931"/>
                    <a:gd name="T29" fmla="*/ 624 h 1179"/>
                    <a:gd name="T30" fmla="*/ 578 w 931"/>
                    <a:gd name="T31" fmla="*/ 583 h 1179"/>
                    <a:gd name="T32" fmla="*/ 479 w 931"/>
                    <a:gd name="T33" fmla="*/ 416 h 1179"/>
                    <a:gd name="T34" fmla="*/ 460 w 931"/>
                    <a:gd name="T35" fmla="*/ 284 h 1179"/>
                    <a:gd name="T36" fmla="*/ 432 w 931"/>
                    <a:gd name="T37" fmla="*/ 232 h 1179"/>
                    <a:gd name="T38" fmla="*/ 512 w 931"/>
                    <a:gd name="T39" fmla="*/ 190 h 1179"/>
                    <a:gd name="T40" fmla="*/ 549 w 931"/>
                    <a:gd name="T41" fmla="*/ 99 h 1179"/>
                    <a:gd name="T42" fmla="*/ 465 w 931"/>
                    <a:gd name="T43" fmla="*/ 58 h 1179"/>
                    <a:gd name="T44" fmla="*/ 451 w 931"/>
                    <a:gd name="T45" fmla="*/ 21 h 1179"/>
                    <a:gd name="T46" fmla="*/ 334 w 931"/>
                    <a:gd name="T47" fmla="*/ 5 h 1179"/>
                    <a:gd name="T48" fmla="*/ 278 w 931"/>
                    <a:gd name="T49" fmla="*/ 74 h 1179"/>
                    <a:gd name="T50" fmla="*/ 230 w 931"/>
                    <a:gd name="T51" fmla="*/ 68 h 1179"/>
                    <a:gd name="T52" fmla="*/ 169 w 931"/>
                    <a:gd name="T53" fmla="*/ 89 h 1179"/>
                    <a:gd name="T54" fmla="*/ 146 w 931"/>
                    <a:gd name="T55" fmla="*/ 42 h 1179"/>
                    <a:gd name="T56" fmla="*/ 113 w 931"/>
                    <a:gd name="T57" fmla="*/ 84 h 1179"/>
                    <a:gd name="T58" fmla="*/ 28 w 931"/>
                    <a:gd name="T59" fmla="*/ 121 h 1179"/>
                    <a:gd name="T60" fmla="*/ 9 w 931"/>
                    <a:gd name="T61" fmla="*/ 195 h 1179"/>
                    <a:gd name="T62" fmla="*/ 0 w 931"/>
                    <a:gd name="T63" fmla="*/ 268 h 1179"/>
                    <a:gd name="T64" fmla="*/ 38 w 931"/>
                    <a:gd name="T65" fmla="*/ 296 h 1179"/>
                    <a:gd name="T66" fmla="*/ 66 w 931"/>
                    <a:gd name="T67" fmla="*/ 354 h 1179"/>
                    <a:gd name="T68" fmla="*/ 155 w 931"/>
                    <a:gd name="T69" fmla="*/ 300 h 1179"/>
                    <a:gd name="T70" fmla="*/ 240 w 931"/>
                    <a:gd name="T71" fmla="*/ 385 h 1179"/>
                    <a:gd name="T72" fmla="*/ 278 w 931"/>
                    <a:gd name="T73" fmla="*/ 500 h 1179"/>
                    <a:gd name="T74" fmla="*/ 342 w 931"/>
                    <a:gd name="T75" fmla="*/ 563 h 1179"/>
                    <a:gd name="T76" fmla="*/ 427 w 931"/>
                    <a:gd name="T77" fmla="*/ 678 h 1179"/>
                    <a:gd name="T78" fmla="*/ 559 w 931"/>
                    <a:gd name="T79" fmla="*/ 788 h 1179"/>
                    <a:gd name="T80" fmla="*/ 601 w 931"/>
                    <a:gd name="T81" fmla="*/ 820 h 1179"/>
                    <a:gd name="T82" fmla="*/ 634 w 931"/>
                    <a:gd name="T83" fmla="*/ 894 h 1179"/>
                    <a:gd name="T84" fmla="*/ 686 w 931"/>
                    <a:gd name="T85" fmla="*/ 916 h 1179"/>
                    <a:gd name="T86" fmla="*/ 705 w 931"/>
                    <a:gd name="T87" fmla="*/ 1010 h 1179"/>
                    <a:gd name="T88" fmla="*/ 689 w 931"/>
                    <a:gd name="T89" fmla="*/ 1079 h 1179"/>
                    <a:gd name="T90" fmla="*/ 675 w 931"/>
                    <a:gd name="T91" fmla="*/ 1163 h 1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31" h="1179">
                      <a:moveTo>
                        <a:pt x="675" y="1163"/>
                      </a:moveTo>
                      <a:lnTo>
                        <a:pt x="689" y="1179"/>
                      </a:lnTo>
                      <a:lnTo>
                        <a:pt x="713" y="1163"/>
                      </a:lnTo>
                      <a:lnTo>
                        <a:pt x="741" y="1121"/>
                      </a:lnTo>
                      <a:lnTo>
                        <a:pt x="755" y="1058"/>
                      </a:lnTo>
                      <a:lnTo>
                        <a:pt x="769" y="1052"/>
                      </a:lnTo>
                      <a:lnTo>
                        <a:pt x="779" y="1062"/>
                      </a:lnTo>
                      <a:lnTo>
                        <a:pt x="798" y="1042"/>
                      </a:lnTo>
                      <a:lnTo>
                        <a:pt x="793" y="1015"/>
                      </a:lnTo>
                      <a:lnTo>
                        <a:pt x="802" y="994"/>
                      </a:lnTo>
                      <a:lnTo>
                        <a:pt x="798" y="984"/>
                      </a:lnTo>
                      <a:lnTo>
                        <a:pt x="774" y="963"/>
                      </a:lnTo>
                      <a:lnTo>
                        <a:pt x="765" y="963"/>
                      </a:lnTo>
                      <a:lnTo>
                        <a:pt x="769" y="951"/>
                      </a:lnTo>
                      <a:lnTo>
                        <a:pt x="751" y="957"/>
                      </a:lnTo>
                      <a:lnTo>
                        <a:pt x="741" y="947"/>
                      </a:lnTo>
                      <a:lnTo>
                        <a:pt x="741" y="936"/>
                      </a:lnTo>
                      <a:lnTo>
                        <a:pt x="769" y="916"/>
                      </a:lnTo>
                      <a:lnTo>
                        <a:pt x="783" y="894"/>
                      </a:lnTo>
                      <a:lnTo>
                        <a:pt x="783" y="862"/>
                      </a:lnTo>
                      <a:lnTo>
                        <a:pt x="798" y="857"/>
                      </a:lnTo>
                      <a:lnTo>
                        <a:pt x="845" y="883"/>
                      </a:lnTo>
                      <a:lnTo>
                        <a:pt x="863" y="889"/>
                      </a:lnTo>
                      <a:lnTo>
                        <a:pt x="887" y="926"/>
                      </a:lnTo>
                      <a:lnTo>
                        <a:pt x="896" y="947"/>
                      </a:lnTo>
                      <a:lnTo>
                        <a:pt x="910" y="947"/>
                      </a:lnTo>
                      <a:lnTo>
                        <a:pt x="924" y="926"/>
                      </a:lnTo>
                      <a:lnTo>
                        <a:pt x="931" y="904"/>
                      </a:lnTo>
                      <a:lnTo>
                        <a:pt x="915" y="867"/>
                      </a:lnTo>
                      <a:lnTo>
                        <a:pt x="896" y="846"/>
                      </a:lnTo>
                      <a:lnTo>
                        <a:pt x="878" y="846"/>
                      </a:lnTo>
                      <a:lnTo>
                        <a:pt x="878" y="842"/>
                      </a:lnTo>
                      <a:lnTo>
                        <a:pt x="868" y="842"/>
                      </a:lnTo>
                      <a:lnTo>
                        <a:pt x="821" y="788"/>
                      </a:lnTo>
                      <a:lnTo>
                        <a:pt x="798" y="793"/>
                      </a:lnTo>
                      <a:lnTo>
                        <a:pt x="769" y="752"/>
                      </a:lnTo>
                      <a:lnTo>
                        <a:pt x="751" y="746"/>
                      </a:lnTo>
                      <a:lnTo>
                        <a:pt x="722" y="715"/>
                      </a:lnTo>
                      <a:lnTo>
                        <a:pt x="708" y="704"/>
                      </a:lnTo>
                      <a:lnTo>
                        <a:pt x="719" y="694"/>
                      </a:lnTo>
                      <a:lnTo>
                        <a:pt x="732" y="688"/>
                      </a:lnTo>
                      <a:lnTo>
                        <a:pt x="713" y="672"/>
                      </a:lnTo>
                      <a:lnTo>
                        <a:pt x="689" y="682"/>
                      </a:lnTo>
                      <a:lnTo>
                        <a:pt x="672" y="672"/>
                      </a:lnTo>
                      <a:lnTo>
                        <a:pt x="620" y="624"/>
                      </a:lnTo>
                      <a:lnTo>
                        <a:pt x="615" y="604"/>
                      </a:lnTo>
                      <a:lnTo>
                        <a:pt x="596" y="598"/>
                      </a:lnTo>
                      <a:lnTo>
                        <a:pt x="578" y="583"/>
                      </a:lnTo>
                      <a:lnTo>
                        <a:pt x="530" y="469"/>
                      </a:lnTo>
                      <a:lnTo>
                        <a:pt x="516" y="453"/>
                      </a:lnTo>
                      <a:lnTo>
                        <a:pt x="479" y="416"/>
                      </a:lnTo>
                      <a:lnTo>
                        <a:pt x="436" y="342"/>
                      </a:lnTo>
                      <a:lnTo>
                        <a:pt x="436" y="300"/>
                      </a:lnTo>
                      <a:lnTo>
                        <a:pt x="460" y="284"/>
                      </a:lnTo>
                      <a:lnTo>
                        <a:pt x="460" y="263"/>
                      </a:lnTo>
                      <a:lnTo>
                        <a:pt x="441" y="243"/>
                      </a:lnTo>
                      <a:lnTo>
                        <a:pt x="432" y="232"/>
                      </a:lnTo>
                      <a:lnTo>
                        <a:pt x="436" y="216"/>
                      </a:lnTo>
                      <a:lnTo>
                        <a:pt x="455" y="206"/>
                      </a:lnTo>
                      <a:lnTo>
                        <a:pt x="512" y="190"/>
                      </a:lnTo>
                      <a:lnTo>
                        <a:pt x="535" y="173"/>
                      </a:lnTo>
                      <a:lnTo>
                        <a:pt x="554" y="153"/>
                      </a:lnTo>
                      <a:lnTo>
                        <a:pt x="549" y="99"/>
                      </a:lnTo>
                      <a:lnTo>
                        <a:pt x="554" y="79"/>
                      </a:lnTo>
                      <a:lnTo>
                        <a:pt x="526" y="74"/>
                      </a:lnTo>
                      <a:lnTo>
                        <a:pt x="465" y="58"/>
                      </a:lnTo>
                      <a:lnTo>
                        <a:pt x="455" y="42"/>
                      </a:lnTo>
                      <a:lnTo>
                        <a:pt x="451" y="37"/>
                      </a:lnTo>
                      <a:lnTo>
                        <a:pt x="451" y="21"/>
                      </a:lnTo>
                      <a:lnTo>
                        <a:pt x="446" y="5"/>
                      </a:lnTo>
                      <a:lnTo>
                        <a:pt x="413" y="0"/>
                      </a:lnTo>
                      <a:lnTo>
                        <a:pt x="334" y="5"/>
                      </a:lnTo>
                      <a:lnTo>
                        <a:pt x="325" y="27"/>
                      </a:lnTo>
                      <a:lnTo>
                        <a:pt x="296" y="31"/>
                      </a:lnTo>
                      <a:lnTo>
                        <a:pt x="278" y="74"/>
                      </a:lnTo>
                      <a:lnTo>
                        <a:pt x="278" y="89"/>
                      </a:lnTo>
                      <a:lnTo>
                        <a:pt x="259" y="74"/>
                      </a:lnTo>
                      <a:lnTo>
                        <a:pt x="230" y="68"/>
                      </a:lnTo>
                      <a:lnTo>
                        <a:pt x="212" y="79"/>
                      </a:lnTo>
                      <a:lnTo>
                        <a:pt x="198" y="111"/>
                      </a:lnTo>
                      <a:lnTo>
                        <a:pt x="169" y="89"/>
                      </a:lnTo>
                      <a:lnTo>
                        <a:pt x="174" y="58"/>
                      </a:lnTo>
                      <a:lnTo>
                        <a:pt x="165" y="37"/>
                      </a:lnTo>
                      <a:lnTo>
                        <a:pt x="146" y="42"/>
                      </a:lnTo>
                      <a:lnTo>
                        <a:pt x="141" y="68"/>
                      </a:lnTo>
                      <a:lnTo>
                        <a:pt x="127" y="84"/>
                      </a:lnTo>
                      <a:lnTo>
                        <a:pt x="113" y="84"/>
                      </a:lnTo>
                      <a:lnTo>
                        <a:pt x="47" y="74"/>
                      </a:lnTo>
                      <a:lnTo>
                        <a:pt x="25" y="95"/>
                      </a:lnTo>
                      <a:lnTo>
                        <a:pt x="28" y="121"/>
                      </a:lnTo>
                      <a:lnTo>
                        <a:pt x="33" y="142"/>
                      </a:lnTo>
                      <a:lnTo>
                        <a:pt x="0" y="173"/>
                      </a:lnTo>
                      <a:lnTo>
                        <a:pt x="9" y="195"/>
                      </a:lnTo>
                      <a:lnTo>
                        <a:pt x="19" y="206"/>
                      </a:lnTo>
                      <a:lnTo>
                        <a:pt x="0" y="232"/>
                      </a:lnTo>
                      <a:lnTo>
                        <a:pt x="0" y="268"/>
                      </a:lnTo>
                      <a:lnTo>
                        <a:pt x="9" y="284"/>
                      </a:lnTo>
                      <a:lnTo>
                        <a:pt x="28" y="284"/>
                      </a:lnTo>
                      <a:lnTo>
                        <a:pt x="38" y="296"/>
                      </a:lnTo>
                      <a:lnTo>
                        <a:pt x="47" y="321"/>
                      </a:lnTo>
                      <a:lnTo>
                        <a:pt x="47" y="348"/>
                      </a:lnTo>
                      <a:lnTo>
                        <a:pt x="66" y="354"/>
                      </a:lnTo>
                      <a:lnTo>
                        <a:pt x="80" y="348"/>
                      </a:lnTo>
                      <a:lnTo>
                        <a:pt x="132" y="290"/>
                      </a:lnTo>
                      <a:lnTo>
                        <a:pt x="155" y="300"/>
                      </a:lnTo>
                      <a:lnTo>
                        <a:pt x="202" y="327"/>
                      </a:lnTo>
                      <a:lnTo>
                        <a:pt x="235" y="354"/>
                      </a:lnTo>
                      <a:lnTo>
                        <a:pt x="240" y="385"/>
                      </a:lnTo>
                      <a:lnTo>
                        <a:pt x="259" y="406"/>
                      </a:lnTo>
                      <a:lnTo>
                        <a:pt x="268" y="443"/>
                      </a:lnTo>
                      <a:lnTo>
                        <a:pt x="278" y="500"/>
                      </a:lnTo>
                      <a:lnTo>
                        <a:pt x="292" y="527"/>
                      </a:lnTo>
                      <a:lnTo>
                        <a:pt x="309" y="549"/>
                      </a:lnTo>
                      <a:lnTo>
                        <a:pt x="342" y="563"/>
                      </a:lnTo>
                      <a:lnTo>
                        <a:pt x="372" y="614"/>
                      </a:lnTo>
                      <a:lnTo>
                        <a:pt x="399" y="657"/>
                      </a:lnTo>
                      <a:lnTo>
                        <a:pt x="427" y="678"/>
                      </a:lnTo>
                      <a:lnTo>
                        <a:pt x="479" y="746"/>
                      </a:lnTo>
                      <a:lnTo>
                        <a:pt x="516" y="746"/>
                      </a:lnTo>
                      <a:lnTo>
                        <a:pt x="559" y="788"/>
                      </a:lnTo>
                      <a:lnTo>
                        <a:pt x="559" y="830"/>
                      </a:lnTo>
                      <a:lnTo>
                        <a:pt x="573" y="842"/>
                      </a:lnTo>
                      <a:lnTo>
                        <a:pt x="601" y="820"/>
                      </a:lnTo>
                      <a:lnTo>
                        <a:pt x="606" y="842"/>
                      </a:lnTo>
                      <a:lnTo>
                        <a:pt x="606" y="867"/>
                      </a:lnTo>
                      <a:lnTo>
                        <a:pt x="634" y="894"/>
                      </a:lnTo>
                      <a:lnTo>
                        <a:pt x="643" y="910"/>
                      </a:lnTo>
                      <a:lnTo>
                        <a:pt x="681" y="899"/>
                      </a:lnTo>
                      <a:lnTo>
                        <a:pt x="686" y="916"/>
                      </a:lnTo>
                      <a:lnTo>
                        <a:pt x="681" y="951"/>
                      </a:lnTo>
                      <a:lnTo>
                        <a:pt x="700" y="984"/>
                      </a:lnTo>
                      <a:lnTo>
                        <a:pt x="705" y="1010"/>
                      </a:lnTo>
                      <a:lnTo>
                        <a:pt x="713" y="1037"/>
                      </a:lnTo>
                      <a:lnTo>
                        <a:pt x="708" y="1058"/>
                      </a:lnTo>
                      <a:lnTo>
                        <a:pt x="689" y="1079"/>
                      </a:lnTo>
                      <a:lnTo>
                        <a:pt x="686" y="1105"/>
                      </a:lnTo>
                      <a:lnTo>
                        <a:pt x="672" y="1136"/>
                      </a:lnTo>
                      <a:lnTo>
                        <a:pt x="675" y="1163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">
                <a:extLst>
                  <a:ext uri="{FF2B5EF4-FFF2-40B4-BE49-F238E27FC236}">
                    <a16:creationId xmlns:a16="http://schemas.microsoft.com/office/drawing/2014/main" id="{B092905A-12A9-46DC-BF4D-A43A759A1F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09866" y="4979509"/>
                <a:ext cx="1096574" cy="1016982"/>
                <a:chOff x="3816299" y="5517315"/>
                <a:chExt cx="501" cy="535"/>
              </a:xfrm>
              <a:solidFill>
                <a:srgbClr val="438086">
                  <a:lumMod val="20000"/>
                  <a:lumOff val="80000"/>
                </a:srgbClr>
              </a:solidFill>
              <a:effectLst/>
            </p:grpSpPr>
            <p:sp>
              <p:nvSpPr>
                <p:cNvPr id="68" name="Freeform 74">
                  <a:extLst>
                    <a:ext uri="{FF2B5EF4-FFF2-40B4-BE49-F238E27FC236}">
                      <a16:creationId xmlns:a16="http://schemas.microsoft.com/office/drawing/2014/main" id="{A263923E-4CFC-4A2B-B5A4-E858308732A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816585" y="5517458"/>
                  <a:ext cx="26" cy="24"/>
                </a:xfrm>
                <a:custGeom>
                  <a:avLst/>
                  <a:gdLst>
                    <a:gd name="T0" fmla="*/ 38 w 38"/>
                    <a:gd name="T1" fmla="*/ 0 h 40"/>
                    <a:gd name="T2" fmla="*/ 14 w 38"/>
                    <a:gd name="T3" fmla="*/ 0 h 40"/>
                    <a:gd name="T4" fmla="*/ 2 w 38"/>
                    <a:gd name="T5" fmla="*/ 9 h 40"/>
                    <a:gd name="T6" fmla="*/ 0 w 38"/>
                    <a:gd name="T7" fmla="*/ 22 h 40"/>
                    <a:gd name="T8" fmla="*/ 0 w 38"/>
                    <a:gd name="T9" fmla="*/ 37 h 40"/>
                    <a:gd name="T10" fmla="*/ 11 w 38"/>
                    <a:gd name="T11" fmla="*/ 40 h 40"/>
                    <a:gd name="T12" fmla="*/ 33 w 38"/>
                    <a:gd name="T13" fmla="*/ 25 h 40"/>
                    <a:gd name="T14" fmla="*/ 38 w 38"/>
                    <a:gd name="T1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" h="40">
                      <a:moveTo>
                        <a:pt x="38" y="0"/>
                      </a:moveTo>
                      <a:lnTo>
                        <a:pt x="14" y="0"/>
                      </a:lnTo>
                      <a:lnTo>
                        <a:pt x="2" y="9"/>
                      </a:lnTo>
                      <a:lnTo>
                        <a:pt x="0" y="22"/>
                      </a:lnTo>
                      <a:lnTo>
                        <a:pt x="0" y="37"/>
                      </a:lnTo>
                      <a:lnTo>
                        <a:pt x="11" y="40"/>
                      </a:lnTo>
                      <a:lnTo>
                        <a:pt x="33" y="25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75">
                  <a:extLst>
                    <a:ext uri="{FF2B5EF4-FFF2-40B4-BE49-F238E27FC236}">
                      <a16:creationId xmlns:a16="http://schemas.microsoft.com/office/drawing/2014/main" id="{3531F9B8-7647-4AD9-861C-53A237D7748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816633" y="5517499"/>
                  <a:ext cx="45" cy="33"/>
                </a:xfrm>
                <a:custGeom>
                  <a:avLst/>
                  <a:gdLst>
                    <a:gd name="T0" fmla="*/ 35 w 66"/>
                    <a:gd name="T1" fmla="*/ 0 h 52"/>
                    <a:gd name="T2" fmla="*/ 66 w 66"/>
                    <a:gd name="T3" fmla="*/ 37 h 52"/>
                    <a:gd name="T4" fmla="*/ 60 w 66"/>
                    <a:gd name="T5" fmla="*/ 47 h 52"/>
                    <a:gd name="T6" fmla="*/ 44 w 66"/>
                    <a:gd name="T7" fmla="*/ 52 h 52"/>
                    <a:gd name="T8" fmla="*/ 41 w 66"/>
                    <a:gd name="T9" fmla="*/ 40 h 52"/>
                    <a:gd name="T10" fmla="*/ 35 w 66"/>
                    <a:gd name="T11" fmla="*/ 34 h 52"/>
                    <a:gd name="T12" fmla="*/ 25 w 66"/>
                    <a:gd name="T13" fmla="*/ 40 h 52"/>
                    <a:gd name="T14" fmla="*/ 14 w 66"/>
                    <a:gd name="T15" fmla="*/ 31 h 52"/>
                    <a:gd name="T16" fmla="*/ 9 w 66"/>
                    <a:gd name="T17" fmla="*/ 24 h 52"/>
                    <a:gd name="T18" fmla="*/ 16 w 66"/>
                    <a:gd name="T19" fmla="*/ 18 h 52"/>
                    <a:gd name="T20" fmla="*/ 2 w 66"/>
                    <a:gd name="T21" fmla="*/ 27 h 52"/>
                    <a:gd name="T22" fmla="*/ 0 w 66"/>
                    <a:gd name="T23" fmla="*/ 18 h 52"/>
                    <a:gd name="T24" fmla="*/ 19 w 66"/>
                    <a:gd name="T25" fmla="*/ 10 h 52"/>
                    <a:gd name="T26" fmla="*/ 35 w 66"/>
                    <a:gd name="T2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6" h="52">
                      <a:moveTo>
                        <a:pt x="35" y="0"/>
                      </a:moveTo>
                      <a:lnTo>
                        <a:pt x="66" y="37"/>
                      </a:lnTo>
                      <a:lnTo>
                        <a:pt x="60" y="47"/>
                      </a:lnTo>
                      <a:lnTo>
                        <a:pt x="44" y="52"/>
                      </a:lnTo>
                      <a:lnTo>
                        <a:pt x="41" y="40"/>
                      </a:lnTo>
                      <a:lnTo>
                        <a:pt x="35" y="34"/>
                      </a:lnTo>
                      <a:lnTo>
                        <a:pt x="25" y="40"/>
                      </a:lnTo>
                      <a:lnTo>
                        <a:pt x="14" y="31"/>
                      </a:lnTo>
                      <a:lnTo>
                        <a:pt x="9" y="24"/>
                      </a:lnTo>
                      <a:lnTo>
                        <a:pt x="16" y="18"/>
                      </a:lnTo>
                      <a:lnTo>
                        <a:pt x="2" y="27"/>
                      </a:lnTo>
                      <a:lnTo>
                        <a:pt x="0" y="18"/>
                      </a:lnTo>
                      <a:lnTo>
                        <a:pt x="19" y="1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76">
                  <a:extLst>
                    <a:ext uri="{FF2B5EF4-FFF2-40B4-BE49-F238E27FC236}">
                      <a16:creationId xmlns:a16="http://schemas.microsoft.com/office/drawing/2014/main" id="{35E30652-ECAB-483B-A1D0-BED7C3ACF43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816309" y="5517596"/>
                  <a:ext cx="21" cy="22"/>
                </a:xfrm>
                <a:custGeom>
                  <a:avLst/>
                  <a:gdLst>
                    <a:gd name="T0" fmla="*/ 22 w 30"/>
                    <a:gd name="T1" fmla="*/ 0 h 36"/>
                    <a:gd name="T2" fmla="*/ 30 w 30"/>
                    <a:gd name="T3" fmla="*/ 10 h 36"/>
                    <a:gd name="T4" fmla="*/ 27 w 30"/>
                    <a:gd name="T5" fmla="*/ 23 h 36"/>
                    <a:gd name="T6" fmla="*/ 30 w 30"/>
                    <a:gd name="T7" fmla="*/ 33 h 36"/>
                    <a:gd name="T8" fmla="*/ 22 w 30"/>
                    <a:gd name="T9" fmla="*/ 36 h 36"/>
                    <a:gd name="T10" fmla="*/ 8 w 30"/>
                    <a:gd name="T11" fmla="*/ 33 h 36"/>
                    <a:gd name="T12" fmla="*/ 0 w 30"/>
                    <a:gd name="T13" fmla="*/ 20 h 36"/>
                    <a:gd name="T14" fmla="*/ 22 w 30"/>
                    <a:gd name="T15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6">
                      <a:moveTo>
                        <a:pt x="22" y="0"/>
                      </a:moveTo>
                      <a:lnTo>
                        <a:pt x="30" y="10"/>
                      </a:lnTo>
                      <a:lnTo>
                        <a:pt x="27" y="23"/>
                      </a:lnTo>
                      <a:lnTo>
                        <a:pt x="30" y="33"/>
                      </a:lnTo>
                      <a:lnTo>
                        <a:pt x="22" y="36"/>
                      </a:lnTo>
                      <a:lnTo>
                        <a:pt x="8" y="33"/>
                      </a:lnTo>
                      <a:lnTo>
                        <a:pt x="0" y="2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77">
                  <a:extLst>
                    <a:ext uri="{FF2B5EF4-FFF2-40B4-BE49-F238E27FC236}">
                      <a16:creationId xmlns:a16="http://schemas.microsoft.com/office/drawing/2014/main" id="{B534400C-39E7-4126-A22E-ADF71F4CF77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816484" y="5517548"/>
                  <a:ext cx="91" cy="76"/>
                </a:xfrm>
                <a:custGeom>
                  <a:avLst/>
                  <a:gdLst>
                    <a:gd name="T0" fmla="*/ 11 w 134"/>
                    <a:gd name="T1" fmla="*/ 0 h 124"/>
                    <a:gd name="T2" fmla="*/ 0 w 134"/>
                    <a:gd name="T3" fmla="*/ 10 h 124"/>
                    <a:gd name="T4" fmla="*/ 14 w 134"/>
                    <a:gd name="T5" fmla="*/ 37 h 124"/>
                    <a:gd name="T6" fmla="*/ 30 w 134"/>
                    <a:gd name="T7" fmla="*/ 43 h 124"/>
                    <a:gd name="T8" fmla="*/ 49 w 134"/>
                    <a:gd name="T9" fmla="*/ 65 h 124"/>
                    <a:gd name="T10" fmla="*/ 66 w 134"/>
                    <a:gd name="T11" fmla="*/ 77 h 124"/>
                    <a:gd name="T12" fmla="*/ 93 w 134"/>
                    <a:gd name="T13" fmla="*/ 100 h 124"/>
                    <a:gd name="T14" fmla="*/ 109 w 134"/>
                    <a:gd name="T15" fmla="*/ 108 h 124"/>
                    <a:gd name="T16" fmla="*/ 129 w 134"/>
                    <a:gd name="T17" fmla="*/ 124 h 124"/>
                    <a:gd name="T18" fmla="*/ 134 w 134"/>
                    <a:gd name="T19" fmla="*/ 115 h 124"/>
                    <a:gd name="T20" fmla="*/ 93 w 134"/>
                    <a:gd name="T21" fmla="*/ 80 h 124"/>
                    <a:gd name="T22" fmla="*/ 90 w 134"/>
                    <a:gd name="T23" fmla="*/ 63 h 124"/>
                    <a:gd name="T24" fmla="*/ 85 w 134"/>
                    <a:gd name="T25" fmla="*/ 47 h 124"/>
                    <a:gd name="T26" fmla="*/ 68 w 134"/>
                    <a:gd name="T27" fmla="*/ 28 h 124"/>
                    <a:gd name="T28" fmla="*/ 63 w 134"/>
                    <a:gd name="T29" fmla="*/ 31 h 124"/>
                    <a:gd name="T30" fmla="*/ 41 w 134"/>
                    <a:gd name="T31" fmla="*/ 13 h 124"/>
                    <a:gd name="T32" fmla="*/ 28 w 134"/>
                    <a:gd name="T33" fmla="*/ 6 h 124"/>
                    <a:gd name="T34" fmla="*/ 11 w 134"/>
                    <a:gd name="T35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34" h="124">
                      <a:moveTo>
                        <a:pt x="11" y="0"/>
                      </a:moveTo>
                      <a:lnTo>
                        <a:pt x="0" y="10"/>
                      </a:lnTo>
                      <a:lnTo>
                        <a:pt x="14" y="37"/>
                      </a:lnTo>
                      <a:lnTo>
                        <a:pt x="30" y="43"/>
                      </a:lnTo>
                      <a:lnTo>
                        <a:pt x="49" y="65"/>
                      </a:lnTo>
                      <a:lnTo>
                        <a:pt x="66" y="77"/>
                      </a:lnTo>
                      <a:lnTo>
                        <a:pt x="93" y="100"/>
                      </a:lnTo>
                      <a:lnTo>
                        <a:pt x="109" y="108"/>
                      </a:lnTo>
                      <a:lnTo>
                        <a:pt x="129" y="124"/>
                      </a:lnTo>
                      <a:lnTo>
                        <a:pt x="134" y="115"/>
                      </a:lnTo>
                      <a:lnTo>
                        <a:pt x="93" y="80"/>
                      </a:lnTo>
                      <a:lnTo>
                        <a:pt x="90" y="63"/>
                      </a:lnTo>
                      <a:lnTo>
                        <a:pt x="85" y="47"/>
                      </a:lnTo>
                      <a:lnTo>
                        <a:pt x="68" y="28"/>
                      </a:lnTo>
                      <a:lnTo>
                        <a:pt x="63" y="31"/>
                      </a:lnTo>
                      <a:lnTo>
                        <a:pt x="41" y="13"/>
                      </a:lnTo>
                      <a:lnTo>
                        <a:pt x="28" y="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78">
                  <a:extLst>
                    <a:ext uri="{FF2B5EF4-FFF2-40B4-BE49-F238E27FC236}">
                      <a16:creationId xmlns:a16="http://schemas.microsoft.com/office/drawing/2014/main" id="{9974C337-C5DC-482F-ADEA-A7D6EE3B830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816760" y="5517688"/>
                  <a:ext cx="36" cy="20"/>
                </a:xfrm>
                <a:custGeom>
                  <a:avLst/>
                  <a:gdLst>
                    <a:gd name="T0" fmla="*/ 52 w 52"/>
                    <a:gd name="T1" fmla="*/ 8 h 31"/>
                    <a:gd name="T2" fmla="*/ 28 w 52"/>
                    <a:gd name="T3" fmla="*/ 31 h 31"/>
                    <a:gd name="T4" fmla="*/ 12 w 52"/>
                    <a:gd name="T5" fmla="*/ 31 h 31"/>
                    <a:gd name="T6" fmla="*/ 0 w 52"/>
                    <a:gd name="T7" fmla="*/ 21 h 31"/>
                    <a:gd name="T8" fmla="*/ 8 w 52"/>
                    <a:gd name="T9" fmla="*/ 2 h 31"/>
                    <a:gd name="T10" fmla="*/ 33 w 52"/>
                    <a:gd name="T11" fmla="*/ 0 h 31"/>
                    <a:gd name="T12" fmla="*/ 52 w 52"/>
                    <a:gd name="T13" fmla="*/ 8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31">
                      <a:moveTo>
                        <a:pt x="52" y="8"/>
                      </a:moveTo>
                      <a:lnTo>
                        <a:pt x="28" y="31"/>
                      </a:lnTo>
                      <a:lnTo>
                        <a:pt x="12" y="31"/>
                      </a:lnTo>
                      <a:lnTo>
                        <a:pt x="0" y="21"/>
                      </a:lnTo>
                      <a:lnTo>
                        <a:pt x="8" y="2"/>
                      </a:lnTo>
                      <a:lnTo>
                        <a:pt x="33" y="0"/>
                      </a:lnTo>
                      <a:lnTo>
                        <a:pt x="52" y="8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79">
                  <a:extLst>
                    <a:ext uri="{FF2B5EF4-FFF2-40B4-BE49-F238E27FC236}">
                      <a16:creationId xmlns:a16="http://schemas.microsoft.com/office/drawing/2014/main" id="{6C596633-05A9-45C2-A1DA-AFBE9723950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816767" y="5517732"/>
                  <a:ext cx="33" cy="30"/>
                </a:xfrm>
                <a:custGeom>
                  <a:avLst/>
                  <a:gdLst>
                    <a:gd name="T0" fmla="*/ 53 w 53"/>
                    <a:gd name="T1" fmla="*/ 0 h 47"/>
                    <a:gd name="T2" fmla="*/ 53 w 53"/>
                    <a:gd name="T3" fmla="*/ 15 h 47"/>
                    <a:gd name="T4" fmla="*/ 20 w 53"/>
                    <a:gd name="T5" fmla="*/ 40 h 47"/>
                    <a:gd name="T6" fmla="*/ 6 w 53"/>
                    <a:gd name="T7" fmla="*/ 47 h 47"/>
                    <a:gd name="T8" fmla="*/ 0 w 53"/>
                    <a:gd name="T9" fmla="*/ 44 h 47"/>
                    <a:gd name="T10" fmla="*/ 5 w 53"/>
                    <a:gd name="T11" fmla="*/ 27 h 47"/>
                    <a:gd name="T12" fmla="*/ 28 w 53"/>
                    <a:gd name="T13" fmla="*/ 8 h 47"/>
                    <a:gd name="T14" fmla="*/ 53 w 53"/>
                    <a:gd name="T15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3" h="47">
                      <a:moveTo>
                        <a:pt x="53" y="0"/>
                      </a:moveTo>
                      <a:lnTo>
                        <a:pt x="53" y="15"/>
                      </a:lnTo>
                      <a:lnTo>
                        <a:pt x="20" y="40"/>
                      </a:lnTo>
                      <a:lnTo>
                        <a:pt x="6" y="47"/>
                      </a:lnTo>
                      <a:lnTo>
                        <a:pt x="0" y="44"/>
                      </a:lnTo>
                      <a:lnTo>
                        <a:pt x="5" y="27"/>
                      </a:lnTo>
                      <a:lnTo>
                        <a:pt x="28" y="8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80">
                  <a:extLst>
                    <a:ext uri="{FF2B5EF4-FFF2-40B4-BE49-F238E27FC236}">
                      <a16:creationId xmlns:a16="http://schemas.microsoft.com/office/drawing/2014/main" id="{64B6D323-3103-41C1-9411-1F42A594866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816352" y="5517605"/>
                  <a:ext cx="158" cy="142"/>
                </a:xfrm>
                <a:custGeom>
                  <a:avLst/>
                  <a:gdLst>
                    <a:gd name="T0" fmla="*/ 33 w 233"/>
                    <a:gd name="T1" fmla="*/ 10 h 231"/>
                    <a:gd name="T2" fmla="*/ 21 w 233"/>
                    <a:gd name="T3" fmla="*/ 16 h 231"/>
                    <a:gd name="T4" fmla="*/ 25 w 233"/>
                    <a:gd name="T5" fmla="*/ 29 h 231"/>
                    <a:gd name="T6" fmla="*/ 14 w 233"/>
                    <a:gd name="T7" fmla="*/ 45 h 231"/>
                    <a:gd name="T8" fmla="*/ 5 w 233"/>
                    <a:gd name="T9" fmla="*/ 43 h 231"/>
                    <a:gd name="T10" fmla="*/ 0 w 233"/>
                    <a:gd name="T11" fmla="*/ 50 h 231"/>
                    <a:gd name="T12" fmla="*/ 2 w 233"/>
                    <a:gd name="T13" fmla="*/ 66 h 231"/>
                    <a:gd name="T14" fmla="*/ 40 w 233"/>
                    <a:gd name="T15" fmla="*/ 82 h 231"/>
                    <a:gd name="T16" fmla="*/ 49 w 233"/>
                    <a:gd name="T17" fmla="*/ 117 h 231"/>
                    <a:gd name="T18" fmla="*/ 60 w 233"/>
                    <a:gd name="T19" fmla="*/ 161 h 231"/>
                    <a:gd name="T20" fmla="*/ 74 w 233"/>
                    <a:gd name="T21" fmla="*/ 185 h 231"/>
                    <a:gd name="T22" fmla="*/ 91 w 233"/>
                    <a:gd name="T23" fmla="*/ 170 h 231"/>
                    <a:gd name="T24" fmla="*/ 112 w 233"/>
                    <a:gd name="T25" fmla="*/ 201 h 231"/>
                    <a:gd name="T26" fmla="*/ 134 w 233"/>
                    <a:gd name="T27" fmla="*/ 231 h 231"/>
                    <a:gd name="T28" fmla="*/ 143 w 233"/>
                    <a:gd name="T29" fmla="*/ 208 h 231"/>
                    <a:gd name="T30" fmla="*/ 136 w 233"/>
                    <a:gd name="T31" fmla="*/ 192 h 231"/>
                    <a:gd name="T32" fmla="*/ 145 w 233"/>
                    <a:gd name="T33" fmla="*/ 185 h 231"/>
                    <a:gd name="T34" fmla="*/ 178 w 233"/>
                    <a:gd name="T35" fmla="*/ 214 h 231"/>
                    <a:gd name="T36" fmla="*/ 188 w 233"/>
                    <a:gd name="T37" fmla="*/ 205 h 231"/>
                    <a:gd name="T38" fmla="*/ 191 w 233"/>
                    <a:gd name="T39" fmla="*/ 195 h 231"/>
                    <a:gd name="T40" fmla="*/ 174 w 233"/>
                    <a:gd name="T41" fmla="*/ 158 h 231"/>
                    <a:gd name="T42" fmla="*/ 174 w 233"/>
                    <a:gd name="T43" fmla="*/ 151 h 231"/>
                    <a:gd name="T44" fmla="*/ 159 w 233"/>
                    <a:gd name="T45" fmla="*/ 121 h 231"/>
                    <a:gd name="T46" fmla="*/ 153 w 233"/>
                    <a:gd name="T47" fmla="*/ 100 h 231"/>
                    <a:gd name="T48" fmla="*/ 159 w 233"/>
                    <a:gd name="T49" fmla="*/ 99 h 231"/>
                    <a:gd name="T50" fmla="*/ 178 w 233"/>
                    <a:gd name="T51" fmla="*/ 103 h 231"/>
                    <a:gd name="T52" fmla="*/ 200 w 233"/>
                    <a:gd name="T53" fmla="*/ 124 h 231"/>
                    <a:gd name="T54" fmla="*/ 211 w 233"/>
                    <a:gd name="T55" fmla="*/ 109 h 231"/>
                    <a:gd name="T56" fmla="*/ 230 w 233"/>
                    <a:gd name="T57" fmla="*/ 111 h 231"/>
                    <a:gd name="T58" fmla="*/ 233 w 233"/>
                    <a:gd name="T59" fmla="*/ 106 h 231"/>
                    <a:gd name="T60" fmla="*/ 209 w 233"/>
                    <a:gd name="T61" fmla="*/ 72 h 231"/>
                    <a:gd name="T62" fmla="*/ 191 w 233"/>
                    <a:gd name="T63" fmla="*/ 74 h 231"/>
                    <a:gd name="T64" fmla="*/ 186 w 233"/>
                    <a:gd name="T65" fmla="*/ 63 h 231"/>
                    <a:gd name="T66" fmla="*/ 174 w 233"/>
                    <a:gd name="T67" fmla="*/ 37 h 231"/>
                    <a:gd name="T68" fmla="*/ 164 w 233"/>
                    <a:gd name="T69" fmla="*/ 47 h 231"/>
                    <a:gd name="T70" fmla="*/ 141 w 233"/>
                    <a:gd name="T71" fmla="*/ 37 h 231"/>
                    <a:gd name="T72" fmla="*/ 126 w 233"/>
                    <a:gd name="T73" fmla="*/ 10 h 231"/>
                    <a:gd name="T74" fmla="*/ 98 w 233"/>
                    <a:gd name="T75" fmla="*/ 13 h 231"/>
                    <a:gd name="T76" fmla="*/ 77 w 233"/>
                    <a:gd name="T77" fmla="*/ 16 h 231"/>
                    <a:gd name="T78" fmla="*/ 63 w 233"/>
                    <a:gd name="T79" fmla="*/ 0 h 231"/>
                    <a:gd name="T80" fmla="*/ 52 w 233"/>
                    <a:gd name="T81" fmla="*/ 9 h 231"/>
                    <a:gd name="T82" fmla="*/ 33 w 233"/>
                    <a:gd name="T83" fmla="*/ 10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33" h="231">
                      <a:moveTo>
                        <a:pt x="33" y="10"/>
                      </a:moveTo>
                      <a:lnTo>
                        <a:pt x="21" y="16"/>
                      </a:lnTo>
                      <a:lnTo>
                        <a:pt x="25" y="29"/>
                      </a:lnTo>
                      <a:lnTo>
                        <a:pt x="14" y="45"/>
                      </a:lnTo>
                      <a:lnTo>
                        <a:pt x="5" y="43"/>
                      </a:lnTo>
                      <a:lnTo>
                        <a:pt x="0" y="50"/>
                      </a:lnTo>
                      <a:lnTo>
                        <a:pt x="2" y="66"/>
                      </a:lnTo>
                      <a:lnTo>
                        <a:pt x="40" y="82"/>
                      </a:lnTo>
                      <a:lnTo>
                        <a:pt x="49" y="117"/>
                      </a:lnTo>
                      <a:lnTo>
                        <a:pt x="60" y="161"/>
                      </a:lnTo>
                      <a:lnTo>
                        <a:pt x="74" y="185"/>
                      </a:lnTo>
                      <a:lnTo>
                        <a:pt x="91" y="170"/>
                      </a:lnTo>
                      <a:lnTo>
                        <a:pt x="112" y="201"/>
                      </a:lnTo>
                      <a:lnTo>
                        <a:pt x="134" y="231"/>
                      </a:lnTo>
                      <a:lnTo>
                        <a:pt x="143" y="208"/>
                      </a:lnTo>
                      <a:lnTo>
                        <a:pt x="136" y="192"/>
                      </a:lnTo>
                      <a:lnTo>
                        <a:pt x="145" y="185"/>
                      </a:lnTo>
                      <a:lnTo>
                        <a:pt x="178" y="214"/>
                      </a:lnTo>
                      <a:lnTo>
                        <a:pt x="188" y="205"/>
                      </a:lnTo>
                      <a:lnTo>
                        <a:pt x="191" y="195"/>
                      </a:lnTo>
                      <a:lnTo>
                        <a:pt x="174" y="158"/>
                      </a:lnTo>
                      <a:lnTo>
                        <a:pt x="174" y="151"/>
                      </a:lnTo>
                      <a:lnTo>
                        <a:pt x="159" y="121"/>
                      </a:lnTo>
                      <a:lnTo>
                        <a:pt x="153" y="100"/>
                      </a:lnTo>
                      <a:lnTo>
                        <a:pt x="159" y="99"/>
                      </a:lnTo>
                      <a:lnTo>
                        <a:pt x="178" y="103"/>
                      </a:lnTo>
                      <a:lnTo>
                        <a:pt x="200" y="124"/>
                      </a:lnTo>
                      <a:lnTo>
                        <a:pt x="211" y="109"/>
                      </a:lnTo>
                      <a:lnTo>
                        <a:pt x="230" y="111"/>
                      </a:lnTo>
                      <a:lnTo>
                        <a:pt x="233" y="106"/>
                      </a:lnTo>
                      <a:lnTo>
                        <a:pt x="209" y="72"/>
                      </a:lnTo>
                      <a:lnTo>
                        <a:pt x="191" y="74"/>
                      </a:lnTo>
                      <a:lnTo>
                        <a:pt x="186" y="63"/>
                      </a:lnTo>
                      <a:lnTo>
                        <a:pt x="174" y="37"/>
                      </a:lnTo>
                      <a:lnTo>
                        <a:pt x="164" y="47"/>
                      </a:lnTo>
                      <a:lnTo>
                        <a:pt x="141" y="37"/>
                      </a:lnTo>
                      <a:lnTo>
                        <a:pt x="126" y="10"/>
                      </a:lnTo>
                      <a:lnTo>
                        <a:pt x="98" y="13"/>
                      </a:lnTo>
                      <a:lnTo>
                        <a:pt x="77" y="16"/>
                      </a:lnTo>
                      <a:lnTo>
                        <a:pt x="63" y="0"/>
                      </a:lnTo>
                      <a:lnTo>
                        <a:pt x="52" y="9"/>
                      </a:lnTo>
                      <a:lnTo>
                        <a:pt x="33" y="1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81">
                  <a:extLst>
                    <a:ext uri="{FF2B5EF4-FFF2-40B4-BE49-F238E27FC236}">
                      <a16:creationId xmlns:a16="http://schemas.microsoft.com/office/drawing/2014/main" id="{846680F4-15AA-4E87-AFE2-9FCFF6B3054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816299" y="5517315"/>
                  <a:ext cx="370" cy="338"/>
                </a:xfrm>
                <a:custGeom>
                  <a:avLst/>
                  <a:gdLst>
                    <a:gd name="T0" fmla="*/ 99 w 543"/>
                    <a:gd name="T1" fmla="*/ 145 h 549"/>
                    <a:gd name="T2" fmla="*/ 70 w 543"/>
                    <a:gd name="T3" fmla="*/ 238 h 549"/>
                    <a:gd name="T4" fmla="*/ 56 w 543"/>
                    <a:gd name="T5" fmla="*/ 259 h 549"/>
                    <a:gd name="T6" fmla="*/ 30 w 543"/>
                    <a:gd name="T7" fmla="*/ 285 h 549"/>
                    <a:gd name="T8" fmla="*/ 0 w 543"/>
                    <a:gd name="T9" fmla="*/ 290 h 549"/>
                    <a:gd name="T10" fmla="*/ 39 w 543"/>
                    <a:gd name="T11" fmla="*/ 370 h 549"/>
                    <a:gd name="T12" fmla="*/ 72 w 543"/>
                    <a:gd name="T13" fmla="*/ 370 h 549"/>
                    <a:gd name="T14" fmla="*/ 61 w 543"/>
                    <a:gd name="T15" fmla="*/ 395 h 549"/>
                    <a:gd name="T16" fmla="*/ 72 w 543"/>
                    <a:gd name="T17" fmla="*/ 438 h 549"/>
                    <a:gd name="T18" fmla="*/ 96 w 543"/>
                    <a:gd name="T19" fmla="*/ 469 h 549"/>
                    <a:gd name="T20" fmla="*/ 115 w 543"/>
                    <a:gd name="T21" fmla="*/ 451 h 549"/>
                    <a:gd name="T22" fmla="*/ 136 w 543"/>
                    <a:gd name="T23" fmla="*/ 454 h 549"/>
                    <a:gd name="T24" fmla="*/ 201 w 543"/>
                    <a:gd name="T25" fmla="*/ 462 h 549"/>
                    <a:gd name="T26" fmla="*/ 241 w 543"/>
                    <a:gd name="T27" fmla="*/ 485 h 549"/>
                    <a:gd name="T28" fmla="*/ 262 w 543"/>
                    <a:gd name="T29" fmla="*/ 515 h 549"/>
                    <a:gd name="T30" fmla="*/ 290 w 543"/>
                    <a:gd name="T31" fmla="*/ 502 h 549"/>
                    <a:gd name="T32" fmla="*/ 342 w 543"/>
                    <a:gd name="T33" fmla="*/ 549 h 549"/>
                    <a:gd name="T34" fmla="*/ 351 w 543"/>
                    <a:gd name="T35" fmla="*/ 522 h 549"/>
                    <a:gd name="T36" fmla="*/ 350 w 543"/>
                    <a:gd name="T37" fmla="*/ 478 h 549"/>
                    <a:gd name="T38" fmla="*/ 328 w 543"/>
                    <a:gd name="T39" fmla="*/ 459 h 549"/>
                    <a:gd name="T40" fmla="*/ 272 w 543"/>
                    <a:gd name="T41" fmla="*/ 420 h 549"/>
                    <a:gd name="T42" fmla="*/ 239 w 543"/>
                    <a:gd name="T43" fmla="*/ 407 h 549"/>
                    <a:gd name="T44" fmla="*/ 227 w 543"/>
                    <a:gd name="T45" fmla="*/ 388 h 549"/>
                    <a:gd name="T46" fmla="*/ 246 w 543"/>
                    <a:gd name="T47" fmla="*/ 367 h 549"/>
                    <a:gd name="T48" fmla="*/ 232 w 543"/>
                    <a:gd name="T49" fmla="*/ 336 h 549"/>
                    <a:gd name="T50" fmla="*/ 256 w 543"/>
                    <a:gd name="T51" fmla="*/ 349 h 549"/>
                    <a:gd name="T52" fmla="*/ 272 w 543"/>
                    <a:gd name="T53" fmla="*/ 339 h 549"/>
                    <a:gd name="T54" fmla="*/ 241 w 543"/>
                    <a:gd name="T55" fmla="*/ 287 h 549"/>
                    <a:gd name="T56" fmla="*/ 215 w 543"/>
                    <a:gd name="T57" fmla="*/ 228 h 549"/>
                    <a:gd name="T58" fmla="*/ 209 w 543"/>
                    <a:gd name="T59" fmla="*/ 191 h 549"/>
                    <a:gd name="T60" fmla="*/ 223 w 543"/>
                    <a:gd name="T61" fmla="*/ 166 h 549"/>
                    <a:gd name="T62" fmla="*/ 234 w 543"/>
                    <a:gd name="T63" fmla="*/ 198 h 549"/>
                    <a:gd name="T64" fmla="*/ 241 w 543"/>
                    <a:gd name="T65" fmla="*/ 209 h 549"/>
                    <a:gd name="T66" fmla="*/ 288 w 543"/>
                    <a:gd name="T67" fmla="*/ 250 h 549"/>
                    <a:gd name="T68" fmla="*/ 293 w 543"/>
                    <a:gd name="T69" fmla="*/ 222 h 549"/>
                    <a:gd name="T70" fmla="*/ 326 w 543"/>
                    <a:gd name="T71" fmla="*/ 250 h 549"/>
                    <a:gd name="T72" fmla="*/ 312 w 543"/>
                    <a:gd name="T73" fmla="*/ 216 h 549"/>
                    <a:gd name="T74" fmla="*/ 326 w 543"/>
                    <a:gd name="T75" fmla="*/ 201 h 549"/>
                    <a:gd name="T76" fmla="*/ 364 w 543"/>
                    <a:gd name="T77" fmla="*/ 211 h 549"/>
                    <a:gd name="T78" fmla="*/ 347 w 543"/>
                    <a:gd name="T79" fmla="*/ 185 h 549"/>
                    <a:gd name="T80" fmla="*/ 312 w 543"/>
                    <a:gd name="T81" fmla="*/ 161 h 549"/>
                    <a:gd name="T82" fmla="*/ 314 w 543"/>
                    <a:gd name="T83" fmla="*/ 139 h 549"/>
                    <a:gd name="T84" fmla="*/ 377 w 543"/>
                    <a:gd name="T85" fmla="*/ 124 h 549"/>
                    <a:gd name="T86" fmla="*/ 442 w 543"/>
                    <a:gd name="T87" fmla="*/ 117 h 549"/>
                    <a:gd name="T88" fmla="*/ 478 w 543"/>
                    <a:gd name="T89" fmla="*/ 124 h 549"/>
                    <a:gd name="T90" fmla="*/ 513 w 543"/>
                    <a:gd name="T91" fmla="*/ 108 h 549"/>
                    <a:gd name="T92" fmla="*/ 541 w 543"/>
                    <a:gd name="T93" fmla="*/ 68 h 549"/>
                    <a:gd name="T94" fmla="*/ 541 w 543"/>
                    <a:gd name="T95" fmla="*/ 9 h 549"/>
                    <a:gd name="T96" fmla="*/ 516 w 543"/>
                    <a:gd name="T97" fmla="*/ 0 h 549"/>
                    <a:gd name="T98" fmla="*/ 508 w 543"/>
                    <a:gd name="T99" fmla="*/ 28 h 549"/>
                    <a:gd name="T100" fmla="*/ 491 w 543"/>
                    <a:gd name="T101" fmla="*/ 50 h 549"/>
                    <a:gd name="T102" fmla="*/ 469 w 543"/>
                    <a:gd name="T103" fmla="*/ 64 h 549"/>
                    <a:gd name="T104" fmla="*/ 427 w 543"/>
                    <a:gd name="T105" fmla="*/ 47 h 549"/>
                    <a:gd name="T106" fmla="*/ 386 w 543"/>
                    <a:gd name="T107" fmla="*/ 28 h 549"/>
                    <a:gd name="T108" fmla="*/ 342 w 543"/>
                    <a:gd name="T109" fmla="*/ 64 h 549"/>
                    <a:gd name="T110" fmla="*/ 293 w 543"/>
                    <a:gd name="T111" fmla="*/ 80 h 549"/>
                    <a:gd name="T112" fmla="*/ 256 w 543"/>
                    <a:gd name="T113" fmla="*/ 87 h 549"/>
                    <a:gd name="T114" fmla="*/ 232 w 543"/>
                    <a:gd name="T115" fmla="*/ 111 h 549"/>
                    <a:gd name="T116" fmla="*/ 194 w 543"/>
                    <a:gd name="T117" fmla="*/ 117 h 549"/>
                    <a:gd name="T118" fmla="*/ 160 w 543"/>
                    <a:gd name="T119" fmla="*/ 138 h 549"/>
                    <a:gd name="T120" fmla="*/ 124 w 543"/>
                    <a:gd name="T121" fmla="*/ 138 h 5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43" h="549">
                      <a:moveTo>
                        <a:pt x="110" y="135"/>
                      </a:moveTo>
                      <a:lnTo>
                        <a:pt x="99" y="145"/>
                      </a:lnTo>
                      <a:lnTo>
                        <a:pt x="86" y="192"/>
                      </a:lnTo>
                      <a:lnTo>
                        <a:pt x="70" y="238"/>
                      </a:lnTo>
                      <a:lnTo>
                        <a:pt x="63" y="243"/>
                      </a:lnTo>
                      <a:lnTo>
                        <a:pt x="56" y="259"/>
                      </a:lnTo>
                      <a:lnTo>
                        <a:pt x="47" y="275"/>
                      </a:lnTo>
                      <a:lnTo>
                        <a:pt x="30" y="285"/>
                      </a:lnTo>
                      <a:lnTo>
                        <a:pt x="17" y="290"/>
                      </a:lnTo>
                      <a:lnTo>
                        <a:pt x="0" y="290"/>
                      </a:lnTo>
                      <a:lnTo>
                        <a:pt x="22" y="343"/>
                      </a:lnTo>
                      <a:lnTo>
                        <a:pt x="39" y="370"/>
                      </a:lnTo>
                      <a:lnTo>
                        <a:pt x="56" y="370"/>
                      </a:lnTo>
                      <a:lnTo>
                        <a:pt x="72" y="370"/>
                      </a:lnTo>
                      <a:lnTo>
                        <a:pt x="77" y="383"/>
                      </a:lnTo>
                      <a:lnTo>
                        <a:pt x="61" y="395"/>
                      </a:lnTo>
                      <a:lnTo>
                        <a:pt x="61" y="413"/>
                      </a:lnTo>
                      <a:lnTo>
                        <a:pt x="72" y="438"/>
                      </a:lnTo>
                      <a:lnTo>
                        <a:pt x="86" y="459"/>
                      </a:lnTo>
                      <a:lnTo>
                        <a:pt x="96" y="469"/>
                      </a:lnTo>
                      <a:lnTo>
                        <a:pt x="101" y="454"/>
                      </a:lnTo>
                      <a:lnTo>
                        <a:pt x="115" y="451"/>
                      </a:lnTo>
                      <a:lnTo>
                        <a:pt x="132" y="467"/>
                      </a:lnTo>
                      <a:lnTo>
                        <a:pt x="136" y="454"/>
                      </a:lnTo>
                      <a:lnTo>
                        <a:pt x="162" y="457"/>
                      </a:lnTo>
                      <a:lnTo>
                        <a:pt x="201" y="462"/>
                      </a:lnTo>
                      <a:lnTo>
                        <a:pt x="229" y="472"/>
                      </a:lnTo>
                      <a:lnTo>
                        <a:pt x="241" y="485"/>
                      </a:lnTo>
                      <a:lnTo>
                        <a:pt x="253" y="504"/>
                      </a:lnTo>
                      <a:lnTo>
                        <a:pt x="262" y="515"/>
                      </a:lnTo>
                      <a:lnTo>
                        <a:pt x="274" y="504"/>
                      </a:lnTo>
                      <a:lnTo>
                        <a:pt x="290" y="502"/>
                      </a:lnTo>
                      <a:lnTo>
                        <a:pt x="314" y="521"/>
                      </a:lnTo>
                      <a:lnTo>
                        <a:pt x="342" y="549"/>
                      </a:lnTo>
                      <a:lnTo>
                        <a:pt x="350" y="543"/>
                      </a:lnTo>
                      <a:lnTo>
                        <a:pt x="351" y="522"/>
                      </a:lnTo>
                      <a:lnTo>
                        <a:pt x="351" y="499"/>
                      </a:lnTo>
                      <a:lnTo>
                        <a:pt x="350" y="478"/>
                      </a:lnTo>
                      <a:lnTo>
                        <a:pt x="337" y="454"/>
                      </a:lnTo>
                      <a:lnTo>
                        <a:pt x="328" y="459"/>
                      </a:lnTo>
                      <a:lnTo>
                        <a:pt x="307" y="448"/>
                      </a:lnTo>
                      <a:lnTo>
                        <a:pt x="272" y="420"/>
                      </a:lnTo>
                      <a:lnTo>
                        <a:pt x="262" y="410"/>
                      </a:lnTo>
                      <a:lnTo>
                        <a:pt x="239" y="407"/>
                      </a:lnTo>
                      <a:lnTo>
                        <a:pt x="227" y="398"/>
                      </a:lnTo>
                      <a:lnTo>
                        <a:pt x="227" y="388"/>
                      </a:lnTo>
                      <a:lnTo>
                        <a:pt x="241" y="373"/>
                      </a:lnTo>
                      <a:lnTo>
                        <a:pt x="246" y="367"/>
                      </a:lnTo>
                      <a:lnTo>
                        <a:pt x="237" y="354"/>
                      </a:lnTo>
                      <a:lnTo>
                        <a:pt x="232" y="336"/>
                      </a:lnTo>
                      <a:lnTo>
                        <a:pt x="237" y="327"/>
                      </a:lnTo>
                      <a:lnTo>
                        <a:pt x="256" y="349"/>
                      </a:lnTo>
                      <a:lnTo>
                        <a:pt x="272" y="357"/>
                      </a:lnTo>
                      <a:lnTo>
                        <a:pt x="272" y="339"/>
                      </a:lnTo>
                      <a:lnTo>
                        <a:pt x="262" y="317"/>
                      </a:lnTo>
                      <a:lnTo>
                        <a:pt x="241" y="287"/>
                      </a:lnTo>
                      <a:lnTo>
                        <a:pt x="218" y="248"/>
                      </a:lnTo>
                      <a:lnTo>
                        <a:pt x="215" y="228"/>
                      </a:lnTo>
                      <a:lnTo>
                        <a:pt x="213" y="209"/>
                      </a:lnTo>
                      <a:lnTo>
                        <a:pt x="209" y="191"/>
                      </a:lnTo>
                      <a:lnTo>
                        <a:pt x="206" y="172"/>
                      </a:lnTo>
                      <a:lnTo>
                        <a:pt x="223" y="166"/>
                      </a:lnTo>
                      <a:lnTo>
                        <a:pt x="220" y="179"/>
                      </a:lnTo>
                      <a:lnTo>
                        <a:pt x="234" y="198"/>
                      </a:lnTo>
                      <a:lnTo>
                        <a:pt x="243" y="198"/>
                      </a:lnTo>
                      <a:lnTo>
                        <a:pt x="241" y="209"/>
                      </a:lnTo>
                      <a:lnTo>
                        <a:pt x="286" y="259"/>
                      </a:lnTo>
                      <a:lnTo>
                        <a:pt x="288" y="250"/>
                      </a:lnTo>
                      <a:lnTo>
                        <a:pt x="279" y="228"/>
                      </a:lnTo>
                      <a:lnTo>
                        <a:pt x="293" y="222"/>
                      </a:lnTo>
                      <a:lnTo>
                        <a:pt x="314" y="232"/>
                      </a:lnTo>
                      <a:lnTo>
                        <a:pt x="326" y="250"/>
                      </a:lnTo>
                      <a:lnTo>
                        <a:pt x="328" y="238"/>
                      </a:lnTo>
                      <a:lnTo>
                        <a:pt x="312" y="216"/>
                      </a:lnTo>
                      <a:lnTo>
                        <a:pt x="314" y="206"/>
                      </a:lnTo>
                      <a:lnTo>
                        <a:pt x="326" y="201"/>
                      </a:lnTo>
                      <a:lnTo>
                        <a:pt x="356" y="216"/>
                      </a:lnTo>
                      <a:lnTo>
                        <a:pt x="364" y="211"/>
                      </a:lnTo>
                      <a:lnTo>
                        <a:pt x="361" y="195"/>
                      </a:lnTo>
                      <a:lnTo>
                        <a:pt x="347" y="185"/>
                      </a:lnTo>
                      <a:lnTo>
                        <a:pt x="326" y="174"/>
                      </a:lnTo>
                      <a:lnTo>
                        <a:pt x="312" y="161"/>
                      </a:lnTo>
                      <a:lnTo>
                        <a:pt x="309" y="151"/>
                      </a:lnTo>
                      <a:lnTo>
                        <a:pt x="314" y="139"/>
                      </a:lnTo>
                      <a:lnTo>
                        <a:pt x="345" y="135"/>
                      </a:lnTo>
                      <a:lnTo>
                        <a:pt x="377" y="124"/>
                      </a:lnTo>
                      <a:lnTo>
                        <a:pt x="400" y="127"/>
                      </a:lnTo>
                      <a:lnTo>
                        <a:pt x="442" y="117"/>
                      </a:lnTo>
                      <a:lnTo>
                        <a:pt x="450" y="111"/>
                      </a:lnTo>
                      <a:lnTo>
                        <a:pt x="478" y="124"/>
                      </a:lnTo>
                      <a:lnTo>
                        <a:pt x="502" y="138"/>
                      </a:lnTo>
                      <a:lnTo>
                        <a:pt x="513" y="108"/>
                      </a:lnTo>
                      <a:lnTo>
                        <a:pt x="534" y="77"/>
                      </a:lnTo>
                      <a:lnTo>
                        <a:pt x="541" y="68"/>
                      </a:lnTo>
                      <a:lnTo>
                        <a:pt x="543" y="13"/>
                      </a:lnTo>
                      <a:lnTo>
                        <a:pt x="541" y="9"/>
                      </a:lnTo>
                      <a:lnTo>
                        <a:pt x="529" y="0"/>
                      </a:lnTo>
                      <a:lnTo>
                        <a:pt x="516" y="0"/>
                      </a:lnTo>
                      <a:lnTo>
                        <a:pt x="508" y="9"/>
                      </a:lnTo>
                      <a:lnTo>
                        <a:pt x="508" y="28"/>
                      </a:lnTo>
                      <a:lnTo>
                        <a:pt x="510" y="46"/>
                      </a:lnTo>
                      <a:lnTo>
                        <a:pt x="491" y="50"/>
                      </a:lnTo>
                      <a:lnTo>
                        <a:pt x="478" y="61"/>
                      </a:lnTo>
                      <a:lnTo>
                        <a:pt x="469" y="64"/>
                      </a:lnTo>
                      <a:lnTo>
                        <a:pt x="438" y="56"/>
                      </a:lnTo>
                      <a:lnTo>
                        <a:pt x="427" y="47"/>
                      </a:lnTo>
                      <a:lnTo>
                        <a:pt x="410" y="58"/>
                      </a:lnTo>
                      <a:lnTo>
                        <a:pt x="386" y="28"/>
                      </a:lnTo>
                      <a:lnTo>
                        <a:pt x="361" y="50"/>
                      </a:lnTo>
                      <a:lnTo>
                        <a:pt x="342" y="64"/>
                      </a:lnTo>
                      <a:lnTo>
                        <a:pt x="323" y="74"/>
                      </a:lnTo>
                      <a:lnTo>
                        <a:pt x="293" y="80"/>
                      </a:lnTo>
                      <a:lnTo>
                        <a:pt x="272" y="87"/>
                      </a:lnTo>
                      <a:lnTo>
                        <a:pt x="256" y="87"/>
                      </a:lnTo>
                      <a:lnTo>
                        <a:pt x="248" y="90"/>
                      </a:lnTo>
                      <a:lnTo>
                        <a:pt x="232" y="111"/>
                      </a:lnTo>
                      <a:lnTo>
                        <a:pt x="218" y="111"/>
                      </a:lnTo>
                      <a:lnTo>
                        <a:pt x="194" y="117"/>
                      </a:lnTo>
                      <a:lnTo>
                        <a:pt x="171" y="114"/>
                      </a:lnTo>
                      <a:lnTo>
                        <a:pt x="160" y="138"/>
                      </a:lnTo>
                      <a:lnTo>
                        <a:pt x="141" y="139"/>
                      </a:lnTo>
                      <a:lnTo>
                        <a:pt x="124" y="138"/>
                      </a:lnTo>
                      <a:lnTo>
                        <a:pt x="110" y="135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82">
                  <a:extLst>
                    <a:ext uri="{FF2B5EF4-FFF2-40B4-BE49-F238E27FC236}">
                      <a16:creationId xmlns:a16="http://schemas.microsoft.com/office/drawing/2014/main" id="{3DF9F510-0292-4F0F-875C-F57BD73F3B9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816513" y="5517804"/>
                  <a:ext cx="170" cy="46"/>
                </a:xfrm>
                <a:custGeom>
                  <a:avLst/>
                  <a:gdLst>
                    <a:gd name="T0" fmla="*/ 52 w 253"/>
                    <a:gd name="T1" fmla="*/ 16 h 77"/>
                    <a:gd name="T2" fmla="*/ 71 w 253"/>
                    <a:gd name="T3" fmla="*/ 6 h 77"/>
                    <a:gd name="T4" fmla="*/ 80 w 253"/>
                    <a:gd name="T5" fmla="*/ 16 h 77"/>
                    <a:gd name="T6" fmla="*/ 88 w 253"/>
                    <a:gd name="T7" fmla="*/ 18 h 77"/>
                    <a:gd name="T8" fmla="*/ 101 w 253"/>
                    <a:gd name="T9" fmla="*/ 10 h 77"/>
                    <a:gd name="T10" fmla="*/ 110 w 253"/>
                    <a:gd name="T11" fmla="*/ 6 h 77"/>
                    <a:gd name="T12" fmla="*/ 151 w 253"/>
                    <a:gd name="T13" fmla="*/ 10 h 77"/>
                    <a:gd name="T14" fmla="*/ 190 w 253"/>
                    <a:gd name="T15" fmla="*/ 8 h 77"/>
                    <a:gd name="T16" fmla="*/ 202 w 253"/>
                    <a:gd name="T17" fmla="*/ 21 h 77"/>
                    <a:gd name="T18" fmla="*/ 202 w 253"/>
                    <a:gd name="T19" fmla="*/ 28 h 77"/>
                    <a:gd name="T20" fmla="*/ 229 w 253"/>
                    <a:gd name="T21" fmla="*/ 24 h 77"/>
                    <a:gd name="T22" fmla="*/ 245 w 253"/>
                    <a:gd name="T23" fmla="*/ 27 h 77"/>
                    <a:gd name="T24" fmla="*/ 253 w 253"/>
                    <a:gd name="T25" fmla="*/ 37 h 77"/>
                    <a:gd name="T26" fmla="*/ 245 w 253"/>
                    <a:gd name="T27" fmla="*/ 50 h 77"/>
                    <a:gd name="T28" fmla="*/ 220 w 253"/>
                    <a:gd name="T29" fmla="*/ 48 h 77"/>
                    <a:gd name="T30" fmla="*/ 204 w 253"/>
                    <a:gd name="T31" fmla="*/ 58 h 77"/>
                    <a:gd name="T32" fmla="*/ 176 w 253"/>
                    <a:gd name="T33" fmla="*/ 58 h 77"/>
                    <a:gd name="T34" fmla="*/ 148 w 253"/>
                    <a:gd name="T35" fmla="*/ 71 h 77"/>
                    <a:gd name="T36" fmla="*/ 124 w 253"/>
                    <a:gd name="T37" fmla="*/ 77 h 77"/>
                    <a:gd name="T38" fmla="*/ 105 w 253"/>
                    <a:gd name="T39" fmla="*/ 64 h 77"/>
                    <a:gd name="T40" fmla="*/ 80 w 253"/>
                    <a:gd name="T41" fmla="*/ 48 h 77"/>
                    <a:gd name="T42" fmla="*/ 55 w 253"/>
                    <a:gd name="T43" fmla="*/ 48 h 77"/>
                    <a:gd name="T44" fmla="*/ 22 w 253"/>
                    <a:gd name="T45" fmla="*/ 40 h 77"/>
                    <a:gd name="T46" fmla="*/ 9 w 253"/>
                    <a:gd name="T47" fmla="*/ 28 h 77"/>
                    <a:gd name="T48" fmla="*/ 0 w 253"/>
                    <a:gd name="T49" fmla="*/ 8 h 77"/>
                    <a:gd name="T50" fmla="*/ 5 w 253"/>
                    <a:gd name="T51" fmla="*/ 0 h 77"/>
                    <a:gd name="T52" fmla="*/ 33 w 253"/>
                    <a:gd name="T53" fmla="*/ 6 h 77"/>
                    <a:gd name="T54" fmla="*/ 52 w 253"/>
                    <a:gd name="T55" fmla="*/ 1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53" h="77">
                      <a:moveTo>
                        <a:pt x="52" y="16"/>
                      </a:moveTo>
                      <a:lnTo>
                        <a:pt x="71" y="6"/>
                      </a:lnTo>
                      <a:lnTo>
                        <a:pt x="80" y="16"/>
                      </a:lnTo>
                      <a:lnTo>
                        <a:pt x="88" y="18"/>
                      </a:lnTo>
                      <a:lnTo>
                        <a:pt x="101" y="10"/>
                      </a:lnTo>
                      <a:lnTo>
                        <a:pt x="110" y="6"/>
                      </a:lnTo>
                      <a:lnTo>
                        <a:pt x="151" y="10"/>
                      </a:lnTo>
                      <a:lnTo>
                        <a:pt x="190" y="8"/>
                      </a:lnTo>
                      <a:lnTo>
                        <a:pt x="202" y="21"/>
                      </a:lnTo>
                      <a:lnTo>
                        <a:pt x="202" y="28"/>
                      </a:lnTo>
                      <a:lnTo>
                        <a:pt x="229" y="24"/>
                      </a:lnTo>
                      <a:lnTo>
                        <a:pt x="245" y="27"/>
                      </a:lnTo>
                      <a:lnTo>
                        <a:pt x="253" y="37"/>
                      </a:lnTo>
                      <a:lnTo>
                        <a:pt x="245" y="50"/>
                      </a:lnTo>
                      <a:lnTo>
                        <a:pt x="220" y="48"/>
                      </a:lnTo>
                      <a:lnTo>
                        <a:pt x="204" y="58"/>
                      </a:lnTo>
                      <a:lnTo>
                        <a:pt x="176" y="58"/>
                      </a:lnTo>
                      <a:lnTo>
                        <a:pt x="148" y="71"/>
                      </a:lnTo>
                      <a:lnTo>
                        <a:pt x="124" y="77"/>
                      </a:lnTo>
                      <a:lnTo>
                        <a:pt x="105" y="64"/>
                      </a:lnTo>
                      <a:lnTo>
                        <a:pt x="80" y="48"/>
                      </a:lnTo>
                      <a:lnTo>
                        <a:pt x="55" y="48"/>
                      </a:lnTo>
                      <a:lnTo>
                        <a:pt x="22" y="40"/>
                      </a:lnTo>
                      <a:lnTo>
                        <a:pt x="9" y="28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33" y="6"/>
                      </a:lnTo>
                      <a:lnTo>
                        <a:pt x="52" y="16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0" name="HU">
                <a:extLst>
                  <a:ext uri="{FF2B5EF4-FFF2-40B4-BE49-F238E27FC236}">
                    <a16:creationId xmlns:a16="http://schemas.microsoft.com/office/drawing/2014/main" id="{E5806D85-1125-4699-ACB3-DEC9FCB8097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963962" y="3998455"/>
                <a:ext cx="784636" cy="425563"/>
              </a:xfrm>
              <a:custGeom>
                <a:avLst/>
                <a:gdLst>
                  <a:gd name="T0" fmla="*/ 3 w 532"/>
                  <a:gd name="T1" fmla="*/ 229 h 361"/>
                  <a:gd name="T2" fmla="*/ 19 w 532"/>
                  <a:gd name="T3" fmla="*/ 245 h 361"/>
                  <a:gd name="T4" fmla="*/ 17 w 532"/>
                  <a:gd name="T5" fmla="*/ 253 h 361"/>
                  <a:gd name="T6" fmla="*/ 22 w 532"/>
                  <a:gd name="T7" fmla="*/ 269 h 361"/>
                  <a:gd name="T8" fmla="*/ 36 w 532"/>
                  <a:gd name="T9" fmla="*/ 269 h 361"/>
                  <a:gd name="T10" fmla="*/ 89 w 532"/>
                  <a:gd name="T11" fmla="*/ 327 h 361"/>
                  <a:gd name="T12" fmla="*/ 105 w 532"/>
                  <a:gd name="T13" fmla="*/ 330 h 361"/>
                  <a:gd name="T14" fmla="*/ 148 w 532"/>
                  <a:gd name="T15" fmla="*/ 361 h 361"/>
                  <a:gd name="T16" fmla="*/ 169 w 532"/>
                  <a:gd name="T17" fmla="*/ 343 h 361"/>
                  <a:gd name="T18" fmla="*/ 199 w 532"/>
                  <a:gd name="T19" fmla="*/ 346 h 361"/>
                  <a:gd name="T20" fmla="*/ 209 w 532"/>
                  <a:gd name="T21" fmla="*/ 353 h 361"/>
                  <a:gd name="T22" fmla="*/ 232 w 532"/>
                  <a:gd name="T23" fmla="*/ 343 h 361"/>
                  <a:gd name="T24" fmla="*/ 279 w 532"/>
                  <a:gd name="T25" fmla="*/ 321 h 361"/>
                  <a:gd name="T26" fmla="*/ 333 w 532"/>
                  <a:gd name="T27" fmla="*/ 311 h 361"/>
                  <a:gd name="T28" fmla="*/ 356 w 532"/>
                  <a:gd name="T29" fmla="*/ 316 h 361"/>
                  <a:gd name="T30" fmla="*/ 364 w 532"/>
                  <a:gd name="T31" fmla="*/ 330 h 361"/>
                  <a:gd name="T32" fmla="*/ 383 w 532"/>
                  <a:gd name="T33" fmla="*/ 306 h 361"/>
                  <a:gd name="T34" fmla="*/ 408 w 532"/>
                  <a:gd name="T35" fmla="*/ 296 h 361"/>
                  <a:gd name="T36" fmla="*/ 432 w 532"/>
                  <a:gd name="T37" fmla="*/ 292 h 361"/>
                  <a:gd name="T38" fmla="*/ 474 w 532"/>
                  <a:gd name="T39" fmla="*/ 245 h 361"/>
                  <a:gd name="T40" fmla="*/ 485 w 532"/>
                  <a:gd name="T41" fmla="*/ 216 h 361"/>
                  <a:gd name="T42" fmla="*/ 490 w 532"/>
                  <a:gd name="T43" fmla="*/ 161 h 361"/>
                  <a:gd name="T44" fmla="*/ 495 w 532"/>
                  <a:gd name="T45" fmla="*/ 115 h 361"/>
                  <a:gd name="T46" fmla="*/ 512 w 532"/>
                  <a:gd name="T47" fmla="*/ 114 h 361"/>
                  <a:gd name="T48" fmla="*/ 525 w 532"/>
                  <a:gd name="T49" fmla="*/ 97 h 361"/>
                  <a:gd name="T50" fmla="*/ 532 w 532"/>
                  <a:gd name="T51" fmla="*/ 84 h 361"/>
                  <a:gd name="T52" fmla="*/ 516 w 532"/>
                  <a:gd name="T53" fmla="*/ 71 h 361"/>
                  <a:gd name="T54" fmla="*/ 507 w 532"/>
                  <a:gd name="T55" fmla="*/ 77 h 361"/>
                  <a:gd name="T56" fmla="*/ 483 w 532"/>
                  <a:gd name="T57" fmla="*/ 71 h 361"/>
                  <a:gd name="T58" fmla="*/ 469 w 532"/>
                  <a:gd name="T59" fmla="*/ 50 h 361"/>
                  <a:gd name="T60" fmla="*/ 455 w 532"/>
                  <a:gd name="T61" fmla="*/ 21 h 361"/>
                  <a:gd name="T62" fmla="*/ 439 w 532"/>
                  <a:gd name="T63" fmla="*/ 21 h 361"/>
                  <a:gd name="T64" fmla="*/ 413 w 532"/>
                  <a:gd name="T65" fmla="*/ 0 h 361"/>
                  <a:gd name="T66" fmla="*/ 399 w 532"/>
                  <a:gd name="T67" fmla="*/ 3 h 361"/>
                  <a:gd name="T68" fmla="*/ 347 w 532"/>
                  <a:gd name="T69" fmla="*/ 10 h 361"/>
                  <a:gd name="T70" fmla="*/ 337 w 532"/>
                  <a:gd name="T71" fmla="*/ 27 h 361"/>
                  <a:gd name="T72" fmla="*/ 323 w 532"/>
                  <a:gd name="T73" fmla="*/ 47 h 361"/>
                  <a:gd name="T74" fmla="*/ 304 w 532"/>
                  <a:gd name="T75" fmla="*/ 58 h 361"/>
                  <a:gd name="T76" fmla="*/ 287 w 532"/>
                  <a:gd name="T77" fmla="*/ 63 h 361"/>
                  <a:gd name="T78" fmla="*/ 274 w 532"/>
                  <a:gd name="T79" fmla="*/ 58 h 361"/>
                  <a:gd name="T80" fmla="*/ 262 w 532"/>
                  <a:gd name="T81" fmla="*/ 50 h 361"/>
                  <a:gd name="T82" fmla="*/ 254 w 532"/>
                  <a:gd name="T83" fmla="*/ 47 h 361"/>
                  <a:gd name="T84" fmla="*/ 237 w 532"/>
                  <a:gd name="T85" fmla="*/ 55 h 361"/>
                  <a:gd name="T86" fmla="*/ 216 w 532"/>
                  <a:gd name="T87" fmla="*/ 68 h 361"/>
                  <a:gd name="T88" fmla="*/ 171 w 532"/>
                  <a:gd name="T89" fmla="*/ 90 h 361"/>
                  <a:gd name="T90" fmla="*/ 152 w 532"/>
                  <a:gd name="T91" fmla="*/ 92 h 361"/>
                  <a:gd name="T92" fmla="*/ 105 w 532"/>
                  <a:gd name="T93" fmla="*/ 90 h 361"/>
                  <a:gd name="T94" fmla="*/ 99 w 532"/>
                  <a:gd name="T95" fmla="*/ 87 h 361"/>
                  <a:gd name="T96" fmla="*/ 86 w 532"/>
                  <a:gd name="T97" fmla="*/ 65 h 361"/>
                  <a:gd name="T98" fmla="*/ 71 w 532"/>
                  <a:gd name="T99" fmla="*/ 55 h 361"/>
                  <a:gd name="T100" fmla="*/ 66 w 532"/>
                  <a:gd name="T101" fmla="*/ 63 h 361"/>
                  <a:gd name="T102" fmla="*/ 64 w 532"/>
                  <a:gd name="T103" fmla="*/ 84 h 361"/>
                  <a:gd name="T104" fmla="*/ 55 w 532"/>
                  <a:gd name="T105" fmla="*/ 105 h 361"/>
                  <a:gd name="T106" fmla="*/ 38 w 532"/>
                  <a:gd name="T107" fmla="*/ 105 h 361"/>
                  <a:gd name="T108" fmla="*/ 33 w 532"/>
                  <a:gd name="T109" fmla="*/ 111 h 361"/>
                  <a:gd name="T110" fmla="*/ 42 w 532"/>
                  <a:gd name="T111" fmla="*/ 132 h 361"/>
                  <a:gd name="T112" fmla="*/ 40 w 532"/>
                  <a:gd name="T113" fmla="*/ 154 h 361"/>
                  <a:gd name="T114" fmla="*/ 28 w 532"/>
                  <a:gd name="T115" fmla="*/ 173 h 361"/>
                  <a:gd name="T116" fmla="*/ 19 w 532"/>
                  <a:gd name="T117" fmla="*/ 182 h 361"/>
                  <a:gd name="T118" fmla="*/ 5 w 532"/>
                  <a:gd name="T119" fmla="*/ 189 h 361"/>
                  <a:gd name="T120" fmla="*/ 0 w 532"/>
                  <a:gd name="T121" fmla="*/ 206 h 361"/>
                  <a:gd name="T122" fmla="*/ 3 w 532"/>
                  <a:gd name="T123" fmla="*/ 229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32" h="361">
                    <a:moveTo>
                      <a:pt x="3" y="229"/>
                    </a:moveTo>
                    <a:lnTo>
                      <a:pt x="19" y="245"/>
                    </a:lnTo>
                    <a:lnTo>
                      <a:pt x="17" y="253"/>
                    </a:lnTo>
                    <a:lnTo>
                      <a:pt x="22" y="269"/>
                    </a:lnTo>
                    <a:lnTo>
                      <a:pt x="36" y="269"/>
                    </a:lnTo>
                    <a:lnTo>
                      <a:pt x="89" y="327"/>
                    </a:lnTo>
                    <a:lnTo>
                      <a:pt x="105" y="330"/>
                    </a:lnTo>
                    <a:lnTo>
                      <a:pt x="148" y="361"/>
                    </a:lnTo>
                    <a:lnTo>
                      <a:pt x="169" y="343"/>
                    </a:lnTo>
                    <a:lnTo>
                      <a:pt x="199" y="346"/>
                    </a:lnTo>
                    <a:lnTo>
                      <a:pt x="209" y="353"/>
                    </a:lnTo>
                    <a:lnTo>
                      <a:pt x="232" y="343"/>
                    </a:lnTo>
                    <a:lnTo>
                      <a:pt x="279" y="321"/>
                    </a:lnTo>
                    <a:lnTo>
                      <a:pt x="333" y="311"/>
                    </a:lnTo>
                    <a:lnTo>
                      <a:pt x="356" y="316"/>
                    </a:lnTo>
                    <a:lnTo>
                      <a:pt x="364" y="330"/>
                    </a:lnTo>
                    <a:lnTo>
                      <a:pt x="383" y="306"/>
                    </a:lnTo>
                    <a:lnTo>
                      <a:pt x="408" y="296"/>
                    </a:lnTo>
                    <a:lnTo>
                      <a:pt x="432" y="292"/>
                    </a:lnTo>
                    <a:lnTo>
                      <a:pt x="474" y="245"/>
                    </a:lnTo>
                    <a:lnTo>
                      <a:pt x="485" y="216"/>
                    </a:lnTo>
                    <a:lnTo>
                      <a:pt x="490" y="161"/>
                    </a:lnTo>
                    <a:lnTo>
                      <a:pt x="495" y="115"/>
                    </a:lnTo>
                    <a:lnTo>
                      <a:pt x="512" y="114"/>
                    </a:lnTo>
                    <a:lnTo>
                      <a:pt x="525" y="97"/>
                    </a:lnTo>
                    <a:lnTo>
                      <a:pt x="532" y="84"/>
                    </a:lnTo>
                    <a:lnTo>
                      <a:pt x="516" y="71"/>
                    </a:lnTo>
                    <a:lnTo>
                      <a:pt x="507" y="77"/>
                    </a:lnTo>
                    <a:lnTo>
                      <a:pt x="483" y="71"/>
                    </a:lnTo>
                    <a:lnTo>
                      <a:pt x="469" y="50"/>
                    </a:lnTo>
                    <a:lnTo>
                      <a:pt x="455" y="21"/>
                    </a:lnTo>
                    <a:lnTo>
                      <a:pt x="439" y="21"/>
                    </a:lnTo>
                    <a:lnTo>
                      <a:pt x="413" y="0"/>
                    </a:lnTo>
                    <a:lnTo>
                      <a:pt x="399" y="3"/>
                    </a:lnTo>
                    <a:lnTo>
                      <a:pt x="347" y="10"/>
                    </a:lnTo>
                    <a:lnTo>
                      <a:pt x="337" y="27"/>
                    </a:lnTo>
                    <a:lnTo>
                      <a:pt x="323" y="47"/>
                    </a:lnTo>
                    <a:lnTo>
                      <a:pt x="304" y="58"/>
                    </a:lnTo>
                    <a:lnTo>
                      <a:pt x="287" y="63"/>
                    </a:lnTo>
                    <a:lnTo>
                      <a:pt x="274" y="58"/>
                    </a:lnTo>
                    <a:lnTo>
                      <a:pt x="262" y="50"/>
                    </a:lnTo>
                    <a:lnTo>
                      <a:pt x="254" y="47"/>
                    </a:lnTo>
                    <a:lnTo>
                      <a:pt x="237" y="55"/>
                    </a:lnTo>
                    <a:lnTo>
                      <a:pt x="216" y="68"/>
                    </a:lnTo>
                    <a:lnTo>
                      <a:pt x="171" y="90"/>
                    </a:lnTo>
                    <a:lnTo>
                      <a:pt x="152" y="92"/>
                    </a:lnTo>
                    <a:lnTo>
                      <a:pt x="105" y="90"/>
                    </a:lnTo>
                    <a:lnTo>
                      <a:pt x="99" y="87"/>
                    </a:lnTo>
                    <a:lnTo>
                      <a:pt x="86" y="65"/>
                    </a:lnTo>
                    <a:lnTo>
                      <a:pt x="71" y="55"/>
                    </a:lnTo>
                    <a:lnTo>
                      <a:pt x="66" y="63"/>
                    </a:lnTo>
                    <a:lnTo>
                      <a:pt x="64" y="84"/>
                    </a:lnTo>
                    <a:lnTo>
                      <a:pt x="55" y="105"/>
                    </a:lnTo>
                    <a:lnTo>
                      <a:pt x="38" y="105"/>
                    </a:lnTo>
                    <a:lnTo>
                      <a:pt x="33" y="111"/>
                    </a:lnTo>
                    <a:lnTo>
                      <a:pt x="42" y="132"/>
                    </a:lnTo>
                    <a:lnTo>
                      <a:pt x="40" y="154"/>
                    </a:lnTo>
                    <a:lnTo>
                      <a:pt x="28" y="173"/>
                    </a:lnTo>
                    <a:lnTo>
                      <a:pt x="19" y="182"/>
                    </a:lnTo>
                    <a:lnTo>
                      <a:pt x="5" y="189"/>
                    </a:lnTo>
                    <a:lnTo>
                      <a:pt x="0" y="206"/>
                    </a:lnTo>
                    <a:lnTo>
                      <a:pt x="3" y="229"/>
                    </a:lnTo>
                    <a:close/>
                  </a:path>
                </a:pathLst>
              </a:custGeom>
              <a:solidFill>
                <a:srgbClr val="438086">
                  <a:lumMod val="20000"/>
                  <a:lumOff val="80000"/>
                </a:srgbClr>
              </a:solidFill>
              <a:ln w="3175" cap="flat" cmpd="sng" algn="ctr">
                <a:solidFill>
                  <a:srgbClr val="43808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O">
                <a:extLst>
                  <a:ext uri="{FF2B5EF4-FFF2-40B4-BE49-F238E27FC236}">
                    <a16:creationId xmlns:a16="http://schemas.microsoft.com/office/drawing/2014/main" id="{8FCD83D4-6CC0-493D-A038-45AC6ADDCD6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493205" y="4035651"/>
                <a:ext cx="1031327" cy="668070"/>
              </a:xfrm>
              <a:custGeom>
                <a:avLst/>
                <a:gdLst>
                  <a:gd name="T0" fmla="*/ 155 w 696"/>
                  <a:gd name="T1" fmla="*/ 65 h 572"/>
                  <a:gd name="T2" fmla="*/ 129 w 696"/>
                  <a:gd name="T3" fmla="*/ 81 h 572"/>
                  <a:gd name="T4" fmla="*/ 121 w 696"/>
                  <a:gd name="T5" fmla="*/ 185 h 572"/>
                  <a:gd name="T6" fmla="*/ 79 w 696"/>
                  <a:gd name="T7" fmla="*/ 240 h 572"/>
                  <a:gd name="T8" fmla="*/ 24 w 696"/>
                  <a:gd name="T9" fmla="*/ 269 h 572"/>
                  <a:gd name="T10" fmla="*/ 0 w 696"/>
                  <a:gd name="T11" fmla="*/ 306 h 572"/>
                  <a:gd name="T12" fmla="*/ 22 w 696"/>
                  <a:gd name="T13" fmla="*/ 337 h 572"/>
                  <a:gd name="T14" fmla="*/ 22 w 696"/>
                  <a:gd name="T15" fmla="*/ 367 h 572"/>
                  <a:gd name="T16" fmla="*/ 52 w 696"/>
                  <a:gd name="T17" fmla="*/ 374 h 572"/>
                  <a:gd name="T18" fmla="*/ 66 w 696"/>
                  <a:gd name="T19" fmla="*/ 420 h 572"/>
                  <a:gd name="T20" fmla="*/ 75 w 696"/>
                  <a:gd name="T21" fmla="*/ 461 h 572"/>
                  <a:gd name="T22" fmla="*/ 97 w 696"/>
                  <a:gd name="T23" fmla="*/ 461 h 572"/>
                  <a:gd name="T24" fmla="*/ 132 w 696"/>
                  <a:gd name="T25" fmla="*/ 464 h 572"/>
                  <a:gd name="T26" fmla="*/ 132 w 696"/>
                  <a:gd name="T27" fmla="*/ 488 h 572"/>
                  <a:gd name="T28" fmla="*/ 155 w 696"/>
                  <a:gd name="T29" fmla="*/ 509 h 572"/>
                  <a:gd name="T30" fmla="*/ 155 w 696"/>
                  <a:gd name="T31" fmla="*/ 538 h 572"/>
                  <a:gd name="T32" fmla="*/ 203 w 696"/>
                  <a:gd name="T33" fmla="*/ 551 h 572"/>
                  <a:gd name="T34" fmla="*/ 270 w 696"/>
                  <a:gd name="T35" fmla="*/ 572 h 572"/>
                  <a:gd name="T36" fmla="*/ 319 w 696"/>
                  <a:gd name="T37" fmla="*/ 556 h 572"/>
                  <a:gd name="T38" fmla="*/ 376 w 696"/>
                  <a:gd name="T39" fmla="*/ 562 h 572"/>
                  <a:gd name="T40" fmla="*/ 409 w 696"/>
                  <a:gd name="T41" fmla="*/ 541 h 572"/>
                  <a:gd name="T42" fmla="*/ 503 w 696"/>
                  <a:gd name="T43" fmla="*/ 492 h 572"/>
                  <a:gd name="T44" fmla="*/ 558 w 696"/>
                  <a:gd name="T45" fmla="*/ 498 h 572"/>
                  <a:gd name="T46" fmla="*/ 599 w 696"/>
                  <a:gd name="T47" fmla="*/ 506 h 572"/>
                  <a:gd name="T48" fmla="*/ 625 w 696"/>
                  <a:gd name="T49" fmla="*/ 482 h 572"/>
                  <a:gd name="T50" fmla="*/ 627 w 696"/>
                  <a:gd name="T51" fmla="*/ 401 h 572"/>
                  <a:gd name="T52" fmla="*/ 651 w 696"/>
                  <a:gd name="T53" fmla="*/ 374 h 572"/>
                  <a:gd name="T54" fmla="*/ 674 w 696"/>
                  <a:gd name="T55" fmla="*/ 374 h 572"/>
                  <a:gd name="T56" fmla="*/ 679 w 696"/>
                  <a:gd name="T57" fmla="*/ 353 h 572"/>
                  <a:gd name="T58" fmla="*/ 696 w 696"/>
                  <a:gd name="T59" fmla="*/ 334 h 572"/>
                  <a:gd name="T60" fmla="*/ 660 w 696"/>
                  <a:gd name="T61" fmla="*/ 322 h 572"/>
                  <a:gd name="T62" fmla="*/ 618 w 696"/>
                  <a:gd name="T63" fmla="*/ 331 h 572"/>
                  <a:gd name="T64" fmla="*/ 578 w 696"/>
                  <a:gd name="T65" fmla="*/ 322 h 572"/>
                  <a:gd name="T66" fmla="*/ 571 w 696"/>
                  <a:gd name="T67" fmla="*/ 285 h 572"/>
                  <a:gd name="T68" fmla="*/ 558 w 696"/>
                  <a:gd name="T69" fmla="*/ 248 h 572"/>
                  <a:gd name="T70" fmla="*/ 550 w 696"/>
                  <a:gd name="T71" fmla="*/ 211 h 572"/>
                  <a:gd name="T72" fmla="*/ 552 w 696"/>
                  <a:gd name="T73" fmla="*/ 176 h 572"/>
                  <a:gd name="T74" fmla="*/ 522 w 696"/>
                  <a:gd name="T75" fmla="*/ 124 h 572"/>
                  <a:gd name="T76" fmla="*/ 512 w 696"/>
                  <a:gd name="T77" fmla="*/ 87 h 572"/>
                  <a:gd name="T78" fmla="*/ 482 w 696"/>
                  <a:gd name="T79" fmla="*/ 58 h 572"/>
                  <a:gd name="T80" fmla="*/ 461 w 696"/>
                  <a:gd name="T81" fmla="*/ 13 h 572"/>
                  <a:gd name="T82" fmla="*/ 440 w 696"/>
                  <a:gd name="T83" fmla="*/ 0 h 572"/>
                  <a:gd name="T84" fmla="*/ 416 w 696"/>
                  <a:gd name="T85" fmla="*/ 19 h 572"/>
                  <a:gd name="T86" fmla="*/ 388 w 696"/>
                  <a:gd name="T87" fmla="*/ 21 h 572"/>
                  <a:gd name="T88" fmla="*/ 364 w 696"/>
                  <a:gd name="T89" fmla="*/ 37 h 572"/>
                  <a:gd name="T90" fmla="*/ 327 w 696"/>
                  <a:gd name="T91" fmla="*/ 43 h 572"/>
                  <a:gd name="T92" fmla="*/ 297 w 696"/>
                  <a:gd name="T93" fmla="*/ 19 h 572"/>
                  <a:gd name="T94" fmla="*/ 259 w 696"/>
                  <a:gd name="T95" fmla="*/ 34 h 572"/>
                  <a:gd name="T96" fmla="*/ 228 w 696"/>
                  <a:gd name="T97" fmla="*/ 31 h 572"/>
                  <a:gd name="T98" fmla="*/ 190 w 696"/>
                  <a:gd name="T99" fmla="*/ 29 h 572"/>
                  <a:gd name="T100" fmla="*/ 171 w 696"/>
                  <a:gd name="T101" fmla="*/ 40 h 572"/>
                  <a:gd name="T102" fmla="*/ 162 w 696"/>
                  <a:gd name="T103" fmla="*/ 44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96" h="572">
                    <a:moveTo>
                      <a:pt x="167" y="50"/>
                    </a:moveTo>
                    <a:lnTo>
                      <a:pt x="155" y="65"/>
                    </a:lnTo>
                    <a:lnTo>
                      <a:pt x="146" y="77"/>
                    </a:lnTo>
                    <a:lnTo>
                      <a:pt x="129" y="81"/>
                    </a:lnTo>
                    <a:lnTo>
                      <a:pt x="122" y="169"/>
                    </a:lnTo>
                    <a:lnTo>
                      <a:pt x="121" y="185"/>
                    </a:lnTo>
                    <a:lnTo>
                      <a:pt x="102" y="219"/>
                    </a:lnTo>
                    <a:lnTo>
                      <a:pt x="79" y="240"/>
                    </a:lnTo>
                    <a:lnTo>
                      <a:pt x="64" y="259"/>
                    </a:lnTo>
                    <a:lnTo>
                      <a:pt x="24" y="269"/>
                    </a:lnTo>
                    <a:lnTo>
                      <a:pt x="4" y="289"/>
                    </a:lnTo>
                    <a:lnTo>
                      <a:pt x="0" y="306"/>
                    </a:lnTo>
                    <a:lnTo>
                      <a:pt x="14" y="319"/>
                    </a:lnTo>
                    <a:lnTo>
                      <a:pt x="22" y="337"/>
                    </a:lnTo>
                    <a:lnTo>
                      <a:pt x="19" y="350"/>
                    </a:lnTo>
                    <a:lnTo>
                      <a:pt x="22" y="367"/>
                    </a:lnTo>
                    <a:lnTo>
                      <a:pt x="33" y="374"/>
                    </a:lnTo>
                    <a:lnTo>
                      <a:pt x="52" y="374"/>
                    </a:lnTo>
                    <a:lnTo>
                      <a:pt x="59" y="390"/>
                    </a:lnTo>
                    <a:lnTo>
                      <a:pt x="66" y="420"/>
                    </a:lnTo>
                    <a:lnTo>
                      <a:pt x="69" y="442"/>
                    </a:lnTo>
                    <a:lnTo>
                      <a:pt x="75" y="461"/>
                    </a:lnTo>
                    <a:lnTo>
                      <a:pt x="88" y="467"/>
                    </a:lnTo>
                    <a:lnTo>
                      <a:pt x="97" y="461"/>
                    </a:lnTo>
                    <a:lnTo>
                      <a:pt x="113" y="448"/>
                    </a:lnTo>
                    <a:lnTo>
                      <a:pt x="132" y="464"/>
                    </a:lnTo>
                    <a:lnTo>
                      <a:pt x="129" y="479"/>
                    </a:lnTo>
                    <a:lnTo>
                      <a:pt x="132" y="488"/>
                    </a:lnTo>
                    <a:lnTo>
                      <a:pt x="141" y="492"/>
                    </a:lnTo>
                    <a:lnTo>
                      <a:pt x="155" y="509"/>
                    </a:lnTo>
                    <a:lnTo>
                      <a:pt x="151" y="528"/>
                    </a:lnTo>
                    <a:lnTo>
                      <a:pt x="155" y="538"/>
                    </a:lnTo>
                    <a:lnTo>
                      <a:pt x="176" y="538"/>
                    </a:lnTo>
                    <a:lnTo>
                      <a:pt x="203" y="551"/>
                    </a:lnTo>
                    <a:lnTo>
                      <a:pt x="251" y="572"/>
                    </a:lnTo>
                    <a:lnTo>
                      <a:pt x="270" y="572"/>
                    </a:lnTo>
                    <a:lnTo>
                      <a:pt x="297" y="566"/>
                    </a:lnTo>
                    <a:lnTo>
                      <a:pt x="319" y="556"/>
                    </a:lnTo>
                    <a:lnTo>
                      <a:pt x="357" y="563"/>
                    </a:lnTo>
                    <a:lnTo>
                      <a:pt x="376" y="562"/>
                    </a:lnTo>
                    <a:lnTo>
                      <a:pt x="385" y="559"/>
                    </a:lnTo>
                    <a:lnTo>
                      <a:pt x="409" y="541"/>
                    </a:lnTo>
                    <a:lnTo>
                      <a:pt x="463" y="506"/>
                    </a:lnTo>
                    <a:lnTo>
                      <a:pt x="503" y="492"/>
                    </a:lnTo>
                    <a:lnTo>
                      <a:pt x="525" y="491"/>
                    </a:lnTo>
                    <a:lnTo>
                      <a:pt x="558" y="498"/>
                    </a:lnTo>
                    <a:lnTo>
                      <a:pt x="585" y="501"/>
                    </a:lnTo>
                    <a:lnTo>
                      <a:pt x="599" y="506"/>
                    </a:lnTo>
                    <a:lnTo>
                      <a:pt x="621" y="504"/>
                    </a:lnTo>
                    <a:lnTo>
                      <a:pt x="625" y="482"/>
                    </a:lnTo>
                    <a:lnTo>
                      <a:pt x="625" y="442"/>
                    </a:lnTo>
                    <a:lnTo>
                      <a:pt x="627" y="401"/>
                    </a:lnTo>
                    <a:lnTo>
                      <a:pt x="639" y="380"/>
                    </a:lnTo>
                    <a:lnTo>
                      <a:pt x="651" y="374"/>
                    </a:lnTo>
                    <a:lnTo>
                      <a:pt x="663" y="383"/>
                    </a:lnTo>
                    <a:lnTo>
                      <a:pt x="674" y="374"/>
                    </a:lnTo>
                    <a:lnTo>
                      <a:pt x="682" y="364"/>
                    </a:lnTo>
                    <a:lnTo>
                      <a:pt x="679" y="353"/>
                    </a:lnTo>
                    <a:lnTo>
                      <a:pt x="693" y="349"/>
                    </a:lnTo>
                    <a:lnTo>
                      <a:pt x="696" y="334"/>
                    </a:lnTo>
                    <a:lnTo>
                      <a:pt x="682" y="327"/>
                    </a:lnTo>
                    <a:lnTo>
                      <a:pt x="660" y="322"/>
                    </a:lnTo>
                    <a:lnTo>
                      <a:pt x="644" y="327"/>
                    </a:lnTo>
                    <a:lnTo>
                      <a:pt x="618" y="331"/>
                    </a:lnTo>
                    <a:lnTo>
                      <a:pt x="594" y="331"/>
                    </a:lnTo>
                    <a:lnTo>
                      <a:pt x="578" y="322"/>
                    </a:lnTo>
                    <a:lnTo>
                      <a:pt x="571" y="306"/>
                    </a:lnTo>
                    <a:lnTo>
                      <a:pt x="571" y="285"/>
                    </a:lnTo>
                    <a:lnTo>
                      <a:pt x="569" y="263"/>
                    </a:lnTo>
                    <a:lnTo>
                      <a:pt x="558" y="248"/>
                    </a:lnTo>
                    <a:lnTo>
                      <a:pt x="550" y="232"/>
                    </a:lnTo>
                    <a:lnTo>
                      <a:pt x="550" y="211"/>
                    </a:lnTo>
                    <a:lnTo>
                      <a:pt x="552" y="189"/>
                    </a:lnTo>
                    <a:lnTo>
                      <a:pt x="552" y="176"/>
                    </a:lnTo>
                    <a:lnTo>
                      <a:pt x="541" y="145"/>
                    </a:lnTo>
                    <a:lnTo>
                      <a:pt x="522" y="124"/>
                    </a:lnTo>
                    <a:lnTo>
                      <a:pt x="514" y="102"/>
                    </a:lnTo>
                    <a:lnTo>
                      <a:pt x="512" y="87"/>
                    </a:lnTo>
                    <a:lnTo>
                      <a:pt x="508" y="80"/>
                    </a:lnTo>
                    <a:lnTo>
                      <a:pt x="482" y="58"/>
                    </a:lnTo>
                    <a:lnTo>
                      <a:pt x="473" y="40"/>
                    </a:lnTo>
                    <a:lnTo>
                      <a:pt x="461" y="13"/>
                    </a:lnTo>
                    <a:lnTo>
                      <a:pt x="451" y="3"/>
                    </a:lnTo>
                    <a:lnTo>
                      <a:pt x="440" y="0"/>
                    </a:lnTo>
                    <a:lnTo>
                      <a:pt x="428" y="6"/>
                    </a:lnTo>
                    <a:lnTo>
                      <a:pt x="416" y="19"/>
                    </a:lnTo>
                    <a:lnTo>
                      <a:pt x="409" y="21"/>
                    </a:lnTo>
                    <a:lnTo>
                      <a:pt x="388" y="21"/>
                    </a:lnTo>
                    <a:lnTo>
                      <a:pt x="374" y="24"/>
                    </a:lnTo>
                    <a:lnTo>
                      <a:pt x="364" y="37"/>
                    </a:lnTo>
                    <a:lnTo>
                      <a:pt x="346" y="44"/>
                    </a:lnTo>
                    <a:lnTo>
                      <a:pt x="327" y="43"/>
                    </a:lnTo>
                    <a:lnTo>
                      <a:pt x="317" y="31"/>
                    </a:lnTo>
                    <a:lnTo>
                      <a:pt x="297" y="19"/>
                    </a:lnTo>
                    <a:lnTo>
                      <a:pt x="280" y="24"/>
                    </a:lnTo>
                    <a:lnTo>
                      <a:pt x="259" y="34"/>
                    </a:lnTo>
                    <a:lnTo>
                      <a:pt x="242" y="37"/>
                    </a:lnTo>
                    <a:lnTo>
                      <a:pt x="228" y="31"/>
                    </a:lnTo>
                    <a:lnTo>
                      <a:pt x="212" y="21"/>
                    </a:lnTo>
                    <a:lnTo>
                      <a:pt x="190" y="29"/>
                    </a:lnTo>
                    <a:lnTo>
                      <a:pt x="176" y="37"/>
                    </a:lnTo>
                    <a:lnTo>
                      <a:pt x="171" y="40"/>
                    </a:lnTo>
                    <a:lnTo>
                      <a:pt x="167" y="43"/>
                    </a:lnTo>
                    <a:lnTo>
                      <a:pt x="162" y="44"/>
                    </a:lnTo>
                    <a:lnTo>
                      <a:pt x="167" y="50"/>
                    </a:lnTo>
                    <a:close/>
                  </a:path>
                </a:pathLst>
              </a:custGeom>
              <a:solidFill>
                <a:srgbClr val="438086">
                  <a:lumMod val="20000"/>
                  <a:lumOff val="80000"/>
                </a:srgbClr>
              </a:solidFill>
              <a:ln w="3175" cap="flat" cmpd="sng" algn="ctr">
                <a:solidFill>
                  <a:srgbClr val="43808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wrap="squar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2" name="LT">
                <a:extLst>
                  <a:ext uri="{FF2B5EF4-FFF2-40B4-BE49-F238E27FC236}">
                    <a16:creationId xmlns:a16="http://schemas.microsoft.com/office/drawing/2014/main" id="{F4D93101-5B84-4D2A-AEE1-ED090E7CFA7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492358" y="2891102"/>
                <a:ext cx="539536" cy="329855"/>
              </a:xfrm>
              <a:custGeom>
                <a:avLst/>
                <a:gdLst>
                  <a:gd name="T0" fmla="*/ 3 w 364"/>
                  <a:gd name="T1" fmla="*/ 34 h 318"/>
                  <a:gd name="T2" fmla="*/ 0 w 364"/>
                  <a:gd name="T3" fmla="*/ 44 h 318"/>
                  <a:gd name="T4" fmla="*/ 6 w 364"/>
                  <a:gd name="T5" fmla="*/ 81 h 318"/>
                  <a:gd name="T6" fmla="*/ 22 w 364"/>
                  <a:gd name="T7" fmla="*/ 136 h 318"/>
                  <a:gd name="T8" fmla="*/ 36 w 364"/>
                  <a:gd name="T9" fmla="*/ 152 h 318"/>
                  <a:gd name="T10" fmla="*/ 69 w 364"/>
                  <a:gd name="T11" fmla="*/ 166 h 318"/>
                  <a:gd name="T12" fmla="*/ 83 w 364"/>
                  <a:gd name="T13" fmla="*/ 170 h 318"/>
                  <a:gd name="T14" fmla="*/ 85 w 364"/>
                  <a:gd name="T15" fmla="*/ 189 h 318"/>
                  <a:gd name="T16" fmla="*/ 85 w 364"/>
                  <a:gd name="T17" fmla="*/ 220 h 318"/>
                  <a:gd name="T18" fmla="*/ 118 w 364"/>
                  <a:gd name="T19" fmla="*/ 257 h 318"/>
                  <a:gd name="T20" fmla="*/ 138 w 364"/>
                  <a:gd name="T21" fmla="*/ 268 h 318"/>
                  <a:gd name="T22" fmla="*/ 149 w 364"/>
                  <a:gd name="T23" fmla="*/ 274 h 318"/>
                  <a:gd name="T24" fmla="*/ 176 w 364"/>
                  <a:gd name="T25" fmla="*/ 312 h 318"/>
                  <a:gd name="T26" fmla="*/ 185 w 364"/>
                  <a:gd name="T27" fmla="*/ 305 h 318"/>
                  <a:gd name="T28" fmla="*/ 204 w 364"/>
                  <a:gd name="T29" fmla="*/ 303 h 318"/>
                  <a:gd name="T30" fmla="*/ 226 w 364"/>
                  <a:gd name="T31" fmla="*/ 318 h 318"/>
                  <a:gd name="T32" fmla="*/ 242 w 364"/>
                  <a:gd name="T33" fmla="*/ 308 h 318"/>
                  <a:gd name="T34" fmla="*/ 265 w 364"/>
                  <a:gd name="T35" fmla="*/ 278 h 318"/>
                  <a:gd name="T36" fmla="*/ 282 w 364"/>
                  <a:gd name="T37" fmla="*/ 268 h 318"/>
                  <a:gd name="T38" fmla="*/ 298 w 364"/>
                  <a:gd name="T39" fmla="*/ 276 h 318"/>
                  <a:gd name="T40" fmla="*/ 308 w 364"/>
                  <a:gd name="T41" fmla="*/ 271 h 318"/>
                  <a:gd name="T42" fmla="*/ 309 w 364"/>
                  <a:gd name="T43" fmla="*/ 260 h 318"/>
                  <a:gd name="T44" fmla="*/ 312 w 364"/>
                  <a:gd name="T45" fmla="*/ 200 h 318"/>
                  <a:gd name="T46" fmla="*/ 322 w 364"/>
                  <a:gd name="T47" fmla="*/ 182 h 318"/>
                  <a:gd name="T48" fmla="*/ 322 w 364"/>
                  <a:gd name="T49" fmla="*/ 155 h 318"/>
                  <a:gd name="T50" fmla="*/ 326 w 364"/>
                  <a:gd name="T51" fmla="*/ 145 h 318"/>
                  <a:gd name="T52" fmla="*/ 345 w 364"/>
                  <a:gd name="T53" fmla="*/ 129 h 318"/>
                  <a:gd name="T54" fmla="*/ 364 w 364"/>
                  <a:gd name="T55" fmla="*/ 126 h 318"/>
                  <a:gd name="T56" fmla="*/ 364 w 364"/>
                  <a:gd name="T57" fmla="*/ 96 h 318"/>
                  <a:gd name="T58" fmla="*/ 359 w 364"/>
                  <a:gd name="T59" fmla="*/ 74 h 318"/>
                  <a:gd name="T60" fmla="*/ 345 w 364"/>
                  <a:gd name="T61" fmla="*/ 65 h 318"/>
                  <a:gd name="T62" fmla="*/ 339 w 364"/>
                  <a:gd name="T63" fmla="*/ 68 h 318"/>
                  <a:gd name="T64" fmla="*/ 315 w 364"/>
                  <a:gd name="T65" fmla="*/ 44 h 318"/>
                  <a:gd name="T66" fmla="*/ 301 w 364"/>
                  <a:gd name="T67" fmla="*/ 27 h 318"/>
                  <a:gd name="T68" fmla="*/ 284 w 364"/>
                  <a:gd name="T69" fmla="*/ 27 h 318"/>
                  <a:gd name="T70" fmla="*/ 251 w 364"/>
                  <a:gd name="T71" fmla="*/ 27 h 318"/>
                  <a:gd name="T72" fmla="*/ 245 w 364"/>
                  <a:gd name="T73" fmla="*/ 21 h 318"/>
                  <a:gd name="T74" fmla="*/ 237 w 364"/>
                  <a:gd name="T75" fmla="*/ 2 h 318"/>
                  <a:gd name="T76" fmla="*/ 228 w 364"/>
                  <a:gd name="T77" fmla="*/ 0 h 318"/>
                  <a:gd name="T78" fmla="*/ 199 w 364"/>
                  <a:gd name="T79" fmla="*/ 0 h 318"/>
                  <a:gd name="T80" fmla="*/ 188 w 364"/>
                  <a:gd name="T81" fmla="*/ 15 h 318"/>
                  <a:gd name="T82" fmla="*/ 176 w 364"/>
                  <a:gd name="T83" fmla="*/ 12 h 318"/>
                  <a:gd name="T84" fmla="*/ 157 w 364"/>
                  <a:gd name="T85" fmla="*/ 8 h 318"/>
                  <a:gd name="T86" fmla="*/ 149 w 364"/>
                  <a:gd name="T87" fmla="*/ 5 h 318"/>
                  <a:gd name="T88" fmla="*/ 135 w 364"/>
                  <a:gd name="T89" fmla="*/ 10 h 318"/>
                  <a:gd name="T90" fmla="*/ 125 w 364"/>
                  <a:gd name="T91" fmla="*/ 18 h 318"/>
                  <a:gd name="T92" fmla="*/ 106 w 364"/>
                  <a:gd name="T93" fmla="*/ 10 h 318"/>
                  <a:gd name="T94" fmla="*/ 66 w 364"/>
                  <a:gd name="T95" fmla="*/ 2 h 318"/>
                  <a:gd name="T96" fmla="*/ 56 w 364"/>
                  <a:gd name="T97" fmla="*/ 0 h 318"/>
                  <a:gd name="T98" fmla="*/ 45 w 364"/>
                  <a:gd name="T99" fmla="*/ 10 h 318"/>
                  <a:gd name="T100" fmla="*/ 26 w 364"/>
                  <a:gd name="T101" fmla="*/ 24 h 318"/>
                  <a:gd name="T102" fmla="*/ 3 w 364"/>
                  <a:gd name="T103" fmla="*/ 34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4" h="318">
                    <a:moveTo>
                      <a:pt x="3" y="34"/>
                    </a:moveTo>
                    <a:lnTo>
                      <a:pt x="0" y="44"/>
                    </a:lnTo>
                    <a:lnTo>
                      <a:pt x="6" y="81"/>
                    </a:lnTo>
                    <a:lnTo>
                      <a:pt x="22" y="136"/>
                    </a:lnTo>
                    <a:lnTo>
                      <a:pt x="36" y="152"/>
                    </a:lnTo>
                    <a:lnTo>
                      <a:pt x="69" y="166"/>
                    </a:lnTo>
                    <a:lnTo>
                      <a:pt x="83" y="170"/>
                    </a:lnTo>
                    <a:lnTo>
                      <a:pt x="85" y="189"/>
                    </a:lnTo>
                    <a:lnTo>
                      <a:pt x="85" y="220"/>
                    </a:lnTo>
                    <a:lnTo>
                      <a:pt x="118" y="257"/>
                    </a:lnTo>
                    <a:lnTo>
                      <a:pt x="138" y="268"/>
                    </a:lnTo>
                    <a:lnTo>
                      <a:pt x="149" y="274"/>
                    </a:lnTo>
                    <a:lnTo>
                      <a:pt x="176" y="312"/>
                    </a:lnTo>
                    <a:lnTo>
                      <a:pt x="185" y="305"/>
                    </a:lnTo>
                    <a:lnTo>
                      <a:pt x="204" y="303"/>
                    </a:lnTo>
                    <a:lnTo>
                      <a:pt x="226" y="318"/>
                    </a:lnTo>
                    <a:lnTo>
                      <a:pt x="242" y="308"/>
                    </a:lnTo>
                    <a:lnTo>
                      <a:pt x="265" y="278"/>
                    </a:lnTo>
                    <a:lnTo>
                      <a:pt x="282" y="268"/>
                    </a:lnTo>
                    <a:lnTo>
                      <a:pt x="298" y="276"/>
                    </a:lnTo>
                    <a:lnTo>
                      <a:pt x="308" y="271"/>
                    </a:lnTo>
                    <a:lnTo>
                      <a:pt x="309" y="260"/>
                    </a:lnTo>
                    <a:lnTo>
                      <a:pt x="312" y="200"/>
                    </a:lnTo>
                    <a:lnTo>
                      <a:pt x="322" y="182"/>
                    </a:lnTo>
                    <a:lnTo>
                      <a:pt x="322" y="155"/>
                    </a:lnTo>
                    <a:lnTo>
                      <a:pt x="326" y="145"/>
                    </a:lnTo>
                    <a:lnTo>
                      <a:pt x="345" y="129"/>
                    </a:lnTo>
                    <a:lnTo>
                      <a:pt x="364" y="126"/>
                    </a:lnTo>
                    <a:lnTo>
                      <a:pt x="364" y="96"/>
                    </a:lnTo>
                    <a:lnTo>
                      <a:pt x="359" y="74"/>
                    </a:lnTo>
                    <a:lnTo>
                      <a:pt x="345" y="65"/>
                    </a:lnTo>
                    <a:lnTo>
                      <a:pt x="339" y="68"/>
                    </a:lnTo>
                    <a:lnTo>
                      <a:pt x="315" y="44"/>
                    </a:lnTo>
                    <a:lnTo>
                      <a:pt x="301" y="27"/>
                    </a:lnTo>
                    <a:lnTo>
                      <a:pt x="284" y="27"/>
                    </a:lnTo>
                    <a:lnTo>
                      <a:pt x="251" y="27"/>
                    </a:lnTo>
                    <a:lnTo>
                      <a:pt x="245" y="21"/>
                    </a:lnTo>
                    <a:lnTo>
                      <a:pt x="237" y="2"/>
                    </a:lnTo>
                    <a:lnTo>
                      <a:pt x="228" y="0"/>
                    </a:lnTo>
                    <a:lnTo>
                      <a:pt x="199" y="0"/>
                    </a:lnTo>
                    <a:lnTo>
                      <a:pt x="188" y="15"/>
                    </a:lnTo>
                    <a:lnTo>
                      <a:pt x="176" y="12"/>
                    </a:lnTo>
                    <a:lnTo>
                      <a:pt x="157" y="8"/>
                    </a:lnTo>
                    <a:lnTo>
                      <a:pt x="149" y="5"/>
                    </a:lnTo>
                    <a:lnTo>
                      <a:pt x="135" y="10"/>
                    </a:lnTo>
                    <a:lnTo>
                      <a:pt x="125" y="18"/>
                    </a:lnTo>
                    <a:lnTo>
                      <a:pt x="106" y="10"/>
                    </a:lnTo>
                    <a:lnTo>
                      <a:pt x="66" y="2"/>
                    </a:lnTo>
                    <a:lnTo>
                      <a:pt x="56" y="0"/>
                    </a:lnTo>
                    <a:lnTo>
                      <a:pt x="45" y="10"/>
                    </a:lnTo>
                    <a:lnTo>
                      <a:pt x="26" y="24"/>
                    </a:lnTo>
                    <a:lnTo>
                      <a:pt x="3" y="34"/>
                    </a:lnTo>
                    <a:close/>
                  </a:path>
                </a:pathLst>
              </a:custGeom>
              <a:solidFill>
                <a:srgbClr val="438086">
                  <a:lumMod val="20000"/>
                  <a:lumOff val="80000"/>
                </a:srgbClr>
              </a:solidFill>
              <a:ln w="12700" cap="flat" cmpd="sng" algn="ctr">
                <a:solidFill>
                  <a:srgbClr val="43808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3" name="EE">
                <a:extLst>
                  <a:ext uri="{FF2B5EF4-FFF2-40B4-BE49-F238E27FC236}">
                    <a16:creationId xmlns:a16="http://schemas.microsoft.com/office/drawing/2014/main" id="{5E6229BA-D589-492B-BAD3-B67B64C547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25871" y="2347485"/>
                <a:ext cx="549010" cy="322301"/>
                <a:chOff x="3930663" y="2840718"/>
                <a:chExt cx="247" cy="169"/>
              </a:xfrm>
              <a:solidFill>
                <a:srgbClr val="438086">
                  <a:lumMod val="20000"/>
                  <a:lumOff val="80000"/>
                </a:srgbClr>
              </a:solidFill>
              <a:effectLst/>
            </p:grpSpPr>
            <p:sp>
              <p:nvSpPr>
                <p:cNvPr id="66" name="Freeform 72" descr="80%">
                  <a:extLst>
                    <a:ext uri="{FF2B5EF4-FFF2-40B4-BE49-F238E27FC236}">
                      <a16:creationId xmlns:a16="http://schemas.microsoft.com/office/drawing/2014/main" id="{C52E1417-BF67-4ED3-A45E-F8014DA07EE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30663" y="2840813"/>
                  <a:ext cx="55" cy="59"/>
                </a:xfrm>
                <a:custGeom>
                  <a:avLst/>
                  <a:gdLst>
                    <a:gd name="T0" fmla="*/ 69 w 83"/>
                    <a:gd name="T1" fmla="*/ 0 h 95"/>
                    <a:gd name="T2" fmla="*/ 41 w 83"/>
                    <a:gd name="T3" fmla="*/ 6 h 95"/>
                    <a:gd name="T4" fmla="*/ 31 w 83"/>
                    <a:gd name="T5" fmla="*/ 0 h 95"/>
                    <a:gd name="T6" fmla="*/ 14 w 83"/>
                    <a:gd name="T7" fmla="*/ 24 h 95"/>
                    <a:gd name="T8" fmla="*/ 8 w 83"/>
                    <a:gd name="T9" fmla="*/ 18 h 95"/>
                    <a:gd name="T10" fmla="*/ 0 w 83"/>
                    <a:gd name="T11" fmla="*/ 34 h 95"/>
                    <a:gd name="T12" fmla="*/ 9 w 83"/>
                    <a:gd name="T13" fmla="*/ 43 h 95"/>
                    <a:gd name="T14" fmla="*/ 9 w 83"/>
                    <a:gd name="T15" fmla="*/ 82 h 95"/>
                    <a:gd name="T16" fmla="*/ 17 w 83"/>
                    <a:gd name="T17" fmla="*/ 95 h 95"/>
                    <a:gd name="T18" fmla="*/ 59 w 83"/>
                    <a:gd name="T19" fmla="*/ 43 h 95"/>
                    <a:gd name="T20" fmla="*/ 75 w 83"/>
                    <a:gd name="T21" fmla="*/ 43 h 95"/>
                    <a:gd name="T22" fmla="*/ 83 w 83"/>
                    <a:gd name="T23" fmla="*/ 28 h 95"/>
                    <a:gd name="T24" fmla="*/ 80 w 83"/>
                    <a:gd name="T25" fmla="*/ 21 h 95"/>
                    <a:gd name="T26" fmla="*/ 69 w 83"/>
                    <a:gd name="T27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3" h="95">
                      <a:moveTo>
                        <a:pt x="69" y="0"/>
                      </a:moveTo>
                      <a:lnTo>
                        <a:pt x="41" y="6"/>
                      </a:lnTo>
                      <a:lnTo>
                        <a:pt x="31" y="0"/>
                      </a:lnTo>
                      <a:lnTo>
                        <a:pt x="14" y="24"/>
                      </a:lnTo>
                      <a:lnTo>
                        <a:pt x="8" y="18"/>
                      </a:lnTo>
                      <a:lnTo>
                        <a:pt x="0" y="34"/>
                      </a:lnTo>
                      <a:lnTo>
                        <a:pt x="9" y="43"/>
                      </a:lnTo>
                      <a:lnTo>
                        <a:pt x="9" y="82"/>
                      </a:lnTo>
                      <a:lnTo>
                        <a:pt x="17" y="95"/>
                      </a:lnTo>
                      <a:lnTo>
                        <a:pt x="59" y="43"/>
                      </a:lnTo>
                      <a:lnTo>
                        <a:pt x="75" y="43"/>
                      </a:lnTo>
                      <a:lnTo>
                        <a:pt x="83" y="28"/>
                      </a:lnTo>
                      <a:lnTo>
                        <a:pt x="80" y="21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rgbClr val="438086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73" descr="80%">
                  <a:extLst>
                    <a:ext uri="{FF2B5EF4-FFF2-40B4-BE49-F238E27FC236}">
                      <a16:creationId xmlns:a16="http://schemas.microsoft.com/office/drawing/2014/main" id="{9123C6F4-7294-4160-AD37-4A4B8E99FD8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30728" y="2840718"/>
                  <a:ext cx="182" cy="169"/>
                </a:xfrm>
                <a:custGeom>
                  <a:avLst/>
                  <a:gdLst>
                    <a:gd name="T0" fmla="*/ 262 w 271"/>
                    <a:gd name="T1" fmla="*/ 256 h 272"/>
                    <a:gd name="T2" fmla="*/ 260 w 271"/>
                    <a:gd name="T3" fmla="*/ 241 h 272"/>
                    <a:gd name="T4" fmla="*/ 269 w 271"/>
                    <a:gd name="T5" fmla="*/ 226 h 272"/>
                    <a:gd name="T6" fmla="*/ 269 w 271"/>
                    <a:gd name="T7" fmla="*/ 206 h 272"/>
                    <a:gd name="T8" fmla="*/ 250 w 271"/>
                    <a:gd name="T9" fmla="*/ 191 h 272"/>
                    <a:gd name="T10" fmla="*/ 243 w 271"/>
                    <a:gd name="T11" fmla="*/ 182 h 272"/>
                    <a:gd name="T12" fmla="*/ 238 w 271"/>
                    <a:gd name="T13" fmla="*/ 155 h 272"/>
                    <a:gd name="T14" fmla="*/ 227 w 271"/>
                    <a:gd name="T15" fmla="*/ 132 h 272"/>
                    <a:gd name="T16" fmla="*/ 214 w 271"/>
                    <a:gd name="T17" fmla="*/ 114 h 272"/>
                    <a:gd name="T18" fmla="*/ 214 w 271"/>
                    <a:gd name="T19" fmla="*/ 98 h 272"/>
                    <a:gd name="T20" fmla="*/ 222 w 271"/>
                    <a:gd name="T21" fmla="*/ 87 h 272"/>
                    <a:gd name="T22" fmla="*/ 252 w 271"/>
                    <a:gd name="T23" fmla="*/ 90 h 272"/>
                    <a:gd name="T24" fmla="*/ 264 w 271"/>
                    <a:gd name="T25" fmla="*/ 74 h 272"/>
                    <a:gd name="T26" fmla="*/ 271 w 271"/>
                    <a:gd name="T27" fmla="*/ 34 h 272"/>
                    <a:gd name="T28" fmla="*/ 269 w 271"/>
                    <a:gd name="T29" fmla="*/ 21 h 272"/>
                    <a:gd name="T30" fmla="*/ 255 w 271"/>
                    <a:gd name="T31" fmla="*/ 19 h 272"/>
                    <a:gd name="T32" fmla="*/ 230 w 271"/>
                    <a:gd name="T33" fmla="*/ 21 h 272"/>
                    <a:gd name="T34" fmla="*/ 194 w 271"/>
                    <a:gd name="T35" fmla="*/ 21 h 272"/>
                    <a:gd name="T36" fmla="*/ 167 w 271"/>
                    <a:gd name="T37" fmla="*/ 9 h 272"/>
                    <a:gd name="T38" fmla="*/ 148 w 271"/>
                    <a:gd name="T39" fmla="*/ 3 h 272"/>
                    <a:gd name="T40" fmla="*/ 132 w 271"/>
                    <a:gd name="T41" fmla="*/ 0 h 272"/>
                    <a:gd name="T42" fmla="*/ 116 w 271"/>
                    <a:gd name="T43" fmla="*/ 24 h 272"/>
                    <a:gd name="T44" fmla="*/ 97 w 271"/>
                    <a:gd name="T45" fmla="*/ 40 h 272"/>
                    <a:gd name="T46" fmla="*/ 69 w 271"/>
                    <a:gd name="T47" fmla="*/ 37 h 272"/>
                    <a:gd name="T48" fmla="*/ 52 w 271"/>
                    <a:gd name="T49" fmla="*/ 50 h 272"/>
                    <a:gd name="T50" fmla="*/ 26 w 271"/>
                    <a:gd name="T51" fmla="*/ 80 h 272"/>
                    <a:gd name="T52" fmla="*/ 5 w 271"/>
                    <a:gd name="T53" fmla="*/ 98 h 272"/>
                    <a:gd name="T54" fmla="*/ 0 w 271"/>
                    <a:gd name="T55" fmla="*/ 111 h 272"/>
                    <a:gd name="T56" fmla="*/ 12 w 271"/>
                    <a:gd name="T57" fmla="*/ 135 h 272"/>
                    <a:gd name="T58" fmla="*/ 24 w 271"/>
                    <a:gd name="T59" fmla="*/ 167 h 272"/>
                    <a:gd name="T60" fmla="*/ 38 w 271"/>
                    <a:gd name="T61" fmla="*/ 185 h 272"/>
                    <a:gd name="T62" fmla="*/ 52 w 271"/>
                    <a:gd name="T63" fmla="*/ 179 h 272"/>
                    <a:gd name="T64" fmla="*/ 76 w 271"/>
                    <a:gd name="T65" fmla="*/ 169 h 272"/>
                    <a:gd name="T66" fmla="*/ 74 w 271"/>
                    <a:gd name="T67" fmla="*/ 195 h 272"/>
                    <a:gd name="T68" fmla="*/ 66 w 271"/>
                    <a:gd name="T69" fmla="*/ 226 h 272"/>
                    <a:gd name="T70" fmla="*/ 69 w 271"/>
                    <a:gd name="T71" fmla="*/ 232 h 272"/>
                    <a:gd name="T72" fmla="*/ 80 w 271"/>
                    <a:gd name="T73" fmla="*/ 232 h 272"/>
                    <a:gd name="T74" fmla="*/ 97 w 271"/>
                    <a:gd name="T75" fmla="*/ 226 h 272"/>
                    <a:gd name="T76" fmla="*/ 132 w 271"/>
                    <a:gd name="T77" fmla="*/ 231 h 272"/>
                    <a:gd name="T78" fmla="*/ 142 w 271"/>
                    <a:gd name="T79" fmla="*/ 245 h 272"/>
                    <a:gd name="T80" fmla="*/ 162 w 271"/>
                    <a:gd name="T81" fmla="*/ 253 h 272"/>
                    <a:gd name="T82" fmla="*/ 179 w 271"/>
                    <a:gd name="T83" fmla="*/ 272 h 272"/>
                    <a:gd name="T84" fmla="*/ 190 w 271"/>
                    <a:gd name="T85" fmla="*/ 269 h 272"/>
                    <a:gd name="T86" fmla="*/ 212 w 271"/>
                    <a:gd name="T87" fmla="*/ 256 h 272"/>
                    <a:gd name="T88" fmla="*/ 233 w 271"/>
                    <a:gd name="T89" fmla="*/ 253 h 272"/>
                    <a:gd name="T90" fmla="*/ 262 w 271"/>
                    <a:gd name="T91" fmla="*/ 25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71" h="272">
                      <a:moveTo>
                        <a:pt x="262" y="256"/>
                      </a:moveTo>
                      <a:lnTo>
                        <a:pt x="260" y="241"/>
                      </a:lnTo>
                      <a:lnTo>
                        <a:pt x="269" y="226"/>
                      </a:lnTo>
                      <a:lnTo>
                        <a:pt x="269" y="206"/>
                      </a:lnTo>
                      <a:lnTo>
                        <a:pt x="250" y="191"/>
                      </a:lnTo>
                      <a:lnTo>
                        <a:pt x="243" y="182"/>
                      </a:lnTo>
                      <a:lnTo>
                        <a:pt x="238" y="155"/>
                      </a:lnTo>
                      <a:lnTo>
                        <a:pt x="227" y="132"/>
                      </a:lnTo>
                      <a:lnTo>
                        <a:pt x="214" y="114"/>
                      </a:lnTo>
                      <a:lnTo>
                        <a:pt x="214" y="98"/>
                      </a:lnTo>
                      <a:lnTo>
                        <a:pt x="222" y="87"/>
                      </a:lnTo>
                      <a:lnTo>
                        <a:pt x="252" y="90"/>
                      </a:lnTo>
                      <a:lnTo>
                        <a:pt x="264" y="74"/>
                      </a:lnTo>
                      <a:lnTo>
                        <a:pt x="271" y="34"/>
                      </a:lnTo>
                      <a:lnTo>
                        <a:pt x="269" y="21"/>
                      </a:lnTo>
                      <a:lnTo>
                        <a:pt x="255" y="19"/>
                      </a:lnTo>
                      <a:lnTo>
                        <a:pt x="230" y="21"/>
                      </a:lnTo>
                      <a:lnTo>
                        <a:pt x="194" y="21"/>
                      </a:lnTo>
                      <a:lnTo>
                        <a:pt x="167" y="9"/>
                      </a:lnTo>
                      <a:lnTo>
                        <a:pt x="148" y="3"/>
                      </a:lnTo>
                      <a:lnTo>
                        <a:pt x="132" y="0"/>
                      </a:lnTo>
                      <a:lnTo>
                        <a:pt x="116" y="24"/>
                      </a:lnTo>
                      <a:lnTo>
                        <a:pt x="97" y="40"/>
                      </a:lnTo>
                      <a:lnTo>
                        <a:pt x="69" y="37"/>
                      </a:lnTo>
                      <a:lnTo>
                        <a:pt x="52" y="50"/>
                      </a:lnTo>
                      <a:lnTo>
                        <a:pt x="26" y="80"/>
                      </a:lnTo>
                      <a:lnTo>
                        <a:pt x="5" y="98"/>
                      </a:lnTo>
                      <a:lnTo>
                        <a:pt x="0" y="111"/>
                      </a:lnTo>
                      <a:lnTo>
                        <a:pt x="12" y="135"/>
                      </a:lnTo>
                      <a:lnTo>
                        <a:pt x="24" y="167"/>
                      </a:lnTo>
                      <a:lnTo>
                        <a:pt x="38" y="185"/>
                      </a:lnTo>
                      <a:lnTo>
                        <a:pt x="52" y="179"/>
                      </a:lnTo>
                      <a:lnTo>
                        <a:pt x="76" y="169"/>
                      </a:lnTo>
                      <a:lnTo>
                        <a:pt x="74" y="195"/>
                      </a:lnTo>
                      <a:lnTo>
                        <a:pt x="66" y="226"/>
                      </a:lnTo>
                      <a:lnTo>
                        <a:pt x="69" y="232"/>
                      </a:lnTo>
                      <a:lnTo>
                        <a:pt x="80" y="232"/>
                      </a:lnTo>
                      <a:lnTo>
                        <a:pt x="97" y="226"/>
                      </a:lnTo>
                      <a:lnTo>
                        <a:pt x="132" y="231"/>
                      </a:lnTo>
                      <a:lnTo>
                        <a:pt x="142" y="245"/>
                      </a:lnTo>
                      <a:lnTo>
                        <a:pt x="162" y="253"/>
                      </a:lnTo>
                      <a:lnTo>
                        <a:pt x="179" y="272"/>
                      </a:lnTo>
                      <a:lnTo>
                        <a:pt x="190" y="269"/>
                      </a:lnTo>
                      <a:lnTo>
                        <a:pt x="212" y="256"/>
                      </a:lnTo>
                      <a:lnTo>
                        <a:pt x="233" y="253"/>
                      </a:lnTo>
                      <a:lnTo>
                        <a:pt x="262" y="256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rgbClr val="438086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LV">
                <a:extLst>
                  <a:ext uri="{FF2B5EF4-FFF2-40B4-BE49-F238E27FC236}">
                    <a16:creationId xmlns:a16="http://schemas.microsoft.com/office/drawing/2014/main" id="{720E80D4-CB5B-4D02-8C3D-B3F10F3170A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470076" y="2635517"/>
                <a:ext cx="697102" cy="322301"/>
              </a:xfrm>
              <a:custGeom>
                <a:avLst/>
                <a:gdLst>
                  <a:gd name="T0" fmla="*/ 115 w 468"/>
                  <a:gd name="T1" fmla="*/ 93 h 275"/>
                  <a:gd name="T2" fmla="*/ 105 w 468"/>
                  <a:gd name="T3" fmla="*/ 56 h 275"/>
                  <a:gd name="T4" fmla="*/ 74 w 468"/>
                  <a:gd name="T5" fmla="*/ 37 h 275"/>
                  <a:gd name="T6" fmla="*/ 41 w 468"/>
                  <a:gd name="T7" fmla="*/ 66 h 275"/>
                  <a:gd name="T8" fmla="*/ 21 w 468"/>
                  <a:gd name="T9" fmla="*/ 127 h 275"/>
                  <a:gd name="T10" fmla="*/ 16 w 468"/>
                  <a:gd name="T11" fmla="*/ 148 h 275"/>
                  <a:gd name="T12" fmla="*/ 0 w 468"/>
                  <a:gd name="T13" fmla="*/ 170 h 275"/>
                  <a:gd name="T14" fmla="*/ 5 w 468"/>
                  <a:gd name="T15" fmla="*/ 212 h 275"/>
                  <a:gd name="T16" fmla="*/ 19 w 468"/>
                  <a:gd name="T17" fmla="*/ 241 h 275"/>
                  <a:gd name="T18" fmla="*/ 60 w 468"/>
                  <a:gd name="T19" fmla="*/ 217 h 275"/>
                  <a:gd name="T20" fmla="*/ 88 w 468"/>
                  <a:gd name="T21" fmla="*/ 212 h 275"/>
                  <a:gd name="T22" fmla="*/ 124 w 468"/>
                  <a:gd name="T23" fmla="*/ 222 h 275"/>
                  <a:gd name="T24" fmla="*/ 159 w 468"/>
                  <a:gd name="T25" fmla="*/ 212 h 275"/>
                  <a:gd name="T26" fmla="*/ 182 w 468"/>
                  <a:gd name="T27" fmla="*/ 219 h 275"/>
                  <a:gd name="T28" fmla="*/ 212 w 468"/>
                  <a:gd name="T29" fmla="*/ 212 h 275"/>
                  <a:gd name="T30" fmla="*/ 248 w 468"/>
                  <a:gd name="T31" fmla="*/ 209 h 275"/>
                  <a:gd name="T32" fmla="*/ 283 w 468"/>
                  <a:gd name="T33" fmla="*/ 235 h 275"/>
                  <a:gd name="T34" fmla="*/ 330 w 468"/>
                  <a:gd name="T35" fmla="*/ 258 h 275"/>
                  <a:gd name="T36" fmla="*/ 358 w 468"/>
                  <a:gd name="T37" fmla="*/ 275 h 275"/>
                  <a:gd name="T38" fmla="*/ 400 w 468"/>
                  <a:gd name="T39" fmla="*/ 262 h 275"/>
                  <a:gd name="T40" fmla="*/ 421 w 468"/>
                  <a:gd name="T41" fmla="*/ 238 h 275"/>
                  <a:gd name="T42" fmla="*/ 461 w 468"/>
                  <a:gd name="T43" fmla="*/ 191 h 275"/>
                  <a:gd name="T44" fmla="*/ 463 w 468"/>
                  <a:gd name="T45" fmla="*/ 130 h 275"/>
                  <a:gd name="T46" fmla="*/ 430 w 468"/>
                  <a:gd name="T47" fmla="*/ 98 h 275"/>
                  <a:gd name="T48" fmla="*/ 412 w 468"/>
                  <a:gd name="T49" fmla="*/ 47 h 275"/>
                  <a:gd name="T50" fmla="*/ 382 w 468"/>
                  <a:gd name="T51" fmla="*/ 27 h 275"/>
                  <a:gd name="T52" fmla="*/ 328 w 468"/>
                  <a:gd name="T53" fmla="*/ 43 h 275"/>
                  <a:gd name="T54" fmla="*/ 297 w 468"/>
                  <a:gd name="T55" fmla="*/ 27 h 275"/>
                  <a:gd name="T56" fmla="*/ 269 w 468"/>
                  <a:gd name="T57" fmla="*/ 6 h 275"/>
                  <a:gd name="T58" fmla="*/ 241 w 468"/>
                  <a:gd name="T59" fmla="*/ 0 h 275"/>
                  <a:gd name="T60" fmla="*/ 211 w 468"/>
                  <a:gd name="T61" fmla="*/ 6 h 275"/>
                  <a:gd name="T62" fmla="*/ 196 w 468"/>
                  <a:gd name="T63" fmla="*/ 27 h 275"/>
                  <a:gd name="T64" fmla="*/ 201 w 468"/>
                  <a:gd name="T65" fmla="*/ 87 h 275"/>
                  <a:gd name="T66" fmla="*/ 182 w 468"/>
                  <a:gd name="T67" fmla="*/ 121 h 275"/>
                  <a:gd name="T68" fmla="*/ 162 w 468"/>
                  <a:gd name="T69" fmla="*/ 12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8" h="275">
                    <a:moveTo>
                      <a:pt x="138" y="108"/>
                    </a:moveTo>
                    <a:lnTo>
                      <a:pt x="115" y="93"/>
                    </a:lnTo>
                    <a:lnTo>
                      <a:pt x="110" y="74"/>
                    </a:lnTo>
                    <a:lnTo>
                      <a:pt x="105" y="56"/>
                    </a:lnTo>
                    <a:lnTo>
                      <a:pt x="93" y="37"/>
                    </a:lnTo>
                    <a:lnTo>
                      <a:pt x="74" y="37"/>
                    </a:lnTo>
                    <a:lnTo>
                      <a:pt x="60" y="46"/>
                    </a:lnTo>
                    <a:lnTo>
                      <a:pt x="41" y="66"/>
                    </a:lnTo>
                    <a:lnTo>
                      <a:pt x="19" y="114"/>
                    </a:lnTo>
                    <a:lnTo>
                      <a:pt x="21" y="127"/>
                    </a:lnTo>
                    <a:lnTo>
                      <a:pt x="21" y="140"/>
                    </a:lnTo>
                    <a:lnTo>
                      <a:pt x="16" y="148"/>
                    </a:lnTo>
                    <a:lnTo>
                      <a:pt x="7" y="158"/>
                    </a:lnTo>
                    <a:lnTo>
                      <a:pt x="0" y="170"/>
                    </a:lnTo>
                    <a:lnTo>
                      <a:pt x="5" y="182"/>
                    </a:lnTo>
                    <a:lnTo>
                      <a:pt x="5" y="212"/>
                    </a:lnTo>
                    <a:lnTo>
                      <a:pt x="8" y="235"/>
                    </a:lnTo>
                    <a:lnTo>
                      <a:pt x="19" y="241"/>
                    </a:lnTo>
                    <a:lnTo>
                      <a:pt x="38" y="232"/>
                    </a:lnTo>
                    <a:lnTo>
                      <a:pt x="60" y="217"/>
                    </a:lnTo>
                    <a:lnTo>
                      <a:pt x="70" y="207"/>
                    </a:lnTo>
                    <a:lnTo>
                      <a:pt x="88" y="212"/>
                    </a:lnTo>
                    <a:lnTo>
                      <a:pt x="107" y="217"/>
                    </a:lnTo>
                    <a:lnTo>
                      <a:pt x="124" y="222"/>
                    </a:lnTo>
                    <a:lnTo>
                      <a:pt x="135" y="228"/>
                    </a:lnTo>
                    <a:lnTo>
                      <a:pt x="159" y="212"/>
                    </a:lnTo>
                    <a:lnTo>
                      <a:pt x="170" y="212"/>
                    </a:lnTo>
                    <a:lnTo>
                      <a:pt x="182" y="219"/>
                    </a:lnTo>
                    <a:lnTo>
                      <a:pt x="198" y="225"/>
                    </a:lnTo>
                    <a:lnTo>
                      <a:pt x="212" y="212"/>
                    </a:lnTo>
                    <a:lnTo>
                      <a:pt x="234" y="207"/>
                    </a:lnTo>
                    <a:lnTo>
                      <a:pt x="248" y="209"/>
                    </a:lnTo>
                    <a:lnTo>
                      <a:pt x="259" y="232"/>
                    </a:lnTo>
                    <a:lnTo>
                      <a:pt x="283" y="235"/>
                    </a:lnTo>
                    <a:lnTo>
                      <a:pt x="311" y="232"/>
                    </a:lnTo>
                    <a:lnTo>
                      <a:pt x="330" y="258"/>
                    </a:lnTo>
                    <a:lnTo>
                      <a:pt x="344" y="272"/>
                    </a:lnTo>
                    <a:lnTo>
                      <a:pt x="358" y="275"/>
                    </a:lnTo>
                    <a:lnTo>
                      <a:pt x="379" y="265"/>
                    </a:lnTo>
                    <a:lnTo>
                      <a:pt x="400" y="262"/>
                    </a:lnTo>
                    <a:lnTo>
                      <a:pt x="414" y="251"/>
                    </a:lnTo>
                    <a:lnTo>
                      <a:pt x="421" y="238"/>
                    </a:lnTo>
                    <a:lnTo>
                      <a:pt x="447" y="207"/>
                    </a:lnTo>
                    <a:lnTo>
                      <a:pt x="461" y="191"/>
                    </a:lnTo>
                    <a:lnTo>
                      <a:pt x="468" y="167"/>
                    </a:lnTo>
                    <a:lnTo>
                      <a:pt x="463" y="130"/>
                    </a:lnTo>
                    <a:lnTo>
                      <a:pt x="452" y="121"/>
                    </a:lnTo>
                    <a:lnTo>
                      <a:pt x="430" y="98"/>
                    </a:lnTo>
                    <a:lnTo>
                      <a:pt x="421" y="74"/>
                    </a:lnTo>
                    <a:lnTo>
                      <a:pt x="412" y="47"/>
                    </a:lnTo>
                    <a:lnTo>
                      <a:pt x="393" y="29"/>
                    </a:lnTo>
                    <a:lnTo>
                      <a:pt x="382" y="27"/>
                    </a:lnTo>
                    <a:lnTo>
                      <a:pt x="344" y="29"/>
                    </a:lnTo>
                    <a:lnTo>
                      <a:pt x="328" y="43"/>
                    </a:lnTo>
                    <a:lnTo>
                      <a:pt x="316" y="47"/>
                    </a:lnTo>
                    <a:lnTo>
                      <a:pt x="297" y="27"/>
                    </a:lnTo>
                    <a:lnTo>
                      <a:pt x="281" y="19"/>
                    </a:lnTo>
                    <a:lnTo>
                      <a:pt x="269" y="6"/>
                    </a:lnTo>
                    <a:lnTo>
                      <a:pt x="262" y="3"/>
                    </a:lnTo>
                    <a:lnTo>
                      <a:pt x="241" y="0"/>
                    </a:lnTo>
                    <a:lnTo>
                      <a:pt x="225" y="6"/>
                    </a:lnTo>
                    <a:lnTo>
                      <a:pt x="211" y="6"/>
                    </a:lnTo>
                    <a:lnTo>
                      <a:pt x="203" y="13"/>
                    </a:lnTo>
                    <a:lnTo>
                      <a:pt x="196" y="27"/>
                    </a:lnTo>
                    <a:lnTo>
                      <a:pt x="196" y="56"/>
                    </a:lnTo>
                    <a:lnTo>
                      <a:pt x="201" y="87"/>
                    </a:lnTo>
                    <a:lnTo>
                      <a:pt x="201" y="101"/>
                    </a:lnTo>
                    <a:lnTo>
                      <a:pt x="182" y="121"/>
                    </a:lnTo>
                    <a:lnTo>
                      <a:pt x="170" y="133"/>
                    </a:lnTo>
                    <a:lnTo>
                      <a:pt x="162" y="120"/>
                    </a:lnTo>
                    <a:lnTo>
                      <a:pt x="138" y="108"/>
                    </a:lnTo>
                    <a:close/>
                  </a:path>
                </a:pathLst>
              </a:custGeom>
              <a:solidFill>
                <a:srgbClr val="438086">
                  <a:lumMod val="20000"/>
                  <a:lumOff val="80000"/>
                </a:srgbClr>
              </a:solidFill>
              <a:ln w="12700" cap="flat" cmpd="sng" algn="ctr">
                <a:solidFill>
                  <a:srgbClr val="43808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SK">
                <a:extLst>
                  <a:ext uri="{FF2B5EF4-FFF2-40B4-BE49-F238E27FC236}">
                    <a16:creationId xmlns:a16="http://schemas.microsoft.com/office/drawing/2014/main" id="{EBF5909C-D185-4422-A7C5-012D5D957FF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041947" y="3843562"/>
                <a:ext cx="660496" cy="262848"/>
              </a:xfrm>
              <a:custGeom>
                <a:avLst/>
                <a:gdLst>
                  <a:gd name="T0" fmla="*/ 151 w 445"/>
                  <a:gd name="T1" fmla="*/ 11 h 222"/>
                  <a:gd name="T2" fmla="*/ 167 w 445"/>
                  <a:gd name="T3" fmla="*/ 0 h 222"/>
                  <a:gd name="T4" fmla="*/ 184 w 445"/>
                  <a:gd name="T5" fmla="*/ 0 h 222"/>
                  <a:gd name="T6" fmla="*/ 192 w 445"/>
                  <a:gd name="T7" fmla="*/ 16 h 222"/>
                  <a:gd name="T8" fmla="*/ 208 w 445"/>
                  <a:gd name="T9" fmla="*/ 3 h 222"/>
                  <a:gd name="T10" fmla="*/ 225 w 445"/>
                  <a:gd name="T11" fmla="*/ 9 h 222"/>
                  <a:gd name="T12" fmla="*/ 250 w 445"/>
                  <a:gd name="T13" fmla="*/ 37 h 222"/>
                  <a:gd name="T14" fmla="*/ 278 w 445"/>
                  <a:gd name="T15" fmla="*/ 50 h 222"/>
                  <a:gd name="T16" fmla="*/ 288 w 445"/>
                  <a:gd name="T17" fmla="*/ 53 h 222"/>
                  <a:gd name="T18" fmla="*/ 302 w 445"/>
                  <a:gd name="T19" fmla="*/ 40 h 222"/>
                  <a:gd name="T20" fmla="*/ 316 w 445"/>
                  <a:gd name="T21" fmla="*/ 34 h 222"/>
                  <a:gd name="T22" fmla="*/ 354 w 445"/>
                  <a:gd name="T23" fmla="*/ 46 h 222"/>
                  <a:gd name="T24" fmla="*/ 405 w 445"/>
                  <a:gd name="T25" fmla="*/ 58 h 222"/>
                  <a:gd name="T26" fmla="*/ 445 w 445"/>
                  <a:gd name="T27" fmla="*/ 71 h 222"/>
                  <a:gd name="T28" fmla="*/ 431 w 445"/>
                  <a:gd name="T29" fmla="*/ 90 h 222"/>
                  <a:gd name="T30" fmla="*/ 405 w 445"/>
                  <a:gd name="T31" fmla="*/ 120 h 222"/>
                  <a:gd name="T32" fmla="*/ 398 w 445"/>
                  <a:gd name="T33" fmla="*/ 129 h 222"/>
                  <a:gd name="T34" fmla="*/ 401 w 445"/>
                  <a:gd name="T35" fmla="*/ 151 h 222"/>
                  <a:gd name="T36" fmla="*/ 382 w 445"/>
                  <a:gd name="T37" fmla="*/ 151 h 222"/>
                  <a:gd name="T38" fmla="*/ 363 w 445"/>
                  <a:gd name="T39" fmla="*/ 135 h 222"/>
                  <a:gd name="T40" fmla="*/ 344 w 445"/>
                  <a:gd name="T41" fmla="*/ 129 h 222"/>
                  <a:gd name="T42" fmla="*/ 295 w 445"/>
                  <a:gd name="T43" fmla="*/ 142 h 222"/>
                  <a:gd name="T44" fmla="*/ 282 w 445"/>
                  <a:gd name="T45" fmla="*/ 155 h 222"/>
                  <a:gd name="T46" fmla="*/ 268 w 445"/>
                  <a:gd name="T47" fmla="*/ 175 h 222"/>
                  <a:gd name="T48" fmla="*/ 241 w 445"/>
                  <a:gd name="T49" fmla="*/ 194 h 222"/>
                  <a:gd name="T50" fmla="*/ 226 w 445"/>
                  <a:gd name="T51" fmla="*/ 194 h 222"/>
                  <a:gd name="T52" fmla="*/ 210 w 445"/>
                  <a:gd name="T53" fmla="*/ 178 h 222"/>
                  <a:gd name="T54" fmla="*/ 196 w 445"/>
                  <a:gd name="T55" fmla="*/ 178 h 222"/>
                  <a:gd name="T56" fmla="*/ 145 w 445"/>
                  <a:gd name="T57" fmla="*/ 205 h 222"/>
                  <a:gd name="T58" fmla="*/ 121 w 445"/>
                  <a:gd name="T59" fmla="*/ 219 h 222"/>
                  <a:gd name="T60" fmla="*/ 103 w 445"/>
                  <a:gd name="T61" fmla="*/ 222 h 222"/>
                  <a:gd name="T62" fmla="*/ 63 w 445"/>
                  <a:gd name="T63" fmla="*/ 219 h 222"/>
                  <a:gd name="T64" fmla="*/ 46 w 445"/>
                  <a:gd name="T65" fmla="*/ 219 h 222"/>
                  <a:gd name="T66" fmla="*/ 34 w 445"/>
                  <a:gd name="T67" fmla="*/ 198 h 222"/>
                  <a:gd name="T68" fmla="*/ 27 w 445"/>
                  <a:gd name="T69" fmla="*/ 191 h 222"/>
                  <a:gd name="T70" fmla="*/ 13 w 445"/>
                  <a:gd name="T71" fmla="*/ 182 h 222"/>
                  <a:gd name="T72" fmla="*/ 6 w 445"/>
                  <a:gd name="T73" fmla="*/ 172 h 222"/>
                  <a:gd name="T74" fmla="*/ 0 w 445"/>
                  <a:gd name="T75" fmla="*/ 151 h 222"/>
                  <a:gd name="T76" fmla="*/ 0 w 445"/>
                  <a:gd name="T77" fmla="*/ 127 h 222"/>
                  <a:gd name="T78" fmla="*/ 43 w 445"/>
                  <a:gd name="T79" fmla="*/ 107 h 222"/>
                  <a:gd name="T80" fmla="*/ 91 w 445"/>
                  <a:gd name="T81" fmla="*/ 107 h 222"/>
                  <a:gd name="T82" fmla="*/ 120 w 445"/>
                  <a:gd name="T83" fmla="*/ 77 h 222"/>
                  <a:gd name="T84" fmla="*/ 124 w 445"/>
                  <a:gd name="T85" fmla="*/ 26 h 222"/>
                  <a:gd name="T86" fmla="*/ 151 w 445"/>
                  <a:gd name="T87" fmla="*/ 11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45" h="222">
                    <a:moveTo>
                      <a:pt x="151" y="11"/>
                    </a:moveTo>
                    <a:lnTo>
                      <a:pt x="167" y="0"/>
                    </a:lnTo>
                    <a:lnTo>
                      <a:pt x="184" y="0"/>
                    </a:lnTo>
                    <a:lnTo>
                      <a:pt x="192" y="16"/>
                    </a:lnTo>
                    <a:lnTo>
                      <a:pt x="208" y="3"/>
                    </a:lnTo>
                    <a:lnTo>
                      <a:pt x="225" y="9"/>
                    </a:lnTo>
                    <a:lnTo>
                      <a:pt x="250" y="37"/>
                    </a:lnTo>
                    <a:lnTo>
                      <a:pt x="278" y="50"/>
                    </a:lnTo>
                    <a:lnTo>
                      <a:pt x="288" y="53"/>
                    </a:lnTo>
                    <a:lnTo>
                      <a:pt x="302" y="40"/>
                    </a:lnTo>
                    <a:lnTo>
                      <a:pt x="316" y="34"/>
                    </a:lnTo>
                    <a:lnTo>
                      <a:pt x="354" y="46"/>
                    </a:lnTo>
                    <a:lnTo>
                      <a:pt x="405" y="58"/>
                    </a:lnTo>
                    <a:lnTo>
                      <a:pt x="445" y="71"/>
                    </a:lnTo>
                    <a:lnTo>
                      <a:pt x="431" y="90"/>
                    </a:lnTo>
                    <a:lnTo>
                      <a:pt x="405" y="120"/>
                    </a:lnTo>
                    <a:lnTo>
                      <a:pt x="398" y="129"/>
                    </a:lnTo>
                    <a:lnTo>
                      <a:pt x="401" y="151"/>
                    </a:lnTo>
                    <a:lnTo>
                      <a:pt x="382" y="151"/>
                    </a:lnTo>
                    <a:lnTo>
                      <a:pt x="363" y="135"/>
                    </a:lnTo>
                    <a:lnTo>
                      <a:pt x="344" y="129"/>
                    </a:lnTo>
                    <a:lnTo>
                      <a:pt x="295" y="142"/>
                    </a:lnTo>
                    <a:lnTo>
                      <a:pt x="282" y="155"/>
                    </a:lnTo>
                    <a:lnTo>
                      <a:pt x="268" y="175"/>
                    </a:lnTo>
                    <a:lnTo>
                      <a:pt x="241" y="194"/>
                    </a:lnTo>
                    <a:lnTo>
                      <a:pt x="226" y="194"/>
                    </a:lnTo>
                    <a:lnTo>
                      <a:pt x="210" y="178"/>
                    </a:lnTo>
                    <a:lnTo>
                      <a:pt x="196" y="178"/>
                    </a:lnTo>
                    <a:lnTo>
                      <a:pt x="145" y="205"/>
                    </a:lnTo>
                    <a:lnTo>
                      <a:pt x="121" y="219"/>
                    </a:lnTo>
                    <a:lnTo>
                      <a:pt x="103" y="222"/>
                    </a:lnTo>
                    <a:lnTo>
                      <a:pt x="63" y="219"/>
                    </a:lnTo>
                    <a:lnTo>
                      <a:pt x="46" y="219"/>
                    </a:lnTo>
                    <a:lnTo>
                      <a:pt x="34" y="198"/>
                    </a:lnTo>
                    <a:lnTo>
                      <a:pt x="27" y="191"/>
                    </a:lnTo>
                    <a:lnTo>
                      <a:pt x="13" y="182"/>
                    </a:lnTo>
                    <a:lnTo>
                      <a:pt x="6" y="172"/>
                    </a:lnTo>
                    <a:lnTo>
                      <a:pt x="0" y="151"/>
                    </a:lnTo>
                    <a:lnTo>
                      <a:pt x="0" y="127"/>
                    </a:lnTo>
                    <a:lnTo>
                      <a:pt x="43" y="107"/>
                    </a:lnTo>
                    <a:lnTo>
                      <a:pt x="91" y="107"/>
                    </a:lnTo>
                    <a:lnTo>
                      <a:pt x="120" y="77"/>
                    </a:lnTo>
                    <a:lnTo>
                      <a:pt x="124" y="26"/>
                    </a:lnTo>
                    <a:lnTo>
                      <a:pt x="151" y="11"/>
                    </a:lnTo>
                    <a:close/>
                  </a:path>
                </a:pathLst>
              </a:custGeom>
              <a:solidFill>
                <a:srgbClr val="A04DA3"/>
              </a:solidFill>
              <a:ln w="3175" cap="flat" cmpd="sng" algn="ctr">
                <a:solidFill>
                  <a:srgbClr val="43808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xb">
                <a:extLst>
                  <a:ext uri="{FF2B5EF4-FFF2-40B4-BE49-F238E27FC236}">
                    <a16:creationId xmlns:a16="http://schemas.microsoft.com/office/drawing/2014/main" id="{98C44FFE-255D-47C4-901B-7B676EE4F5F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137795" y="4001965"/>
                <a:ext cx="442834" cy="433683"/>
              </a:xfrm>
              <a:custGeom>
                <a:avLst/>
                <a:gdLst>
                  <a:gd name="T0" fmla="*/ 153 w 285"/>
                  <a:gd name="T1" fmla="*/ 355 h 355"/>
                  <a:gd name="T2" fmla="*/ 136 w 285"/>
                  <a:gd name="T3" fmla="*/ 335 h 355"/>
                  <a:gd name="T4" fmla="*/ 133 w 285"/>
                  <a:gd name="T5" fmla="*/ 288 h 355"/>
                  <a:gd name="T6" fmla="*/ 115 w 285"/>
                  <a:gd name="T7" fmla="*/ 254 h 355"/>
                  <a:gd name="T8" fmla="*/ 114 w 285"/>
                  <a:gd name="T9" fmla="*/ 224 h 355"/>
                  <a:gd name="T10" fmla="*/ 119 w 285"/>
                  <a:gd name="T11" fmla="*/ 202 h 355"/>
                  <a:gd name="T12" fmla="*/ 104 w 285"/>
                  <a:gd name="T13" fmla="*/ 171 h 355"/>
                  <a:gd name="T14" fmla="*/ 85 w 285"/>
                  <a:gd name="T15" fmla="*/ 147 h 355"/>
                  <a:gd name="T16" fmla="*/ 77 w 285"/>
                  <a:gd name="T17" fmla="*/ 121 h 355"/>
                  <a:gd name="T18" fmla="*/ 73 w 285"/>
                  <a:gd name="T19" fmla="*/ 104 h 355"/>
                  <a:gd name="T20" fmla="*/ 50 w 285"/>
                  <a:gd name="T21" fmla="*/ 87 h 355"/>
                  <a:gd name="T22" fmla="*/ 38 w 285"/>
                  <a:gd name="T23" fmla="*/ 64 h 355"/>
                  <a:gd name="T24" fmla="*/ 24 w 285"/>
                  <a:gd name="T25" fmla="*/ 39 h 355"/>
                  <a:gd name="T26" fmla="*/ 0 w 285"/>
                  <a:gd name="T27" fmla="*/ 22 h 355"/>
                  <a:gd name="T28" fmla="*/ 38 w 285"/>
                  <a:gd name="T29" fmla="*/ 0 h 355"/>
                  <a:gd name="T30" fmla="*/ 68 w 285"/>
                  <a:gd name="T31" fmla="*/ 5 h 355"/>
                  <a:gd name="T32" fmla="*/ 87 w 285"/>
                  <a:gd name="T33" fmla="*/ 9 h 355"/>
                  <a:gd name="T34" fmla="*/ 136 w 285"/>
                  <a:gd name="T35" fmla="*/ 49 h 355"/>
                  <a:gd name="T36" fmla="*/ 148 w 285"/>
                  <a:gd name="T37" fmla="*/ 56 h 355"/>
                  <a:gd name="T38" fmla="*/ 183 w 285"/>
                  <a:gd name="T39" fmla="*/ 64 h 355"/>
                  <a:gd name="T40" fmla="*/ 205 w 285"/>
                  <a:gd name="T41" fmla="*/ 99 h 355"/>
                  <a:gd name="T42" fmla="*/ 195 w 285"/>
                  <a:gd name="T43" fmla="*/ 124 h 355"/>
                  <a:gd name="T44" fmla="*/ 209 w 285"/>
                  <a:gd name="T45" fmla="*/ 158 h 355"/>
                  <a:gd name="T46" fmla="*/ 243 w 285"/>
                  <a:gd name="T47" fmla="*/ 184 h 355"/>
                  <a:gd name="T48" fmla="*/ 256 w 285"/>
                  <a:gd name="T49" fmla="*/ 205 h 355"/>
                  <a:gd name="T50" fmla="*/ 277 w 285"/>
                  <a:gd name="T51" fmla="*/ 214 h 355"/>
                  <a:gd name="T52" fmla="*/ 285 w 285"/>
                  <a:gd name="T53" fmla="*/ 215 h 355"/>
                  <a:gd name="T54" fmla="*/ 271 w 285"/>
                  <a:gd name="T55" fmla="*/ 227 h 355"/>
                  <a:gd name="T56" fmla="*/ 235 w 285"/>
                  <a:gd name="T57" fmla="*/ 227 h 355"/>
                  <a:gd name="T58" fmla="*/ 205 w 285"/>
                  <a:gd name="T59" fmla="*/ 224 h 355"/>
                  <a:gd name="T60" fmla="*/ 191 w 285"/>
                  <a:gd name="T61" fmla="*/ 231 h 355"/>
                  <a:gd name="T62" fmla="*/ 195 w 285"/>
                  <a:gd name="T63" fmla="*/ 269 h 355"/>
                  <a:gd name="T64" fmla="*/ 190 w 285"/>
                  <a:gd name="T65" fmla="*/ 299 h 355"/>
                  <a:gd name="T66" fmla="*/ 159 w 285"/>
                  <a:gd name="T67" fmla="*/ 335 h 355"/>
                  <a:gd name="T68" fmla="*/ 153 w 285"/>
                  <a:gd name="T69" fmla="*/ 355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5" h="355">
                    <a:moveTo>
                      <a:pt x="153" y="355"/>
                    </a:moveTo>
                    <a:lnTo>
                      <a:pt x="136" y="335"/>
                    </a:lnTo>
                    <a:lnTo>
                      <a:pt x="133" y="288"/>
                    </a:lnTo>
                    <a:lnTo>
                      <a:pt x="115" y="254"/>
                    </a:lnTo>
                    <a:lnTo>
                      <a:pt x="114" y="224"/>
                    </a:lnTo>
                    <a:lnTo>
                      <a:pt x="119" y="202"/>
                    </a:lnTo>
                    <a:lnTo>
                      <a:pt x="104" y="171"/>
                    </a:lnTo>
                    <a:lnTo>
                      <a:pt x="85" y="147"/>
                    </a:lnTo>
                    <a:lnTo>
                      <a:pt x="77" y="121"/>
                    </a:lnTo>
                    <a:lnTo>
                      <a:pt x="73" y="104"/>
                    </a:lnTo>
                    <a:lnTo>
                      <a:pt x="50" y="87"/>
                    </a:lnTo>
                    <a:lnTo>
                      <a:pt x="38" y="64"/>
                    </a:lnTo>
                    <a:lnTo>
                      <a:pt x="24" y="39"/>
                    </a:lnTo>
                    <a:lnTo>
                      <a:pt x="0" y="22"/>
                    </a:lnTo>
                    <a:lnTo>
                      <a:pt x="38" y="0"/>
                    </a:lnTo>
                    <a:lnTo>
                      <a:pt x="68" y="5"/>
                    </a:lnTo>
                    <a:lnTo>
                      <a:pt x="87" y="9"/>
                    </a:lnTo>
                    <a:lnTo>
                      <a:pt x="136" y="49"/>
                    </a:lnTo>
                    <a:lnTo>
                      <a:pt x="148" y="56"/>
                    </a:lnTo>
                    <a:lnTo>
                      <a:pt x="183" y="64"/>
                    </a:lnTo>
                    <a:lnTo>
                      <a:pt x="205" y="99"/>
                    </a:lnTo>
                    <a:lnTo>
                      <a:pt x="195" y="124"/>
                    </a:lnTo>
                    <a:lnTo>
                      <a:pt x="209" y="158"/>
                    </a:lnTo>
                    <a:lnTo>
                      <a:pt x="243" y="184"/>
                    </a:lnTo>
                    <a:lnTo>
                      <a:pt x="256" y="205"/>
                    </a:lnTo>
                    <a:lnTo>
                      <a:pt x="277" y="214"/>
                    </a:lnTo>
                    <a:lnTo>
                      <a:pt x="285" y="215"/>
                    </a:lnTo>
                    <a:lnTo>
                      <a:pt x="271" y="227"/>
                    </a:lnTo>
                    <a:lnTo>
                      <a:pt x="235" y="227"/>
                    </a:lnTo>
                    <a:lnTo>
                      <a:pt x="205" y="224"/>
                    </a:lnTo>
                    <a:lnTo>
                      <a:pt x="191" y="231"/>
                    </a:lnTo>
                    <a:lnTo>
                      <a:pt x="195" y="269"/>
                    </a:lnTo>
                    <a:lnTo>
                      <a:pt x="190" y="299"/>
                    </a:lnTo>
                    <a:lnTo>
                      <a:pt x="159" y="335"/>
                    </a:lnTo>
                    <a:lnTo>
                      <a:pt x="153" y="355"/>
                    </a:lnTo>
                    <a:close/>
                  </a:path>
                </a:pathLst>
              </a:custGeom>
              <a:solidFill>
                <a:srgbClr val="438086">
                  <a:lumMod val="20000"/>
                  <a:lumOff val="80000"/>
                </a:srgbClr>
              </a:solidFill>
              <a:ln w="3175" cap="flat" cmpd="sng" algn="ctr">
                <a:solidFill>
                  <a:srgbClr val="43808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wrap="square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xa">
                <a:extLst>
                  <a:ext uri="{FF2B5EF4-FFF2-40B4-BE49-F238E27FC236}">
                    <a16:creationId xmlns:a16="http://schemas.microsoft.com/office/drawing/2014/main" id="{606FC586-A1D0-42F6-938B-5C79130E981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629312" y="3407184"/>
                <a:ext cx="1940105" cy="1129619"/>
              </a:xfrm>
              <a:custGeom>
                <a:avLst/>
                <a:gdLst>
                  <a:gd name="T0" fmla="*/ 754 w 1304"/>
                  <a:gd name="T1" fmla="*/ 9 h 962"/>
                  <a:gd name="T2" fmla="*/ 861 w 1304"/>
                  <a:gd name="T3" fmla="*/ 52 h 962"/>
                  <a:gd name="T4" fmla="*/ 987 w 1304"/>
                  <a:gd name="T5" fmla="*/ 160 h 962"/>
                  <a:gd name="T6" fmla="*/ 1127 w 1304"/>
                  <a:gd name="T7" fmla="*/ 220 h 962"/>
                  <a:gd name="T8" fmla="*/ 1279 w 1304"/>
                  <a:gd name="T9" fmla="*/ 259 h 962"/>
                  <a:gd name="T10" fmla="*/ 1264 w 1304"/>
                  <a:gd name="T11" fmla="*/ 456 h 962"/>
                  <a:gd name="T12" fmla="*/ 1198 w 1304"/>
                  <a:gd name="T13" fmla="*/ 521 h 962"/>
                  <a:gd name="T14" fmla="*/ 947 w 1304"/>
                  <a:gd name="T15" fmla="*/ 641 h 962"/>
                  <a:gd name="T16" fmla="*/ 879 w 1304"/>
                  <a:gd name="T17" fmla="*/ 715 h 962"/>
                  <a:gd name="T18" fmla="*/ 967 w 1304"/>
                  <a:gd name="T19" fmla="*/ 806 h 962"/>
                  <a:gd name="T20" fmla="*/ 1023 w 1304"/>
                  <a:gd name="T21" fmla="*/ 794 h 962"/>
                  <a:gd name="T22" fmla="*/ 1081 w 1304"/>
                  <a:gd name="T23" fmla="*/ 797 h 962"/>
                  <a:gd name="T24" fmla="*/ 1005 w 1304"/>
                  <a:gd name="T25" fmla="*/ 845 h 962"/>
                  <a:gd name="T26" fmla="*/ 932 w 1304"/>
                  <a:gd name="T27" fmla="*/ 905 h 962"/>
                  <a:gd name="T28" fmla="*/ 863 w 1304"/>
                  <a:gd name="T29" fmla="*/ 951 h 962"/>
                  <a:gd name="T30" fmla="*/ 856 w 1304"/>
                  <a:gd name="T31" fmla="*/ 854 h 962"/>
                  <a:gd name="T32" fmla="*/ 780 w 1304"/>
                  <a:gd name="T33" fmla="*/ 840 h 962"/>
                  <a:gd name="T34" fmla="*/ 810 w 1304"/>
                  <a:gd name="T35" fmla="*/ 754 h 962"/>
                  <a:gd name="T36" fmla="*/ 797 w 1304"/>
                  <a:gd name="T37" fmla="*/ 715 h 962"/>
                  <a:gd name="T38" fmla="*/ 749 w 1304"/>
                  <a:gd name="T39" fmla="*/ 732 h 962"/>
                  <a:gd name="T40" fmla="*/ 747 w 1304"/>
                  <a:gd name="T41" fmla="*/ 689 h 962"/>
                  <a:gd name="T42" fmla="*/ 689 w 1304"/>
                  <a:gd name="T43" fmla="*/ 692 h 962"/>
                  <a:gd name="T44" fmla="*/ 653 w 1304"/>
                  <a:gd name="T45" fmla="*/ 729 h 962"/>
                  <a:gd name="T46" fmla="*/ 651 w 1304"/>
                  <a:gd name="T47" fmla="*/ 794 h 962"/>
                  <a:gd name="T48" fmla="*/ 633 w 1304"/>
                  <a:gd name="T49" fmla="*/ 817 h 962"/>
                  <a:gd name="T50" fmla="*/ 633 w 1304"/>
                  <a:gd name="T51" fmla="*/ 845 h 962"/>
                  <a:gd name="T52" fmla="*/ 575 w 1304"/>
                  <a:gd name="T53" fmla="*/ 854 h 962"/>
                  <a:gd name="T54" fmla="*/ 509 w 1304"/>
                  <a:gd name="T55" fmla="*/ 840 h 962"/>
                  <a:gd name="T56" fmla="*/ 549 w 1304"/>
                  <a:gd name="T57" fmla="*/ 734 h 962"/>
                  <a:gd name="T58" fmla="*/ 635 w 1304"/>
                  <a:gd name="T59" fmla="*/ 720 h 962"/>
                  <a:gd name="T60" fmla="*/ 559 w 1304"/>
                  <a:gd name="T61" fmla="*/ 666 h 962"/>
                  <a:gd name="T62" fmla="*/ 534 w 1304"/>
                  <a:gd name="T63" fmla="*/ 567 h 962"/>
                  <a:gd name="T64" fmla="*/ 390 w 1304"/>
                  <a:gd name="T65" fmla="*/ 510 h 962"/>
                  <a:gd name="T66" fmla="*/ 329 w 1304"/>
                  <a:gd name="T67" fmla="*/ 552 h 962"/>
                  <a:gd name="T68" fmla="*/ 235 w 1304"/>
                  <a:gd name="T69" fmla="*/ 575 h 962"/>
                  <a:gd name="T70" fmla="*/ 172 w 1304"/>
                  <a:gd name="T71" fmla="*/ 567 h 962"/>
                  <a:gd name="T72" fmla="*/ 101 w 1304"/>
                  <a:gd name="T73" fmla="*/ 558 h 962"/>
                  <a:gd name="T74" fmla="*/ 30 w 1304"/>
                  <a:gd name="T75" fmla="*/ 569 h 962"/>
                  <a:gd name="T76" fmla="*/ 63 w 1304"/>
                  <a:gd name="T77" fmla="*/ 427 h 962"/>
                  <a:gd name="T78" fmla="*/ 134 w 1304"/>
                  <a:gd name="T79" fmla="*/ 259 h 962"/>
                  <a:gd name="T80" fmla="*/ 98 w 1304"/>
                  <a:gd name="T81" fmla="*/ 137 h 962"/>
                  <a:gd name="T82" fmla="*/ 129 w 1304"/>
                  <a:gd name="T83" fmla="*/ 100 h 962"/>
                  <a:gd name="T84" fmla="*/ 286 w 1304"/>
                  <a:gd name="T85" fmla="*/ 97 h 962"/>
                  <a:gd name="T86" fmla="*/ 471 w 1304"/>
                  <a:gd name="T87" fmla="*/ 109 h 962"/>
                  <a:gd name="T88" fmla="*/ 580 w 1304"/>
                  <a:gd name="T89" fmla="*/ 111 h 962"/>
                  <a:gd name="T90" fmla="*/ 608 w 1304"/>
                  <a:gd name="T91" fmla="*/ 60 h 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04" h="962">
                    <a:moveTo>
                      <a:pt x="678" y="29"/>
                    </a:moveTo>
                    <a:lnTo>
                      <a:pt x="711" y="23"/>
                    </a:lnTo>
                    <a:lnTo>
                      <a:pt x="754" y="9"/>
                    </a:lnTo>
                    <a:lnTo>
                      <a:pt x="797" y="0"/>
                    </a:lnTo>
                    <a:lnTo>
                      <a:pt x="841" y="9"/>
                    </a:lnTo>
                    <a:lnTo>
                      <a:pt x="861" y="52"/>
                    </a:lnTo>
                    <a:lnTo>
                      <a:pt x="891" y="89"/>
                    </a:lnTo>
                    <a:lnTo>
                      <a:pt x="949" y="123"/>
                    </a:lnTo>
                    <a:lnTo>
                      <a:pt x="987" y="160"/>
                    </a:lnTo>
                    <a:lnTo>
                      <a:pt x="1020" y="200"/>
                    </a:lnTo>
                    <a:lnTo>
                      <a:pt x="1101" y="200"/>
                    </a:lnTo>
                    <a:lnTo>
                      <a:pt x="1127" y="220"/>
                    </a:lnTo>
                    <a:lnTo>
                      <a:pt x="1172" y="239"/>
                    </a:lnTo>
                    <a:lnTo>
                      <a:pt x="1223" y="242"/>
                    </a:lnTo>
                    <a:lnTo>
                      <a:pt x="1279" y="259"/>
                    </a:lnTo>
                    <a:lnTo>
                      <a:pt x="1304" y="333"/>
                    </a:lnTo>
                    <a:lnTo>
                      <a:pt x="1291" y="416"/>
                    </a:lnTo>
                    <a:lnTo>
                      <a:pt x="1264" y="456"/>
                    </a:lnTo>
                    <a:lnTo>
                      <a:pt x="1218" y="473"/>
                    </a:lnTo>
                    <a:lnTo>
                      <a:pt x="1203" y="495"/>
                    </a:lnTo>
                    <a:lnTo>
                      <a:pt x="1198" y="521"/>
                    </a:lnTo>
                    <a:lnTo>
                      <a:pt x="1094" y="555"/>
                    </a:lnTo>
                    <a:lnTo>
                      <a:pt x="1036" y="601"/>
                    </a:lnTo>
                    <a:lnTo>
                      <a:pt x="947" y="641"/>
                    </a:lnTo>
                    <a:lnTo>
                      <a:pt x="922" y="672"/>
                    </a:lnTo>
                    <a:lnTo>
                      <a:pt x="853" y="683"/>
                    </a:lnTo>
                    <a:lnTo>
                      <a:pt x="879" y="715"/>
                    </a:lnTo>
                    <a:lnTo>
                      <a:pt x="911" y="715"/>
                    </a:lnTo>
                    <a:lnTo>
                      <a:pt x="962" y="769"/>
                    </a:lnTo>
                    <a:lnTo>
                      <a:pt x="967" y="806"/>
                    </a:lnTo>
                    <a:lnTo>
                      <a:pt x="995" y="811"/>
                    </a:lnTo>
                    <a:lnTo>
                      <a:pt x="1010" y="811"/>
                    </a:lnTo>
                    <a:lnTo>
                      <a:pt x="1023" y="794"/>
                    </a:lnTo>
                    <a:lnTo>
                      <a:pt x="1041" y="811"/>
                    </a:lnTo>
                    <a:lnTo>
                      <a:pt x="1058" y="794"/>
                    </a:lnTo>
                    <a:lnTo>
                      <a:pt x="1081" y="797"/>
                    </a:lnTo>
                    <a:lnTo>
                      <a:pt x="1061" y="843"/>
                    </a:lnTo>
                    <a:lnTo>
                      <a:pt x="1036" y="860"/>
                    </a:lnTo>
                    <a:lnTo>
                      <a:pt x="1005" y="845"/>
                    </a:lnTo>
                    <a:lnTo>
                      <a:pt x="990" y="837"/>
                    </a:lnTo>
                    <a:lnTo>
                      <a:pt x="982" y="865"/>
                    </a:lnTo>
                    <a:lnTo>
                      <a:pt x="932" y="905"/>
                    </a:lnTo>
                    <a:lnTo>
                      <a:pt x="917" y="931"/>
                    </a:lnTo>
                    <a:lnTo>
                      <a:pt x="901" y="962"/>
                    </a:lnTo>
                    <a:lnTo>
                      <a:pt x="863" y="951"/>
                    </a:lnTo>
                    <a:lnTo>
                      <a:pt x="863" y="934"/>
                    </a:lnTo>
                    <a:lnTo>
                      <a:pt x="871" y="905"/>
                    </a:lnTo>
                    <a:lnTo>
                      <a:pt x="856" y="854"/>
                    </a:lnTo>
                    <a:lnTo>
                      <a:pt x="835" y="851"/>
                    </a:lnTo>
                    <a:lnTo>
                      <a:pt x="815" y="851"/>
                    </a:lnTo>
                    <a:lnTo>
                      <a:pt x="780" y="840"/>
                    </a:lnTo>
                    <a:lnTo>
                      <a:pt x="787" y="811"/>
                    </a:lnTo>
                    <a:lnTo>
                      <a:pt x="805" y="783"/>
                    </a:lnTo>
                    <a:lnTo>
                      <a:pt x="810" y="754"/>
                    </a:lnTo>
                    <a:lnTo>
                      <a:pt x="843" y="729"/>
                    </a:lnTo>
                    <a:lnTo>
                      <a:pt x="835" y="703"/>
                    </a:lnTo>
                    <a:lnTo>
                      <a:pt x="797" y="715"/>
                    </a:lnTo>
                    <a:lnTo>
                      <a:pt x="775" y="726"/>
                    </a:lnTo>
                    <a:lnTo>
                      <a:pt x="749" y="720"/>
                    </a:lnTo>
                    <a:lnTo>
                      <a:pt x="749" y="732"/>
                    </a:lnTo>
                    <a:lnTo>
                      <a:pt x="716" y="712"/>
                    </a:lnTo>
                    <a:lnTo>
                      <a:pt x="719" y="700"/>
                    </a:lnTo>
                    <a:lnTo>
                      <a:pt x="747" y="689"/>
                    </a:lnTo>
                    <a:lnTo>
                      <a:pt x="732" y="666"/>
                    </a:lnTo>
                    <a:lnTo>
                      <a:pt x="706" y="672"/>
                    </a:lnTo>
                    <a:lnTo>
                      <a:pt x="689" y="692"/>
                    </a:lnTo>
                    <a:lnTo>
                      <a:pt x="673" y="700"/>
                    </a:lnTo>
                    <a:lnTo>
                      <a:pt x="671" y="726"/>
                    </a:lnTo>
                    <a:lnTo>
                      <a:pt x="653" y="729"/>
                    </a:lnTo>
                    <a:lnTo>
                      <a:pt x="671" y="749"/>
                    </a:lnTo>
                    <a:lnTo>
                      <a:pt x="671" y="769"/>
                    </a:lnTo>
                    <a:lnTo>
                      <a:pt x="651" y="794"/>
                    </a:lnTo>
                    <a:lnTo>
                      <a:pt x="625" y="783"/>
                    </a:lnTo>
                    <a:lnTo>
                      <a:pt x="643" y="811"/>
                    </a:lnTo>
                    <a:lnTo>
                      <a:pt x="633" y="817"/>
                    </a:lnTo>
                    <a:lnTo>
                      <a:pt x="600" y="783"/>
                    </a:lnTo>
                    <a:lnTo>
                      <a:pt x="610" y="828"/>
                    </a:lnTo>
                    <a:lnTo>
                      <a:pt x="633" y="845"/>
                    </a:lnTo>
                    <a:lnTo>
                      <a:pt x="610" y="871"/>
                    </a:lnTo>
                    <a:lnTo>
                      <a:pt x="600" y="857"/>
                    </a:lnTo>
                    <a:lnTo>
                      <a:pt x="575" y="854"/>
                    </a:lnTo>
                    <a:lnTo>
                      <a:pt x="559" y="862"/>
                    </a:lnTo>
                    <a:lnTo>
                      <a:pt x="506" y="865"/>
                    </a:lnTo>
                    <a:lnTo>
                      <a:pt x="509" y="840"/>
                    </a:lnTo>
                    <a:lnTo>
                      <a:pt x="544" y="800"/>
                    </a:lnTo>
                    <a:lnTo>
                      <a:pt x="547" y="763"/>
                    </a:lnTo>
                    <a:lnTo>
                      <a:pt x="549" y="734"/>
                    </a:lnTo>
                    <a:lnTo>
                      <a:pt x="580" y="729"/>
                    </a:lnTo>
                    <a:lnTo>
                      <a:pt x="625" y="732"/>
                    </a:lnTo>
                    <a:lnTo>
                      <a:pt x="635" y="720"/>
                    </a:lnTo>
                    <a:lnTo>
                      <a:pt x="605" y="709"/>
                    </a:lnTo>
                    <a:lnTo>
                      <a:pt x="595" y="689"/>
                    </a:lnTo>
                    <a:lnTo>
                      <a:pt x="559" y="666"/>
                    </a:lnTo>
                    <a:lnTo>
                      <a:pt x="547" y="626"/>
                    </a:lnTo>
                    <a:lnTo>
                      <a:pt x="554" y="606"/>
                    </a:lnTo>
                    <a:lnTo>
                      <a:pt x="534" y="567"/>
                    </a:lnTo>
                    <a:lnTo>
                      <a:pt x="486" y="558"/>
                    </a:lnTo>
                    <a:lnTo>
                      <a:pt x="435" y="513"/>
                    </a:lnTo>
                    <a:lnTo>
                      <a:pt x="390" y="510"/>
                    </a:lnTo>
                    <a:lnTo>
                      <a:pt x="357" y="521"/>
                    </a:lnTo>
                    <a:lnTo>
                      <a:pt x="344" y="541"/>
                    </a:lnTo>
                    <a:lnTo>
                      <a:pt x="329" y="552"/>
                    </a:lnTo>
                    <a:lnTo>
                      <a:pt x="291" y="555"/>
                    </a:lnTo>
                    <a:lnTo>
                      <a:pt x="271" y="575"/>
                    </a:lnTo>
                    <a:lnTo>
                      <a:pt x="235" y="575"/>
                    </a:lnTo>
                    <a:lnTo>
                      <a:pt x="223" y="558"/>
                    </a:lnTo>
                    <a:lnTo>
                      <a:pt x="207" y="552"/>
                    </a:lnTo>
                    <a:lnTo>
                      <a:pt x="172" y="567"/>
                    </a:lnTo>
                    <a:lnTo>
                      <a:pt x="147" y="569"/>
                    </a:lnTo>
                    <a:lnTo>
                      <a:pt x="129" y="552"/>
                    </a:lnTo>
                    <a:lnTo>
                      <a:pt x="101" y="558"/>
                    </a:lnTo>
                    <a:lnTo>
                      <a:pt x="76" y="575"/>
                    </a:lnTo>
                    <a:lnTo>
                      <a:pt x="63" y="569"/>
                    </a:lnTo>
                    <a:lnTo>
                      <a:pt x="30" y="569"/>
                    </a:lnTo>
                    <a:lnTo>
                      <a:pt x="0" y="513"/>
                    </a:lnTo>
                    <a:lnTo>
                      <a:pt x="5" y="487"/>
                    </a:lnTo>
                    <a:lnTo>
                      <a:pt x="63" y="427"/>
                    </a:lnTo>
                    <a:lnTo>
                      <a:pt x="45" y="359"/>
                    </a:lnTo>
                    <a:lnTo>
                      <a:pt x="114" y="296"/>
                    </a:lnTo>
                    <a:lnTo>
                      <a:pt x="134" y="259"/>
                    </a:lnTo>
                    <a:lnTo>
                      <a:pt x="131" y="222"/>
                    </a:lnTo>
                    <a:lnTo>
                      <a:pt x="116" y="177"/>
                    </a:lnTo>
                    <a:lnTo>
                      <a:pt x="98" y="137"/>
                    </a:lnTo>
                    <a:lnTo>
                      <a:pt x="76" y="117"/>
                    </a:lnTo>
                    <a:lnTo>
                      <a:pt x="114" y="120"/>
                    </a:lnTo>
                    <a:lnTo>
                      <a:pt x="129" y="100"/>
                    </a:lnTo>
                    <a:lnTo>
                      <a:pt x="200" y="97"/>
                    </a:lnTo>
                    <a:lnTo>
                      <a:pt x="268" y="97"/>
                    </a:lnTo>
                    <a:lnTo>
                      <a:pt x="286" y="97"/>
                    </a:lnTo>
                    <a:lnTo>
                      <a:pt x="377" y="120"/>
                    </a:lnTo>
                    <a:lnTo>
                      <a:pt x="443" y="120"/>
                    </a:lnTo>
                    <a:lnTo>
                      <a:pt x="471" y="109"/>
                    </a:lnTo>
                    <a:lnTo>
                      <a:pt x="496" y="109"/>
                    </a:lnTo>
                    <a:lnTo>
                      <a:pt x="524" y="120"/>
                    </a:lnTo>
                    <a:lnTo>
                      <a:pt x="580" y="111"/>
                    </a:lnTo>
                    <a:lnTo>
                      <a:pt x="590" y="131"/>
                    </a:lnTo>
                    <a:lnTo>
                      <a:pt x="610" y="106"/>
                    </a:lnTo>
                    <a:lnTo>
                      <a:pt x="608" y="60"/>
                    </a:lnTo>
                    <a:lnTo>
                      <a:pt x="653" y="32"/>
                    </a:lnTo>
                    <a:lnTo>
                      <a:pt x="678" y="29"/>
                    </a:lnTo>
                    <a:close/>
                  </a:path>
                </a:pathLst>
              </a:custGeom>
              <a:solidFill>
                <a:srgbClr val="438086">
                  <a:lumMod val="20000"/>
                  <a:lumOff val="80000"/>
                </a:srgbClr>
              </a:solidFill>
              <a:ln w="3175" cap="flat" cmpd="sng" algn="ctr">
                <a:solidFill>
                  <a:srgbClr val="43808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wrap="square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8" name="xx">
                <a:extLst>
                  <a:ext uri="{FF2B5EF4-FFF2-40B4-BE49-F238E27FC236}">
                    <a16:creationId xmlns:a16="http://schemas.microsoft.com/office/drawing/2014/main" id="{18330CBE-B34D-4D92-A98A-6B9C54EF2788}"/>
                  </a:ext>
                </a:extLst>
              </p:cNvPr>
              <p:cNvGrpSpPr/>
              <p:nvPr/>
            </p:nvGrpSpPr>
            <p:grpSpPr>
              <a:xfrm>
                <a:off x="4279594" y="2609118"/>
                <a:ext cx="273107" cy="399511"/>
                <a:chOff x="2681289" y="3112181"/>
                <a:chExt cx="272411" cy="405366"/>
              </a:xfrm>
              <a:solidFill>
                <a:srgbClr val="438086">
                  <a:lumMod val="20000"/>
                  <a:lumOff val="80000"/>
                </a:srgbClr>
              </a:solidFill>
              <a:effectLst/>
            </p:grpSpPr>
            <p:sp>
              <p:nvSpPr>
                <p:cNvPr id="64" name="Freeform 69">
                  <a:extLst>
                    <a:ext uri="{FF2B5EF4-FFF2-40B4-BE49-F238E27FC236}">
                      <a16:creationId xmlns:a16="http://schemas.microsoft.com/office/drawing/2014/main" id="{6807263D-CA46-491B-BA5E-ED9C1630BD4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681289" y="3211100"/>
                  <a:ext cx="272411" cy="306447"/>
                </a:xfrm>
                <a:custGeom>
                  <a:avLst/>
                  <a:gdLst>
                    <a:gd name="T0" fmla="*/ 14 w 183"/>
                    <a:gd name="T1" fmla="*/ 216 h 253"/>
                    <a:gd name="T2" fmla="*/ 24 w 183"/>
                    <a:gd name="T3" fmla="*/ 234 h 253"/>
                    <a:gd name="T4" fmla="*/ 44 w 183"/>
                    <a:gd name="T5" fmla="*/ 234 h 253"/>
                    <a:gd name="T6" fmla="*/ 63 w 183"/>
                    <a:gd name="T7" fmla="*/ 240 h 253"/>
                    <a:gd name="T8" fmla="*/ 77 w 183"/>
                    <a:gd name="T9" fmla="*/ 253 h 253"/>
                    <a:gd name="T10" fmla="*/ 92 w 183"/>
                    <a:gd name="T11" fmla="*/ 253 h 253"/>
                    <a:gd name="T12" fmla="*/ 82 w 183"/>
                    <a:gd name="T13" fmla="*/ 237 h 253"/>
                    <a:gd name="T14" fmla="*/ 90 w 183"/>
                    <a:gd name="T15" fmla="*/ 216 h 253"/>
                    <a:gd name="T16" fmla="*/ 98 w 183"/>
                    <a:gd name="T17" fmla="*/ 192 h 253"/>
                    <a:gd name="T18" fmla="*/ 103 w 183"/>
                    <a:gd name="T19" fmla="*/ 166 h 253"/>
                    <a:gd name="T20" fmla="*/ 125 w 183"/>
                    <a:gd name="T21" fmla="*/ 150 h 253"/>
                    <a:gd name="T22" fmla="*/ 143 w 183"/>
                    <a:gd name="T23" fmla="*/ 139 h 253"/>
                    <a:gd name="T24" fmla="*/ 141 w 183"/>
                    <a:gd name="T25" fmla="*/ 123 h 253"/>
                    <a:gd name="T26" fmla="*/ 141 w 183"/>
                    <a:gd name="T27" fmla="*/ 98 h 253"/>
                    <a:gd name="T28" fmla="*/ 145 w 183"/>
                    <a:gd name="T29" fmla="*/ 86 h 253"/>
                    <a:gd name="T30" fmla="*/ 162 w 183"/>
                    <a:gd name="T31" fmla="*/ 83 h 253"/>
                    <a:gd name="T32" fmla="*/ 169 w 183"/>
                    <a:gd name="T33" fmla="*/ 89 h 253"/>
                    <a:gd name="T34" fmla="*/ 183 w 183"/>
                    <a:gd name="T35" fmla="*/ 71 h 253"/>
                    <a:gd name="T36" fmla="*/ 178 w 183"/>
                    <a:gd name="T37" fmla="*/ 55 h 253"/>
                    <a:gd name="T38" fmla="*/ 169 w 183"/>
                    <a:gd name="T39" fmla="*/ 52 h 253"/>
                    <a:gd name="T40" fmla="*/ 153 w 183"/>
                    <a:gd name="T41" fmla="*/ 52 h 253"/>
                    <a:gd name="T42" fmla="*/ 145 w 183"/>
                    <a:gd name="T43" fmla="*/ 52 h 253"/>
                    <a:gd name="T44" fmla="*/ 141 w 183"/>
                    <a:gd name="T45" fmla="*/ 28 h 253"/>
                    <a:gd name="T46" fmla="*/ 143 w 183"/>
                    <a:gd name="T47" fmla="*/ 5 h 253"/>
                    <a:gd name="T48" fmla="*/ 131 w 183"/>
                    <a:gd name="T49" fmla="*/ 0 h 253"/>
                    <a:gd name="T50" fmla="*/ 126 w 183"/>
                    <a:gd name="T51" fmla="*/ 8 h 253"/>
                    <a:gd name="T52" fmla="*/ 98 w 183"/>
                    <a:gd name="T53" fmla="*/ 2 h 253"/>
                    <a:gd name="T54" fmla="*/ 92 w 183"/>
                    <a:gd name="T55" fmla="*/ 9 h 253"/>
                    <a:gd name="T56" fmla="*/ 98 w 183"/>
                    <a:gd name="T57" fmla="*/ 31 h 253"/>
                    <a:gd name="T58" fmla="*/ 96 w 183"/>
                    <a:gd name="T59" fmla="*/ 52 h 253"/>
                    <a:gd name="T60" fmla="*/ 84 w 183"/>
                    <a:gd name="T61" fmla="*/ 37 h 253"/>
                    <a:gd name="T62" fmla="*/ 79 w 183"/>
                    <a:gd name="T63" fmla="*/ 24 h 253"/>
                    <a:gd name="T64" fmla="*/ 63 w 183"/>
                    <a:gd name="T65" fmla="*/ 27 h 253"/>
                    <a:gd name="T66" fmla="*/ 57 w 183"/>
                    <a:gd name="T67" fmla="*/ 39 h 253"/>
                    <a:gd name="T68" fmla="*/ 52 w 183"/>
                    <a:gd name="T69" fmla="*/ 45 h 253"/>
                    <a:gd name="T70" fmla="*/ 52 w 183"/>
                    <a:gd name="T71" fmla="*/ 64 h 253"/>
                    <a:gd name="T72" fmla="*/ 49 w 183"/>
                    <a:gd name="T73" fmla="*/ 61 h 253"/>
                    <a:gd name="T74" fmla="*/ 35 w 183"/>
                    <a:gd name="T75" fmla="*/ 37 h 253"/>
                    <a:gd name="T76" fmla="*/ 27 w 183"/>
                    <a:gd name="T77" fmla="*/ 28 h 253"/>
                    <a:gd name="T78" fmla="*/ 19 w 183"/>
                    <a:gd name="T79" fmla="*/ 34 h 253"/>
                    <a:gd name="T80" fmla="*/ 21 w 183"/>
                    <a:gd name="T81" fmla="*/ 46 h 253"/>
                    <a:gd name="T82" fmla="*/ 21 w 183"/>
                    <a:gd name="T83" fmla="*/ 55 h 253"/>
                    <a:gd name="T84" fmla="*/ 8 w 183"/>
                    <a:gd name="T85" fmla="*/ 61 h 253"/>
                    <a:gd name="T86" fmla="*/ 8 w 183"/>
                    <a:gd name="T87" fmla="*/ 79 h 253"/>
                    <a:gd name="T88" fmla="*/ 19 w 183"/>
                    <a:gd name="T89" fmla="*/ 98 h 253"/>
                    <a:gd name="T90" fmla="*/ 19 w 183"/>
                    <a:gd name="T91" fmla="*/ 110 h 253"/>
                    <a:gd name="T92" fmla="*/ 14 w 183"/>
                    <a:gd name="T93" fmla="*/ 123 h 253"/>
                    <a:gd name="T94" fmla="*/ 0 w 183"/>
                    <a:gd name="T95" fmla="*/ 136 h 253"/>
                    <a:gd name="T96" fmla="*/ 2 w 183"/>
                    <a:gd name="T97" fmla="*/ 150 h 253"/>
                    <a:gd name="T98" fmla="*/ 16 w 183"/>
                    <a:gd name="T99" fmla="*/ 163 h 253"/>
                    <a:gd name="T100" fmla="*/ 21 w 183"/>
                    <a:gd name="T101" fmla="*/ 176 h 253"/>
                    <a:gd name="T102" fmla="*/ 19 w 183"/>
                    <a:gd name="T103" fmla="*/ 200 h 253"/>
                    <a:gd name="T104" fmla="*/ 14 w 183"/>
                    <a:gd name="T105" fmla="*/ 216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83" h="253">
                      <a:moveTo>
                        <a:pt x="14" y="216"/>
                      </a:moveTo>
                      <a:lnTo>
                        <a:pt x="24" y="234"/>
                      </a:lnTo>
                      <a:lnTo>
                        <a:pt x="44" y="234"/>
                      </a:lnTo>
                      <a:lnTo>
                        <a:pt x="63" y="240"/>
                      </a:lnTo>
                      <a:lnTo>
                        <a:pt x="77" y="253"/>
                      </a:lnTo>
                      <a:lnTo>
                        <a:pt x="92" y="253"/>
                      </a:lnTo>
                      <a:lnTo>
                        <a:pt x="82" y="237"/>
                      </a:lnTo>
                      <a:lnTo>
                        <a:pt x="90" y="216"/>
                      </a:lnTo>
                      <a:lnTo>
                        <a:pt x="98" y="192"/>
                      </a:lnTo>
                      <a:lnTo>
                        <a:pt x="103" y="166"/>
                      </a:lnTo>
                      <a:lnTo>
                        <a:pt x="125" y="150"/>
                      </a:lnTo>
                      <a:lnTo>
                        <a:pt x="143" y="139"/>
                      </a:lnTo>
                      <a:lnTo>
                        <a:pt x="141" y="123"/>
                      </a:lnTo>
                      <a:lnTo>
                        <a:pt x="141" y="98"/>
                      </a:lnTo>
                      <a:lnTo>
                        <a:pt x="145" y="86"/>
                      </a:lnTo>
                      <a:lnTo>
                        <a:pt x="162" y="83"/>
                      </a:lnTo>
                      <a:lnTo>
                        <a:pt x="169" y="89"/>
                      </a:lnTo>
                      <a:lnTo>
                        <a:pt x="183" y="71"/>
                      </a:lnTo>
                      <a:lnTo>
                        <a:pt x="178" y="55"/>
                      </a:lnTo>
                      <a:lnTo>
                        <a:pt x="169" y="52"/>
                      </a:lnTo>
                      <a:lnTo>
                        <a:pt x="153" y="52"/>
                      </a:lnTo>
                      <a:lnTo>
                        <a:pt x="145" y="52"/>
                      </a:lnTo>
                      <a:lnTo>
                        <a:pt x="141" y="28"/>
                      </a:lnTo>
                      <a:lnTo>
                        <a:pt x="143" y="5"/>
                      </a:lnTo>
                      <a:lnTo>
                        <a:pt x="131" y="0"/>
                      </a:lnTo>
                      <a:lnTo>
                        <a:pt x="126" y="8"/>
                      </a:lnTo>
                      <a:lnTo>
                        <a:pt x="98" y="2"/>
                      </a:lnTo>
                      <a:lnTo>
                        <a:pt x="92" y="9"/>
                      </a:lnTo>
                      <a:lnTo>
                        <a:pt x="98" y="31"/>
                      </a:lnTo>
                      <a:lnTo>
                        <a:pt x="96" y="52"/>
                      </a:lnTo>
                      <a:lnTo>
                        <a:pt x="84" y="37"/>
                      </a:lnTo>
                      <a:lnTo>
                        <a:pt x="79" y="24"/>
                      </a:lnTo>
                      <a:lnTo>
                        <a:pt x="63" y="27"/>
                      </a:lnTo>
                      <a:lnTo>
                        <a:pt x="57" y="39"/>
                      </a:lnTo>
                      <a:lnTo>
                        <a:pt x="52" y="45"/>
                      </a:lnTo>
                      <a:lnTo>
                        <a:pt x="52" y="64"/>
                      </a:lnTo>
                      <a:lnTo>
                        <a:pt x="49" y="61"/>
                      </a:lnTo>
                      <a:lnTo>
                        <a:pt x="35" y="37"/>
                      </a:lnTo>
                      <a:lnTo>
                        <a:pt x="27" y="28"/>
                      </a:lnTo>
                      <a:lnTo>
                        <a:pt x="19" y="34"/>
                      </a:lnTo>
                      <a:lnTo>
                        <a:pt x="21" y="46"/>
                      </a:lnTo>
                      <a:lnTo>
                        <a:pt x="21" y="55"/>
                      </a:lnTo>
                      <a:lnTo>
                        <a:pt x="8" y="61"/>
                      </a:lnTo>
                      <a:lnTo>
                        <a:pt x="8" y="79"/>
                      </a:lnTo>
                      <a:lnTo>
                        <a:pt x="19" y="98"/>
                      </a:lnTo>
                      <a:lnTo>
                        <a:pt x="19" y="110"/>
                      </a:lnTo>
                      <a:lnTo>
                        <a:pt x="14" y="123"/>
                      </a:lnTo>
                      <a:lnTo>
                        <a:pt x="0" y="136"/>
                      </a:lnTo>
                      <a:lnTo>
                        <a:pt x="2" y="150"/>
                      </a:lnTo>
                      <a:lnTo>
                        <a:pt x="16" y="163"/>
                      </a:lnTo>
                      <a:lnTo>
                        <a:pt x="21" y="176"/>
                      </a:lnTo>
                      <a:lnTo>
                        <a:pt x="19" y="200"/>
                      </a:lnTo>
                      <a:lnTo>
                        <a:pt x="14" y="216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 70">
                  <a:extLst>
                    <a:ext uri="{FF2B5EF4-FFF2-40B4-BE49-F238E27FC236}">
                      <a16:creationId xmlns:a16="http://schemas.microsoft.com/office/drawing/2014/main" id="{0EDE2D48-345E-4C94-A1BA-4715BB5C4FB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741166" y="3112181"/>
                  <a:ext cx="202674" cy="118312"/>
                </a:xfrm>
                <a:custGeom>
                  <a:avLst/>
                  <a:gdLst>
                    <a:gd name="T0" fmla="*/ 0 w 138"/>
                    <a:gd name="T1" fmla="*/ 94 h 97"/>
                    <a:gd name="T2" fmla="*/ 11 w 138"/>
                    <a:gd name="T3" fmla="*/ 97 h 97"/>
                    <a:gd name="T4" fmla="*/ 25 w 138"/>
                    <a:gd name="T5" fmla="*/ 86 h 97"/>
                    <a:gd name="T6" fmla="*/ 39 w 138"/>
                    <a:gd name="T7" fmla="*/ 67 h 97"/>
                    <a:gd name="T8" fmla="*/ 77 w 138"/>
                    <a:gd name="T9" fmla="*/ 67 h 97"/>
                    <a:gd name="T10" fmla="*/ 110 w 138"/>
                    <a:gd name="T11" fmla="*/ 60 h 97"/>
                    <a:gd name="T12" fmla="*/ 129 w 138"/>
                    <a:gd name="T13" fmla="*/ 43 h 97"/>
                    <a:gd name="T14" fmla="*/ 135 w 138"/>
                    <a:gd name="T15" fmla="*/ 22 h 97"/>
                    <a:gd name="T16" fmla="*/ 138 w 138"/>
                    <a:gd name="T17" fmla="*/ 0 h 97"/>
                    <a:gd name="T18" fmla="*/ 112 w 138"/>
                    <a:gd name="T19" fmla="*/ 13 h 97"/>
                    <a:gd name="T20" fmla="*/ 65 w 138"/>
                    <a:gd name="T21" fmla="*/ 37 h 97"/>
                    <a:gd name="T22" fmla="*/ 53 w 138"/>
                    <a:gd name="T23" fmla="*/ 40 h 97"/>
                    <a:gd name="T24" fmla="*/ 39 w 138"/>
                    <a:gd name="T25" fmla="*/ 52 h 97"/>
                    <a:gd name="T26" fmla="*/ 11 w 138"/>
                    <a:gd name="T27" fmla="*/ 57 h 97"/>
                    <a:gd name="T28" fmla="*/ 0 w 138"/>
                    <a:gd name="T29" fmla="*/ 64 h 97"/>
                    <a:gd name="T30" fmla="*/ 0 w 138"/>
                    <a:gd name="T31" fmla="*/ 94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38" h="97">
                      <a:moveTo>
                        <a:pt x="0" y="94"/>
                      </a:moveTo>
                      <a:lnTo>
                        <a:pt x="11" y="97"/>
                      </a:lnTo>
                      <a:lnTo>
                        <a:pt x="25" y="86"/>
                      </a:lnTo>
                      <a:lnTo>
                        <a:pt x="39" y="67"/>
                      </a:lnTo>
                      <a:lnTo>
                        <a:pt x="77" y="67"/>
                      </a:lnTo>
                      <a:lnTo>
                        <a:pt x="110" y="60"/>
                      </a:lnTo>
                      <a:lnTo>
                        <a:pt x="129" y="43"/>
                      </a:lnTo>
                      <a:lnTo>
                        <a:pt x="135" y="22"/>
                      </a:lnTo>
                      <a:lnTo>
                        <a:pt x="138" y="0"/>
                      </a:lnTo>
                      <a:lnTo>
                        <a:pt x="112" y="13"/>
                      </a:lnTo>
                      <a:lnTo>
                        <a:pt x="65" y="37"/>
                      </a:lnTo>
                      <a:lnTo>
                        <a:pt x="53" y="40"/>
                      </a:lnTo>
                      <a:lnTo>
                        <a:pt x="39" y="52"/>
                      </a:lnTo>
                      <a:lnTo>
                        <a:pt x="11" y="57"/>
                      </a:lnTo>
                      <a:lnTo>
                        <a:pt x="0" y="6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" name="DD">
                <a:extLst>
                  <a:ext uri="{FF2B5EF4-FFF2-40B4-BE49-F238E27FC236}">
                    <a16:creationId xmlns:a16="http://schemas.microsoft.com/office/drawing/2014/main" id="{3A059505-CD6D-4C5B-B8EA-C846AE405F8A}"/>
                  </a:ext>
                </a:extLst>
              </p:cNvPr>
              <p:cNvGrpSpPr/>
              <p:nvPr/>
            </p:nvGrpSpPr>
            <p:grpSpPr>
              <a:xfrm>
                <a:off x="4433651" y="2832226"/>
                <a:ext cx="225259" cy="224986"/>
                <a:chOff x="2834953" y="3338559"/>
                <a:chExt cx="224685" cy="228283"/>
              </a:xfrm>
              <a:solidFill>
                <a:srgbClr val="438086">
                  <a:lumMod val="20000"/>
                  <a:lumOff val="80000"/>
                </a:srgbClr>
              </a:solidFill>
              <a:effectLst/>
            </p:grpSpPr>
            <p:sp>
              <p:nvSpPr>
                <p:cNvPr id="61" name="Freeform 66">
                  <a:extLst>
                    <a:ext uri="{FF2B5EF4-FFF2-40B4-BE49-F238E27FC236}">
                      <a16:creationId xmlns:a16="http://schemas.microsoft.com/office/drawing/2014/main" id="{47EB0A24-B427-42D9-BBD2-30B93E8E7B6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34953" y="3388407"/>
                  <a:ext cx="89351" cy="96977"/>
                </a:xfrm>
                <a:custGeom>
                  <a:avLst/>
                  <a:gdLst>
                    <a:gd name="T0" fmla="*/ 19 w 59"/>
                    <a:gd name="T1" fmla="*/ 0 h 80"/>
                    <a:gd name="T2" fmla="*/ 57 w 59"/>
                    <a:gd name="T3" fmla="*/ 27 h 80"/>
                    <a:gd name="T4" fmla="*/ 59 w 59"/>
                    <a:gd name="T5" fmla="*/ 40 h 80"/>
                    <a:gd name="T6" fmla="*/ 45 w 59"/>
                    <a:gd name="T7" fmla="*/ 55 h 80"/>
                    <a:gd name="T8" fmla="*/ 32 w 59"/>
                    <a:gd name="T9" fmla="*/ 67 h 80"/>
                    <a:gd name="T10" fmla="*/ 35 w 59"/>
                    <a:gd name="T11" fmla="*/ 80 h 80"/>
                    <a:gd name="T12" fmla="*/ 19 w 59"/>
                    <a:gd name="T13" fmla="*/ 77 h 80"/>
                    <a:gd name="T14" fmla="*/ 2 w 59"/>
                    <a:gd name="T15" fmla="*/ 55 h 80"/>
                    <a:gd name="T16" fmla="*/ 0 w 59"/>
                    <a:gd name="T17" fmla="*/ 40 h 80"/>
                    <a:gd name="T18" fmla="*/ 7 w 59"/>
                    <a:gd name="T19" fmla="*/ 23 h 80"/>
                    <a:gd name="T20" fmla="*/ 19 w 59"/>
                    <a:gd name="T21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9" h="80">
                      <a:moveTo>
                        <a:pt x="19" y="0"/>
                      </a:moveTo>
                      <a:lnTo>
                        <a:pt x="57" y="27"/>
                      </a:lnTo>
                      <a:lnTo>
                        <a:pt x="59" y="40"/>
                      </a:lnTo>
                      <a:lnTo>
                        <a:pt x="45" y="55"/>
                      </a:lnTo>
                      <a:lnTo>
                        <a:pt x="32" y="67"/>
                      </a:lnTo>
                      <a:lnTo>
                        <a:pt x="35" y="80"/>
                      </a:lnTo>
                      <a:lnTo>
                        <a:pt x="19" y="77"/>
                      </a:lnTo>
                      <a:lnTo>
                        <a:pt x="2" y="55"/>
                      </a:lnTo>
                      <a:lnTo>
                        <a:pt x="0" y="40"/>
                      </a:lnTo>
                      <a:lnTo>
                        <a:pt x="7" y="23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reeform 67">
                  <a:extLst>
                    <a:ext uri="{FF2B5EF4-FFF2-40B4-BE49-F238E27FC236}">
                      <a16:creationId xmlns:a16="http://schemas.microsoft.com/office/drawing/2014/main" id="{03D11A6D-5FEB-42D9-A1E1-7F42479A3F9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85728" y="3338559"/>
                  <a:ext cx="173910" cy="198220"/>
                </a:xfrm>
                <a:custGeom>
                  <a:avLst/>
                  <a:gdLst>
                    <a:gd name="T0" fmla="*/ 83 w 88"/>
                    <a:gd name="T1" fmla="*/ 0 h 117"/>
                    <a:gd name="T2" fmla="*/ 88 w 88"/>
                    <a:gd name="T3" fmla="*/ 6 h 117"/>
                    <a:gd name="T4" fmla="*/ 83 w 88"/>
                    <a:gd name="T5" fmla="*/ 13 h 117"/>
                    <a:gd name="T6" fmla="*/ 88 w 88"/>
                    <a:gd name="T7" fmla="*/ 26 h 117"/>
                    <a:gd name="T8" fmla="*/ 81 w 88"/>
                    <a:gd name="T9" fmla="*/ 41 h 117"/>
                    <a:gd name="T10" fmla="*/ 69 w 88"/>
                    <a:gd name="T11" fmla="*/ 51 h 117"/>
                    <a:gd name="T12" fmla="*/ 74 w 88"/>
                    <a:gd name="T13" fmla="*/ 64 h 117"/>
                    <a:gd name="T14" fmla="*/ 69 w 88"/>
                    <a:gd name="T15" fmla="*/ 75 h 117"/>
                    <a:gd name="T16" fmla="*/ 74 w 88"/>
                    <a:gd name="T17" fmla="*/ 88 h 117"/>
                    <a:gd name="T18" fmla="*/ 57 w 88"/>
                    <a:gd name="T19" fmla="*/ 117 h 117"/>
                    <a:gd name="T20" fmla="*/ 20 w 88"/>
                    <a:gd name="T21" fmla="*/ 88 h 117"/>
                    <a:gd name="T22" fmla="*/ 0 w 88"/>
                    <a:gd name="T23" fmla="*/ 73 h 117"/>
                    <a:gd name="T24" fmla="*/ 12 w 88"/>
                    <a:gd name="T25" fmla="*/ 64 h 117"/>
                    <a:gd name="T26" fmla="*/ 12 w 88"/>
                    <a:gd name="T27" fmla="*/ 46 h 117"/>
                    <a:gd name="T28" fmla="*/ 34 w 88"/>
                    <a:gd name="T29" fmla="*/ 31 h 117"/>
                    <a:gd name="T30" fmla="*/ 46 w 88"/>
                    <a:gd name="T31" fmla="*/ 37 h 117"/>
                    <a:gd name="T32" fmla="*/ 57 w 88"/>
                    <a:gd name="T33" fmla="*/ 31 h 117"/>
                    <a:gd name="T34" fmla="*/ 76 w 88"/>
                    <a:gd name="T35" fmla="*/ 16 h 117"/>
                    <a:gd name="T36" fmla="*/ 83 w 88"/>
                    <a:gd name="T37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8" h="117">
                      <a:moveTo>
                        <a:pt x="83" y="0"/>
                      </a:moveTo>
                      <a:lnTo>
                        <a:pt x="88" y="6"/>
                      </a:lnTo>
                      <a:lnTo>
                        <a:pt x="83" y="13"/>
                      </a:lnTo>
                      <a:lnTo>
                        <a:pt x="88" y="26"/>
                      </a:lnTo>
                      <a:lnTo>
                        <a:pt x="81" y="41"/>
                      </a:lnTo>
                      <a:lnTo>
                        <a:pt x="69" y="51"/>
                      </a:lnTo>
                      <a:lnTo>
                        <a:pt x="74" y="64"/>
                      </a:lnTo>
                      <a:lnTo>
                        <a:pt x="69" y="75"/>
                      </a:lnTo>
                      <a:lnTo>
                        <a:pt x="74" y="88"/>
                      </a:lnTo>
                      <a:lnTo>
                        <a:pt x="57" y="117"/>
                      </a:lnTo>
                      <a:lnTo>
                        <a:pt x="20" y="88"/>
                      </a:lnTo>
                      <a:lnTo>
                        <a:pt x="0" y="73"/>
                      </a:lnTo>
                      <a:lnTo>
                        <a:pt x="12" y="64"/>
                      </a:lnTo>
                      <a:lnTo>
                        <a:pt x="12" y="46"/>
                      </a:lnTo>
                      <a:lnTo>
                        <a:pt x="34" y="31"/>
                      </a:lnTo>
                      <a:lnTo>
                        <a:pt x="46" y="37"/>
                      </a:lnTo>
                      <a:lnTo>
                        <a:pt x="57" y="31"/>
                      </a:lnTo>
                      <a:lnTo>
                        <a:pt x="76" y="16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68">
                  <a:extLst>
                    <a:ext uri="{FF2B5EF4-FFF2-40B4-BE49-F238E27FC236}">
                      <a16:creationId xmlns:a16="http://schemas.microsoft.com/office/drawing/2014/main" id="{22CB1FC4-D872-4C26-8675-62A24F0C4B9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24304" y="3506716"/>
                  <a:ext cx="52303" cy="60126"/>
                </a:xfrm>
                <a:custGeom>
                  <a:avLst/>
                  <a:gdLst>
                    <a:gd name="T0" fmla="*/ 0 w 35"/>
                    <a:gd name="T1" fmla="*/ 0 h 50"/>
                    <a:gd name="T2" fmla="*/ 24 w 35"/>
                    <a:gd name="T3" fmla="*/ 9 h 50"/>
                    <a:gd name="T4" fmla="*/ 33 w 35"/>
                    <a:gd name="T5" fmla="*/ 21 h 50"/>
                    <a:gd name="T6" fmla="*/ 35 w 35"/>
                    <a:gd name="T7" fmla="*/ 40 h 50"/>
                    <a:gd name="T8" fmla="*/ 24 w 35"/>
                    <a:gd name="T9" fmla="*/ 50 h 50"/>
                    <a:gd name="T10" fmla="*/ 6 w 35"/>
                    <a:gd name="T11" fmla="*/ 41 h 50"/>
                    <a:gd name="T12" fmla="*/ 2 w 35"/>
                    <a:gd name="T13" fmla="*/ 28 h 50"/>
                    <a:gd name="T14" fmla="*/ 0 w 35"/>
                    <a:gd name="T15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" h="50">
                      <a:moveTo>
                        <a:pt x="0" y="0"/>
                      </a:moveTo>
                      <a:lnTo>
                        <a:pt x="24" y="9"/>
                      </a:lnTo>
                      <a:lnTo>
                        <a:pt x="33" y="21"/>
                      </a:lnTo>
                      <a:lnTo>
                        <a:pt x="35" y="40"/>
                      </a:lnTo>
                      <a:lnTo>
                        <a:pt x="24" y="50"/>
                      </a:lnTo>
                      <a:lnTo>
                        <a:pt x="6" y="41"/>
                      </a:lnTo>
                      <a:lnTo>
                        <a:pt x="2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438086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0" name="ME">
                <a:extLst>
                  <a:ext uri="{FF2B5EF4-FFF2-40B4-BE49-F238E27FC236}">
                    <a16:creationId xmlns:a16="http://schemas.microsoft.com/office/drawing/2014/main" id="{AB8D57B2-2EE2-4298-B014-213786C282B8}"/>
                  </a:ext>
                </a:extLst>
              </p:cNvPr>
              <p:cNvSpPr/>
              <p:nvPr/>
            </p:nvSpPr>
            <p:spPr>
              <a:xfrm>
                <a:off x="5170066" y="4770408"/>
                <a:ext cx="224582" cy="224904"/>
              </a:xfrm>
              <a:custGeom>
                <a:avLst/>
                <a:gdLst>
                  <a:gd name="connsiteX0" fmla="*/ 7144 w 116681"/>
                  <a:gd name="connsiteY0" fmla="*/ 138113 h 185738"/>
                  <a:gd name="connsiteX1" fmla="*/ 92869 w 116681"/>
                  <a:gd name="connsiteY1" fmla="*/ 185738 h 185738"/>
                  <a:gd name="connsiteX2" fmla="*/ 116681 w 116681"/>
                  <a:gd name="connsiteY2" fmla="*/ 111919 h 185738"/>
                  <a:gd name="connsiteX3" fmla="*/ 97631 w 116681"/>
                  <a:gd name="connsiteY3" fmla="*/ 0 h 185738"/>
                  <a:gd name="connsiteX4" fmla="*/ 47625 w 116681"/>
                  <a:gd name="connsiteY4" fmla="*/ 16669 h 185738"/>
                  <a:gd name="connsiteX5" fmla="*/ 57150 w 116681"/>
                  <a:gd name="connsiteY5" fmla="*/ 45244 h 185738"/>
                  <a:gd name="connsiteX6" fmla="*/ 30956 w 116681"/>
                  <a:gd name="connsiteY6" fmla="*/ 42863 h 185738"/>
                  <a:gd name="connsiteX7" fmla="*/ 23813 w 116681"/>
                  <a:gd name="connsiteY7" fmla="*/ 73819 h 185738"/>
                  <a:gd name="connsiteX8" fmla="*/ 0 w 116681"/>
                  <a:gd name="connsiteY8" fmla="*/ 85725 h 185738"/>
                  <a:gd name="connsiteX9" fmla="*/ 7144 w 116681"/>
                  <a:gd name="connsiteY9" fmla="*/ 138113 h 185738"/>
                  <a:gd name="connsiteX0" fmla="*/ 7144 w 161952"/>
                  <a:gd name="connsiteY0" fmla="*/ 121444 h 169069"/>
                  <a:gd name="connsiteX1" fmla="*/ 92869 w 161952"/>
                  <a:gd name="connsiteY1" fmla="*/ 169069 h 169069"/>
                  <a:gd name="connsiteX2" fmla="*/ 116681 w 161952"/>
                  <a:gd name="connsiteY2" fmla="*/ 95250 h 169069"/>
                  <a:gd name="connsiteX3" fmla="*/ 161952 w 161952"/>
                  <a:gd name="connsiteY3" fmla="*/ 54183 h 169069"/>
                  <a:gd name="connsiteX4" fmla="*/ 47625 w 161952"/>
                  <a:gd name="connsiteY4" fmla="*/ 0 h 169069"/>
                  <a:gd name="connsiteX5" fmla="*/ 57150 w 161952"/>
                  <a:gd name="connsiteY5" fmla="*/ 28575 h 169069"/>
                  <a:gd name="connsiteX6" fmla="*/ 30956 w 161952"/>
                  <a:gd name="connsiteY6" fmla="*/ 26194 h 169069"/>
                  <a:gd name="connsiteX7" fmla="*/ 23813 w 161952"/>
                  <a:gd name="connsiteY7" fmla="*/ 57150 h 169069"/>
                  <a:gd name="connsiteX8" fmla="*/ 0 w 161952"/>
                  <a:gd name="connsiteY8" fmla="*/ 69056 h 169069"/>
                  <a:gd name="connsiteX9" fmla="*/ 7144 w 161952"/>
                  <a:gd name="connsiteY9" fmla="*/ 121444 h 169069"/>
                  <a:gd name="connsiteX0" fmla="*/ 7144 w 161952"/>
                  <a:gd name="connsiteY0" fmla="*/ 134728 h 182353"/>
                  <a:gd name="connsiteX1" fmla="*/ 92869 w 161952"/>
                  <a:gd name="connsiteY1" fmla="*/ 182353 h 182353"/>
                  <a:gd name="connsiteX2" fmla="*/ 116681 w 161952"/>
                  <a:gd name="connsiteY2" fmla="*/ 108534 h 182353"/>
                  <a:gd name="connsiteX3" fmla="*/ 161952 w 161952"/>
                  <a:gd name="connsiteY3" fmla="*/ 67467 h 182353"/>
                  <a:gd name="connsiteX4" fmla="*/ 104800 w 161952"/>
                  <a:gd name="connsiteY4" fmla="*/ 0 h 182353"/>
                  <a:gd name="connsiteX5" fmla="*/ 57150 w 161952"/>
                  <a:gd name="connsiteY5" fmla="*/ 41859 h 182353"/>
                  <a:gd name="connsiteX6" fmla="*/ 30956 w 161952"/>
                  <a:gd name="connsiteY6" fmla="*/ 39478 h 182353"/>
                  <a:gd name="connsiteX7" fmla="*/ 23813 w 161952"/>
                  <a:gd name="connsiteY7" fmla="*/ 70434 h 182353"/>
                  <a:gd name="connsiteX8" fmla="*/ 0 w 161952"/>
                  <a:gd name="connsiteY8" fmla="*/ 82340 h 182353"/>
                  <a:gd name="connsiteX9" fmla="*/ 7144 w 161952"/>
                  <a:gd name="connsiteY9" fmla="*/ 134728 h 182353"/>
                  <a:gd name="connsiteX0" fmla="*/ 7144 w 161952"/>
                  <a:gd name="connsiteY0" fmla="*/ 146009 h 193634"/>
                  <a:gd name="connsiteX1" fmla="*/ 92869 w 161952"/>
                  <a:gd name="connsiteY1" fmla="*/ 193634 h 193634"/>
                  <a:gd name="connsiteX2" fmla="*/ 116681 w 161952"/>
                  <a:gd name="connsiteY2" fmla="*/ 119815 h 193634"/>
                  <a:gd name="connsiteX3" fmla="*/ 161952 w 161952"/>
                  <a:gd name="connsiteY3" fmla="*/ 78748 h 193634"/>
                  <a:gd name="connsiteX4" fmla="*/ 104800 w 161952"/>
                  <a:gd name="connsiteY4" fmla="*/ 11281 h 193634"/>
                  <a:gd name="connsiteX5" fmla="*/ 78591 w 161952"/>
                  <a:gd name="connsiteY5" fmla="*/ 0 h 193634"/>
                  <a:gd name="connsiteX6" fmla="*/ 30956 w 161952"/>
                  <a:gd name="connsiteY6" fmla="*/ 50759 h 193634"/>
                  <a:gd name="connsiteX7" fmla="*/ 23813 w 161952"/>
                  <a:gd name="connsiteY7" fmla="*/ 81715 h 193634"/>
                  <a:gd name="connsiteX8" fmla="*/ 0 w 161952"/>
                  <a:gd name="connsiteY8" fmla="*/ 93621 h 193634"/>
                  <a:gd name="connsiteX9" fmla="*/ 7144 w 161952"/>
                  <a:gd name="connsiteY9" fmla="*/ 146009 h 193634"/>
                  <a:gd name="connsiteX0" fmla="*/ 7144 w 161952"/>
                  <a:gd name="connsiteY0" fmla="*/ 152818 h 200443"/>
                  <a:gd name="connsiteX1" fmla="*/ 92869 w 161952"/>
                  <a:gd name="connsiteY1" fmla="*/ 200443 h 200443"/>
                  <a:gd name="connsiteX2" fmla="*/ 116681 w 161952"/>
                  <a:gd name="connsiteY2" fmla="*/ 126624 h 200443"/>
                  <a:gd name="connsiteX3" fmla="*/ 161952 w 161952"/>
                  <a:gd name="connsiteY3" fmla="*/ 85557 h 200443"/>
                  <a:gd name="connsiteX4" fmla="*/ 104800 w 161952"/>
                  <a:gd name="connsiteY4" fmla="*/ 18090 h 200443"/>
                  <a:gd name="connsiteX5" fmla="*/ 78591 w 161952"/>
                  <a:gd name="connsiteY5" fmla="*/ 6809 h 200443"/>
                  <a:gd name="connsiteX6" fmla="*/ 52396 w 161952"/>
                  <a:gd name="connsiteY6" fmla="*/ 0 h 200443"/>
                  <a:gd name="connsiteX7" fmla="*/ 23813 w 161952"/>
                  <a:gd name="connsiteY7" fmla="*/ 88524 h 200443"/>
                  <a:gd name="connsiteX8" fmla="*/ 0 w 161952"/>
                  <a:gd name="connsiteY8" fmla="*/ 100430 h 200443"/>
                  <a:gd name="connsiteX9" fmla="*/ 7144 w 161952"/>
                  <a:gd name="connsiteY9" fmla="*/ 152818 h 200443"/>
                  <a:gd name="connsiteX0" fmla="*/ 7144 w 161952"/>
                  <a:gd name="connsiteY0" fmla="*/ 152818 h 200443"/>
                  <a:gd name="connsiteX1" fmla="*/ 92869 w 161952"/>
                  <a:gd name="connsiteY1" fmla="*/ 200443 h 200443"/>
                  <a:gd name="connsiteX2" fmla="*/ 134548 w 161952"/>
                  <a:gd name="connsiteY2" fmla="*/ 139910 h 200443"/>
                  <a:gd name="connsiteX3" fmla="*/ 161952 w 161952"/>
                  <a:gd name="connsiteY3" fmla="*/ 85557 h 200443"/>
                  <a:gd name="connsiteX4" fmla="*/ 104800 w 161952"/>
                  <a:gd name="connsiteY4" fmla="*/ 18090 h 200443"/>
                  <a:gd name="connsiteX5" fmla="*/ 78591 w 161952"/>
                  <a:gd name="connsiteY5" fmla="*/ 6809 h 200443"/>
                  <a:gd name="connsiteX6" fmla="*/ 52396 w 161952"/>
                  <a:gd name="connsiteY6" fmla="*/ 0 h 200443"/>
                  <a:gd name="connsiteX7" fmla="*/ 23813 w 161952"/>
                  <a:gd name="connsiteY7" fmla="*/ 88524 h 200443"/>
                  <a:gd name="connsiteX8" fmla="*/ 0 w 161952"/>
                  <a:gd name="connsiteY8" fmla="*/ 100430 h 200443"/>
                  <a:gd name="connsiteX9" fmla="*/ 7144 w 161952"/>
                  <a:gd name="connsiteY9" fmla="*/ 152818 h 200443"/>
                  <a:gd name="connsiteX0" fmla="*/ 7144 w 161952"/>
                  <a:gd name="connsiteY0" fmla="*/ 152818 h 173873"/>
                  <a:gd name="connsiteX1" fmla="*/ 103589 w 161952"/>
                  <a:gd name="connsiteY1" fmla="*/ 173873 h 173873"/>
                  <a:gd name="connsiteX2" fmla="*/ 134548 w 161952"/>
                  <a:gd name="connsiteY2" fmla="*/ 139910 h 173873"/>
                  <a:gd name="connsiteX3" fmla="*/ 161952 w 161952"/>
                  <a:gd name="connsiteY3" fmla="*/ 85557 h 173873"/>
                  <a:gd name="connsiteX4" fmla="*/ 104800 w 161952"/>
                  <a:gd name="connsiteY4" fmla="*/ 18090 h 173873"/>
                  <a:gd name="connsiteX5" fmla="*/ 78591 w 161952"/>
                  <a:gd name="connsiteY5" fmla="*/ 6809 h 173873"/>
                  <a:gd name="connsiteX6" fmla="*/ 52396 w 161952"/>
                  <a:gd name="connsiteY6" fmla="*/ 0 h 173873"/>
                  <a:gd name="connsiteX7" fmla="*/ 23813 w 161952"/>
                  <a:gd name="connsiteY7" fmla="*/ 88524 h 173873"/>
                  <a:gd name="connsiteX8" fmla="*/ 0 w 161952"/>
                  <a:gd name="connsiteY8" fmla="*/ 100430 h 173873"/>
                  <a:gd name="connsiteX9" fmla="*/ 7144 w 161952"/>
                  <a:gd name="connsiteY9" fmla="*/ 152818 h 173873"/>
                  <a:gd name="connsiteX0" fmla="*/ 7144 w 161952"/>
                  <a:gd name="connsiteY0" fmla="*/ 152818 h 173873"/>
                  <a:gd name="connsiteX1" fmla="*/ 103589 w 161952"/>
                  <a:gd name="connsiteY1" fmla="*/ 173873 h 173873"/>
                  <a:gd name="connsiteX2" fmla="*/ 134548 w 161952"/>
                  <a:gd name="connsiteY2" fmla="*/ 139910 h 173873"/>
                  <a:gd name="connsiteX3" fmla="*/ 161952 w 161952"/>
                  <a:gd name="connsiteY3" fmla="*/ 85557 h 173873"/>
                  <a:gd name="connsiteX4" fmla="*/ 104800 w 161952"/>
                  <a:gd name="connsiteY4" fmla="*/ 18090 h 173873"/>
                  <a:gd name="connsiteX5" fmla="*/ 78591 w 161952"/>
                  <a:gd name="connsiteY5" fmla="*/ 6809 h 173873"/>
                  <a:gd name="connsiteX6" fmla="*/ 52396 w 161952"/>
                  <a:gd name="connsiteY6" fmla="*/ 0 h 173873"/>
                  <a:gd name="connsiteX7" fmla="*/ 13093 w 161952"/>
                  <a:gd name="connsiteY7" fmla="*/ 57526 h 173873"/>
                  <a:gd name="connsiteX8" fmla="*/ 0 w 161952"/>
                  <a:gd name="connsiteY8" fmla="*/ 100430 h 173873"/>
                  <a:gd name="connsiteX9" fmla="*/ 7144 w 161952"/>
                  <a:gd name="connsiteY9" fmla="*/ 152818 h 173873"/>
                  <a:gd name="connsiteX0" fmla="*/ 42878 w 161952"/>
                  <a:gd name="connsiteY0" fmla="*/ 112963 h 173873"/>
                  <a:gd name="connsiteX1" fmla="*/ 103589 w 161952"/>
                  <a:gd name="connsiteY1" fmla="*/ 173873 h 173873"/>
                  <a:gd name="connsiteX2" fmla="*/ 134548 w 161952"/>
                  <a:gd name="connsiteY2" fmla="*/ 139910 h 173873"/>
                  <a:gd name="connsiteX3" fmla="*/ 161952 w 161952"/>
                  <a:gd name="connsiteY3" fmla="*/ 85557 h 173873"/>
                  <a:gd name="connsiteX4" fmla="*/ 104800 w 161952"/>
                  <a:gd name="connsiteY4" fmla="*/ 18090 h 173873"/>
                  <a:gd name="connsiteX5" fmla="*/ 78591 w 161952"/>
                  <a:gd name="connsiteY5" fmla="*/ 6809 h 173873"/>
                  <a:gd name="connsiteX6" fmla="*/ 52396 w 161952"/>
                  <a:gd name="connsiteY6" fmla="*/ 0 h 173873"/>
                  <a:gd name="connsiteX7" fmla="*/ 13093 w 161952"/>
                  <a:gd name="connsiteY7" fmla="*/ 57526 h 173873"/>
                  <a:gd name="connsiteX8" fmla="*/ 0 w 161952"/>
                  <a:gd name="connsiteY8" fmla="*/ 100430 h 173873"/>
                  <a:gd name="connsiteX9" fmla="*/ 42878 w 161952"/>
                  <a:gd name="connsiteY9" fmla="*/ 112963 h 173873"/>
                  <a:gd name="connsiteX0" fmla="*/ 29785 w 148859"/>
                  <a:gd name="connsiteY0" fmla="*/ 112963 h 173873"/>
                  <a:gd name="connsiteX1" fmla="*/ 90496 w 148859"/>
                  <a:gd name="connsiteY1" fmla="*/ 173873 h 173873"/>
                  <a:gd name="connsiteX2" fmla="*/ 121455 w 148859"/>
                  <a:gd name="connsiteY2" fmla="*/ 139910 h 173873"/>
                  <a:gd name="connsiteX3" fmla="*/ 148859 w 148859"/>
                  <a:gd name="connsiteY3" fmla="*/ 85557 h 173873"/>
                  <a:gd name="connsiteX4" fmla="*/ 91707 w 148859"/>
                  <a:gd name="connsiteY4" fmla="*/ 18090 h 173873"/>
                  <a:gd name="connsiteX5" fmla="*/ 65498 w 148859"/>
                  <a:gd name="connsiteY5" fmla="*/ 6809 h 173873"/>
                  <a:gd name="connsiteX6" fmla="*/ 39303 w 148859"/>
                  <a:gd name="connsiteY6" fmla="*/ 0 h 173873"/>
                  <a:gd name="connsiteX7" fmla="*/ 0 w 148859"/>
                  <a:gd name="connsiteY7" fmla="*/ 57526 h 173873"/>
                  <a:gd name="connsiteX8" fmla="*/ 4775 w 148859"/>
                  <a:gd name="connsiteY8" fmla="*/ 91573 h 173873"/>
                  <a:gd name="connsiteX9" fmla="*/ 29785 w 148859"/>
                  <a:gd name="connsiteY9" fmla="*/ 112963 h 173873"/>
                  <a:gd name="connsiteX0" fmla="*/ 44079 w 148859"/>
                  <a:gd name="connsiteY0" fmla="*/ 139533 h 173873"/>
                  <a:gd name="connsiteX1" fmla="*/ 90496 w 148859"/>
                  <a:gd name="connsiteY1" fmla="*/ 173873 h 173873"/>
                  <a:gd name="connsiteX2" fmla="*/ 121455 w 148859"/>
                  <a:gd name="connsiteY2" fmla="*/ 139910 h 173873"/>
                  <a:gd name="connsiteX3" fmla="*/ 148859 w 148859"/>
                  <a:gd name="connsiteY3" fmla="*/ 85557 h 173873"/>
                  <a:gd name="connsiteX4" fmla="*/ 91707 w 148859"/>
                  <a:gd name="connsiteY4" fmla="*/ 18090 h 173873"/>
                  <a:gd name="connsiteX5" fmla="*/ 65498 w 148859"/>
                  <a:gd name="connsiteY5" fmla="*/ 6809 h 173873"/>
                  <a:gd name="connsiteX6" fmla="*/ 39303 w 148859"/>
                  <a:gd name="connsiteY6" fmla="*/ 0 h 173873"/>
                  <a:gd name="connsiteX7" fmla="*/ 0 w 148859"/>
                  <a:gd name="connsiteY7" fmla="*/ 57526 h 173873"/>
                  <a:gd name="connsiteX8" fmla="*/ 4775 w 148859"/>
                  <a:gd name="connsiteY8" fmla="*/ 91573 h 173873"/>
                  <a:gd name="connsiteX9" fmla="*/ 44079 w 148859"/>
                  <a:gd name="connsiteY9" fmla="*/ 139533 h 173873"/>
                  <a:gd name="connsiteX0" fmla="*/ 65519 w 148859"/>
                  <a:gd name="connsiteY0" fmla="*/ 135104 h 173873"/>
                  <a:gd name="connsiteX1" fmla="*/ 90496 w 148859"/>
                  <a:gd name="connsiteY1" fmla="*/ 173873 h 173873"/>
                  <a:gd name="connsiteX2" fmla="*/ 121455 w 148859"/>
                  <a:gd name="connsiteY2" fmla="*/ 139910 h 173873"/>
                  <a:gd name="connsiteX3" fmla="*/ 148859 w 148859"/>
                  <a:gd name="connsiteY3" fmla="*/ 85557 h 173873"/>
                  <a:gd name="connsiteX4" fmla="*/ 91707 w 148859"/>
                  <a:gd name="connsiteY4" fmla="*/ 18090 h 173873"/>
                  <a:gd name="connsiteX5" fmla="*/ 65498 w 148859"/>
                  <a:gd name="connsiteY5" fmla="*/ 6809 h 173873"/>
                  <a:gd name="connsiteX6" fmla="*/ 39303 w 148859"/>
                  <a:gd name="connsiteY6" fmla="*/ 0 h 173873"/>
                  <a:gd name="connsiteX7" fmla="*/ 0 w 148859"/>
                  <a:gd name="connsiteY7" fmla="*/ 57526 h 173873"/>
                  <a:gd name="connsiteX8" fmla="*/ 4775 w 148859"/>
                  <a:gd name="connsiteY8" fmla="*/ 91573 h 173873"/>
                  <a:gd name="connsiteX9" fmla="*/ 65519 w 148859"/>
                  <a:gd name="connsiteY9" fmla="*/ 135104 h 173873"/>
                  <a:gd name="connsiteX0" fmla="*/ 60744 w 144084"/>
                  <a:gd name="connsiteY0" fmla="*/ 135104 h 173873"/>
                  <a:gd name="connsiteX1" fmla="*/ 85721 w 144084"/>
                  <a:gd name="connsiteY1" fmla="*/ 173873 h 173873"/>
                  <a:gd name="connsiteX2" fmla="*/ 116680 w 144084"/>
                  <a:gd name="connsiteY2" fmla="*/ 139910 h 173873"/>
                  <a:gd name="connsiteX3" fmla="*/ 144084 w 144084"/>
                  <a:gd name="connsiteY3" fmla="*/ 85557 h 173873"/>
                  <a:gd name="connsiteX4" fmla="*/ 86932 w 144084"/>
                  <a:gd name="connsiteY4" fmla="*/ 18090 h 173873"/>
                  <a:gd name="connsiteX5" fmla="*/ 60723 w 144084"/>
                  <a:gd name="connsiteY5" fmla="*/ 6809 h 173873"/>
                  <a:gd name="connsiteX6" fmla="*/ 34528 w 144084"/>
                  <a:gd name="connsiteY6" fmla="*/ 0 h 173873"/>
                  <a:gd name="connsiteX7" fmla="*/ 9519 w 144084"/>
                  <a:gd name="connsiteY7" fmla="*/ 35385 h 173873"/>
                  <a:gd name="connsiteX8" fmla="*/ 0 w 144084"/>
                  <a:gd name="connsiteY8" fmla="*/ 91573 h 173873"/>
                  <a:gd name="connsiteX9" fmla="*/ 60744 w 144084"/>
                  <a:gd name="connsiteY9" fmla="*/ 135104 h 173873"/>
                  <a:gd name="connsiteX0" fmla="*/ 60744 w 144084"/>
                  <a:gd name="connsiteY0" fmla="*/ 128295 h 167064"/>
                  <a:gd name="connsiteX1" fmla="*/ 85721 w 144084"/>
                  <a:gd name="connsiteY1" fmla="*/ 167064 h 167064"/>
                  <a:gd name="connsiteX2" fmla="*/ 116680 w 144084"/>
                  <a:gd name="connsiteY2" fmla="*/ 133101 h 167064"/>
                  <a:gd name="connsiteX3" fmla="*/ 144084 w 144084"/>
                  <a:gd name="connsiteY3" fmla="*/ 78748 h 167064"/>
                  <a:gd name="connsiteX4" fmla="*/ 86932 w 144084"/>
                  <a:gd name="connsiteY4" fmla="*/ 11281 h 167064"/>
                  <a:gd name="connsiteX5" fmla="*/ 60723 w 144084"/>
                  <a:gd name="connsiteY5" fmla="*/ 0 h 167064"/>
                  <a:gd name="connsiteX6" fmla="*/ 41674 w 144084"/>
                  <a:gd name="connsiteY6" fmla="*/ 10905 h 167064"/>
                  <a:gd name="connsiteX7" fmla="*/ 9519 w 144084"/>
                  <a:gd name="connsiteY7" fmla="*/ 28576 h 167064"/>
                  <a:gd name="connsiteX8" fmla="*/ 0 w 144084"/>
                  <a:gd name="connsiteY8" fmla="*/ 84764 h 167064"/>
                  <a:gd name="connsiteX9" fmla="*/ 60744 w 144084"/>
                  <a:gd name="connsiteY9" fmla="*/ 128295 h 167064"/>
                  <a:gd name="connsiteX0" fmla="*/ 60744 w 144084"/>
                  <a:gd name="connsiteY0" fmla="*/ 128295 h 167064"/>
                  <a:gd name="connsiteX1" fmla="*/ 85721 w 144084"/>
                  <a:gd name="connsiteY1" fmla="*/ 167064 h 167064"/>
                  <a:gd name="connsiteX2" fmla="*/ 116680 w 144084"/>
                  <a:gd name="connsiteY2" fmla="*/ 133101 h 167064"/>
                  <a:gd name="connsiteX3" fmla="*/ 144084 w 144084"/>
                  <a:gd name="connsiteY3" fmla="*/ 78748 h 167064"/>
                  <a:gd name="connsiteX4" fmla="*/ 97653 w 144084"/>
                  <a:gd name="connsiteY4" fmla="*/ 33423 h 167064"/>
                  <a:gd name="connsiteX5" fmla="*/ 60723 w 144084"/>
                  <a:gd name="connsiteY5" fmla="*/ 0 h 167064"/>
                  <a:gd name="connsiteX6" fmla="*/ 41674 w 144084"/>
                  <a:gd name="connsiteY6" fmla="*/ 10905 h 167064"/>
                  <a:gd name="connsiteX7" fmla="*/ 9519 w 144084"/>
                  <a:gd name="connsiteY7" fmla="*/ 28576 h 167064"/>
                  <a:gd name="connsiteX8" fmla="*/ 0 w 144084"/>
                  <a:gd name="connsiteY8" fmla="*/ 84764 h 167064"/>
                  <a:gd name="connsiteX9" fmla="*/ 60744 w 144084"/>
                  <a:gd name="connsiteY9" fmla="*/ 128295 h 167064"/>
                  <a:gd name="connsiteX0" fmla="*/ 60744 w 144084"/>
                  <a:gd name="connsiteY0" fmla="*/ 140694 h 179463"/>
                  <a:gd name="connsiteX1" fmla="*/ 85721 w 144084"/>
                  <a:gd name="connsiteY1" fmla="*/ 179463 h 179463"/>
                  <a:gd name="connsiteX2" fmla="*/ 116680 w 144084"/>
                  <a:gd name="connsiteY2" fmla="*/ 145500 h 179463"/>
                  <a:gd name="connsiteX3" fmla="*/ 144084 w 144084"/>
                  <a:gd name="connsiteY3" fmla="*/ 91147 h 179463"/>
                  <a:gd name="connsiteX4" fmla="*/ 97653 w 144084"/>
                  <a:gd name="connsiteY4" fmla="*/ 45822 h 179463"/>
                  <a:gd name="connsiteX5" fmla="*/ 63225 w 144084"/>
                  <a:gd name="connsiteY5" fmla="*/ 0 h 179463"/>
                  <a:gd name="connsiteX6" fmla="*/ 41674 w 144084"/>
                  <a:gd name="connsiteY6" fmla="*/ 23304 h 179463"/>
                  <a:gd name="connsiteX7" fmla="*/ 9519 w 144084"/>
                  <a:gd name="connsiteY7" fmla="*/ 40975 h 179463"/>
                  <a:gd name="connsiteX8" fmla="*/ 0 w 144084"/>
                  <a:gd name="connsiteY8" fmla="*/ 97163 h 179463"/>
                  <a:gd name="connsiteX9" fmla="*/ 60744 w 144084"/>
                  <a:gd name="connsiteY9" fmla="*/ 140694 h 179463"/>
                  <a:gd name="connsiteX0" fmla="*/ 60744 w 144084"/>
                  <a:gd name="connsiteY0" fmla="*/ 140694 h 179463"/>
                  <a:gd name="connsiteX1" fmla="*/ 85721 w 144084"/>
                  <a:gd name="connsiteY1" fmla="*/ 179463 h 179463"/>
                  <a:gd name="connsiteX2" fmla="*/ 116680 w 144084"/>
                  <a:gd name="connsiteY2" fmla="*/ 145500 h 179463"/>
                  <a:gd name="connsiteX3" fmla="*/ 144084 w 144084"/>
                  <a:gd name="connsiteY3" fmla="*/ 91147 h 179463"/>
                  <a:gd name="connsiteX4" fmla="*/ 97653 w 144084"/>
                  <a:gd name="connsiteY4" fmla="*/ 45822 h 179463"/>
                  <a:gd name="connsiteX5" fmla="*/ 63225 w 144084"/>
                  <a:gd name="connsiteY5" fmla="*/ 0 h 179463"/>
                  <a:gd name="connsiteX6" fmla="*/ 34170 w 144084"/>
                  <a:gd name="connsiteY6" fmla="*/ 7805 h 179463"/>
                  <a:gd name="connsiteX7" fmla="*/ 9519 w 144084"/>
                  <a:gd name="connsiteY7" fmla="*/ 40975 h 179463"/>
                  <a:gd name="connsiteX8" fmla="*/ 0 w 144084"/>
                  <a:gd name="connsiteY8" fmla="*/ 97163 h 179463"/>
                  <a:gd name="connsiteX9" fmla="*/ 60744 w 144084"/>
                  <a:gd name="connsiteY9" fmla="*/ 140694 h 179463"/>
                  <a:gd name="connsiteX0" fmla="*/ 70750 w 154090"/>
                  <a:gd name="connsiteY0" fmla="*/ 140694 h 179463"/>
                  <a:gd name="connsiteX1" fmla="*/ 95727 w 154090"/>
                  <a:gd name="connsiteY1" fmla="*/ 179463 h 179463"/>
                  <a:gd name="connsiteX2" fmla="*/ 126686 w 154090"/>
                  <a:gd name="connsiteY2" fmla="*/ 145500 h 179463"/>
                  <a:gd name="connsiteX3" fmla="*/ 154090 w 154090"/>
                  <a:gd name="connsiteY3" fmla="*/ 91147 h 179463"/>
                  <a:gd name="connsiteX4" fmla="*/ 107659 w 154090"/>
                  <a:gd name="connsiteY4" fmla="*/ 45822 h 179463"/>
                  <a:gd name="connsiteX5" fmla="*/ 73231 w 154090"/>
                  <a:gd name="connsiteY5" fmla="*/ 0 h 179463"/>
                  <a:gd name="connsiteX6" fmla="*/ 44176 w 154090"/>
                  <a:gd name="connsiteY6" fmla="*/ 7805 h 179463"/>
                  <a:gd name="connsiteX7" fmla="*/ 19525 w 154090"/>
                  <a:gd name="connsiteY7" fmla="*/ 40975 h 179463"/>
                  <a:gd name="connsiteX8" fmla="*/ 0 w 154090"/>
                  <a:gd name="connsiteY8" fmla="*/ 69265 h 179463"/>
                  <a:gd name="connsiteX9" fmla="*/ 70750 w 154090"/>
                  <a:gd name="connsiteY9" fmla="*/ 140694 h 179463"/>
                  <a:gd name="connsiteX0" fmla="*/ 70750 w 154090"/>
                  <a:gd name="connsiteY0" fmla="*/ 140694 h 179463"/>
                  <a:gd name="connsiteX1" fmla="*/ 95727 w 154090"/>
                  <a:gd name="connsiteY1" fmla="*/ 179463 h 179463"/>
                  <a:gd name="connsiteX2" fmla="*/ 126686 w 154090"/>
                  <a:gd name="connsiteY2" fmla="*/ 145500 h 179463"/>
                  <a:gd name="connsiteX3" fmla="*/ 154090 w 154090"/>
                  <a:gd name="connsiteY3" fmla="*/ 91147 h 179463"/>
                  <a:gd name="connsiteX4" fmla="*/ 125169 w 154090"/>
                  <a:gd name="connsiteY4" fmla="*/ 52021 h 179463"/>
                  <a:gd name="connsiteX5" fmla="*/ 73231 w 154090"/>
                  <a:gd name="connsiteY5" fmla="*/ 0 h 179463"/>
                  <a:gd name="connsiteX6" fmla="*/ 44176 w 154090"/>
                  <a:gd name="connsiteY6" fmla="*/ 7805 h 179463"/>
                  <a:gd name="connsiteX7" fmla="*/ 19525 w 154090"/>
                  <a:gd name="connsiteY7" fmla="*/ 40975 h 179463"/>
                  <a:gd name="connsiteX8" fmla="*/ 0 w 154090"/>
                  <a:gd name="connsiteY8" fmla="*/ 69265 h 179463"/>
                  <a:gd name="connsiteX9" fmla="*/ 70750 w 154090"/>
                  <a:gd name="connsiteY9" fmla="*/ 140694 h 179463"/>
                  <a:gd name="connsiteX0" fmla="*/ 70750 w 154090"/>
                  <a:gd name="connsiteY0" fmla="*/ 140694 h 179463"/>
                  <a:gd name="connsiteX1" fmla="*/ 95727 w 154090"/>
                  <a:gd name="connsiteY1" fmla="*/ 179463 h 179463"/>
                  <a:gd name="connsiteX2" fmla="*/ 126686 w 154090"/>
                  <a:gd name="connsiteY2" fmla="*/ 145500 h 179463"/>
                  <a:gd name="connsiteX3" fmla="*/ 154090 w 154090"/>
                  <a:gd name="connsiteY3" fmla="*/ 91147 h 179463"/>
                  <a:gd name="connsiteX4" fmla="*/ 125169 w 154090"/>
                  <a:gd name="connsiteY4" fmla="*/ 52021 h 179463"/>
                  <a:gd name="connsiteX5" fmla="*/ 73231 w 154090"/>
                  <a:gd name="connsiteY5" fmla="*/ 0 h 179463"/>
                  <a:gd name="connsiteX6" fmla="*/ 44176 w 154090"/>
                  <a:gd name="connsiteY6" fmla="*/ 7805 h 179463"/>
                  <a:gd name="connsiteX7" fmla="*/ 19525 w 154090"/>
                  <a:gd name="connsiteY7" fmla="*/ 40975 h 179463"/>
                  <a:gd name="connsiteX8" fmla="*/ 0 w 154090"/>
                  <a:gd name="connsiteY8" fmla="*/ 69265 h 179463"/>
                  <a:gd name="connsiteX9" fmla="*/ 70750 w 154090"/>
                  <a:gd name="connsiteY9" fmla="*/ 140694 h 179463"/>
                  <a:gd name="connsiteX0" fmla="*/ 70750 w 154090"/>
                  <a:gd name="connsiteY0" fmla="*/ 140694 h 179463"/>
                  <a:gd name="connsiteX1" fmla="*/ 95727 w 154090"/>
                  <a:gd name="connsiteY1" fmla="*/ 179463 h 179463"/>
                  <a:gd name="connsiteX2" fmla="*/ 126686 w 154090"/>
                  <a:gd name="connsiteY2" fmla="*/ 145500 h 179463"/>
                  <a:gd name="connsiteX3" fmla="*/ 154090 w 154090"/>
                  <a:gd name="connsiteY3" fmla="*/ 91147 h 179463"/>
                  <a:gd name="connsiteX4" fmla="*/ 125169 w 154090"/>
                  <a:gd name="connsiteY4" fmla="*/ 52021 h 179463"/>
                  <a:gd name="connsiteX5" fmla="*/ 73231 w 154090"/>
                  <a:gd name="connsiteY5" fmla="*/ 0 h 179463"/>
                  <a:gd name="connsiteX6" fmla="*/ 44176 w 154090"/>
                  <a:gd name="connsiteY6" fmla="*/ 7805 h 179463"/>
                  <a:gd name="connsiteX7" fmla="*/ 19525 w 154090"/>
                  <a:gd name="connsiteY7" fmla="*/ 40975 h 179463"/>
                  <a:gd name="connsiteX8" fmla="*/ 0 w 154090"/>
                  <a:gd name="connsiteY8" fmla="*/ 69265 h 179463"/>
                  <a:gd name="connsiteX9" fmla="*/ 70750 w 154090"/>
                  <a:gd name="connsiteY9" fmla="*/ 140694 h 179463"/>
                  <a:gd name="connsiteX0" fmla="*/ 70750 w 154090"/>
                  <a:gd name="connsiteY0" fmla="*/ 140694 h 179463"/>
                  <a:gd name="connsiteX1" fmla="*/ 95727 w 154090"/>
                  <a:gd name="connsiteY1" fmla="*/ 179463 h 179463"/>
                  <a:gd name="connsiteX2" fmla="*/ 126686 w 154090"/>
                  <a:gd name="connsiteY2" fmla="*/ 145500 h 179463"/>
                  <a:gd name="connsiteX3" fmla="*/ 154090 w 154090"/>
                  <a:gd name="connsiteY3" fmla="*/ 91147 h 179463"/>
                  <a:gd name="connsiteX4" fmla="*/ 125169 w 154090"/>
                  <a:gd name="connsiteY4" fmla="*/ 52021 h 179463"/>
                  <a:gd name="connsiteX5" fmla="*/ 73231 w 154090"/>
                  <a:gd name="connsiteY5" fmla="*/ 0 h 179463"/>
                  <a:gd name="connsiteX6" fmla="*/ 44176 w 154090"/>
                  <a:gd name="connsiteY6" fmla="*/ 7805 h 179463"/>
                  <a:gd name="connsiteX7" fmla="*/ 19525 w 154090"/>
                  <a:gd name="connsiteY7" fmla="*/ 40975 h 179463"/>
                  <a:gd name="connsiteX8" fmla="*/ 0 w 154090"/>
                  <a:gd name="connsiteY8" fmla="*/ 69265 h 179463"/>
                  <a:gd name="connsiteX9" fmla="*/ 70750 w 154090"/>
                  <a:gd name="connsiteY9" fmla="*/ 140694 h 179463"/>
                  <a:gd name="connsiteX0" fmla="*/ 70750 w 154090"/>
                  <a:gd name="connsiteY0" fmla="*/ 140694 h 179463"/>
                  <a:gd name="connsiteX1" fmla="*/ 95727 w 154090"/>
                  <a:gd name="connsiteY1" fmla="*/ 179463 h 179463"/>
                  <a:gd name="connsiteX2" fmla="*/ 126686 w 154090"/>
                  <a:gd name="connsiteY2" fmla="*/ 145500 h 179463"/>
                  <a:gd name="connsiteX3" fmla="*/ 154090 w 154090"/>
                  <a:gd name="connsiteY3" fmla="*/ 91147 h 179463"/>
                  <a:gd name="connsiteX4" fmla="*/ 125169 w 154090"/>
                  <a:gd name="connsiteY4" fmla="*/ 52021 h 179463"/>
                  <a:gd name="connsiteX5" fmla="*/ 73231 w 154090"/>
                  <a:gd name="connsiteY5" fmla="*/ 0 h 179463"/>
                  <a:gd name="connsiteX6" fmla="*/ 44176 w 154090"/>
                  <a:gd name="connsiteY6" fmla="*/ 7805 h 179463"/>
                  <a:gd name="connsiteX7" fmla="*/ 19525 w 154090"/>
                  <a:gd name="connsiteY7" fmla="*/ 40975 h 179463"/>
                  <a:gd name="connsiteX8" fmla="*/ 0 w 154090"/>
                  <a:gd name="connsiteY8" fmla="*/ 69265 h 179463"/>
                  <a:gd name="connsiteX9" fmla="*/ 70750 w 154090"/>
                  <a:gd name="connsiteY9" fmla="*/ 140694 h 179463"/>
                  <a:gd name="connsiteX0" fmla="*/ 70750 w 154090"/>
                  <a:gd name="connsiteY0" fmla="*/ 140694 h 185663"/>
                  <a:gd name="connsiteX1" fmla="*/ 108234 w 154090"/>
                  <a:gd name="connsiteY1" fmla="*/ 185663 h 185663"/>
                  <a:gd name="connsiteX2" fmla="*/ 126686 w 154090"/>
                  <a:gd name="connsiteY2" fmla="*/ 145500 h 185663"/>
                  <a:gd name="connsiteX3" fmla="*/ 154090 w 154090"/>
                  <a:gd name="connsiteY3" fmla="*/ 91147 h 185663"/>
                  <a:gd name="connsiteX4" fmla="*/ 125169 w 154090"/>
                  <a:gd name="connsiteY4" fmla="*/ 52021 h 185663"/>
                  <a:gd name="connsiteX5" fmla="*/ 73231 w 154090"/>
                  <a:gd name="connsiteY5" fmla="*/ 0 h 185663"/>
                  <a:gd name="connsiteX6" fmla="*/ 44176 w 154090"/>
                  <a:gd name="connsiteY6" fmla="*/ 7805 h 185663"/>
                  <a:gd name="connsiteX7" fmla="*/ 19525 w 154090"/>
                  <a:gd name="connsiteY7" fmla="*/ 40975 h 185663"/>
                  <a:gd name="connsiteX8" fmla="*/ 0 w 154090"/>
                  <a:gd name="connsiteY8" fmla="*/ 69265 h 185663"/>
                  <a:gd name="connsiteX9" fmla="*/ 70750 w 154090"/>
                  <a:gd name="connsiteY9" fmla="*/ 140694 h 185663"/>
                  <a:gd name="connsiteX0" fmla="*/ 60744 w 144084"/>
                  <a:gd name="connsiteY0" fmla="*/ 140694 h 185663"/>
                  <a:gd name="connsiteX1" fmla="*/ 98228 w 144084"/>
                  <a:gd name="connsiteY1" fmla="*/ 185663 h 185663"/>
                  <a:gd name="connsiteX2" fmla="*/ 116680 w 144084"/>
                  <a:gd name="connsiteY2" fmla="*/ 145500 h 185663"/>
                  <a:gd name="connsiteX3" fmla="*/ 144084 w 144084"/>
                  <a:gd name="connsiteY3" fmla="*/ 91147 h 185663"/>
                  <a:gd name="connsiteX4" fmla="*/ 115163 w 144084"/>
                  <a:gd name="connsiteY4" fmla="*/ 52021 h 185663"/>
                  <a:gd name="connsiteX5" fmla="*/ 63225 w 144084"/>
                  <a:gd name="connsiteY5" fmla="*/ 0 h 185663"/>
                  <a:gd name="connsiteX6" fmla="*/ 34170 w 144084"/>
                  <a:gd name="connsiteY6" fmla="*/ 7805 h 185663"/>
                  <a:gd name="connsiteX7" fmla="*/ 9519 w 144084"/>
                  <a:gd name="connsiteY7" fmla="*/ 40975 h 185663"/>
                  <a:gd name="connsiteX8" fmla="*/ 0 w 144084"/>
                  <a:gd name="connsiteY8" fmla="*/ 90963 h 185663"/>
                  <a:gd name="connsiteX9" fmla="*/ 60744 w 144084"/>
                  <a:gd name="connsiteY9" fmla="*/ 140694 h 185663"/>
                  <a:gd name="connsiteX0" fmla="*/ 60744 w 144084"/>
                  <a:gd name="connsiteY0" fmla="*/ 140694 h 185663"/>
                  <a:gd name="connsiteX1" fmla="*/ 98228 w 144084"/>
                  <a:gd name="connsiteY1" fmla="*/ 185663 h 185663"/>
                  <a:gd name="connsiteX2" fmla="*/ 109176 w 144084"/>
                  <a:gd name="connsiteY2" fmla="*/ 126901 h 185663"/>
                  <a:gd name="connsiteX3" fmla="*/ 144084 w 144084"/>
                  <a:gd name="connsiteY3" fmla="*/ 91147 h 185663"/>
                  <a:gd name="connsiteX4" fmla="*/ 115163 w 144084"/>
                  <a:gd name="connsiteY4" fmla="*/ 52021 h 185663"/>
                  <a:gd name="connsiteX5" fmla="*/ 63225 w 144084"/>
                  <a:gd name="connsiteY5" fmla="*/ 0 h 185663"/>
                  <a:gd name="connsiteX6" fmla="*/ 34170 w 144084"/>
                  <a:gd name="connsiteY6" fmla="*/ 7805 h 185663"/>
                  <a:gd name="connsiteX7" fmla="*/ 9519 w 144084"/>
                  <a:gd name="connsiteY7" fmla="*/ 40975 h 185663"/>
                  <a:gd name="connsiteX8" fmla="*/ 0 w 144084"/>
                  <a:gd name="connsiteY8" fmla="*/ 90963 h 185663"/>
                  <a:gd name="connsiteX9" fmla="*/ 60744 w 144084"/>
                  <a:gd name="connsiteY9" fmla="*/ 140694 h 185663"/>
                  <a:gd name="connsiteX0" fmla="*/ 60744 w 144084"/>
                  <a:gd name="connsiteY0" fmla="*/ 140694 h 185663"/>
                  <a:gd name="connsiteX1" fmla="*/ 98228 w 144084"/>
                  <a:gd name="connsiteY1" fmla="*/ 185663 h 185663"/>
                  <a:gd name="connsiteX2" fmla="*/ 109176 w 144084"/>
                  <a:gd name="connsiteY2" fmla="*/ 126901 h 185663"/>
                  <a:gd name="connsiteX3" fmla="*/ 144084 w 144084"/>
                  <a:gd name="connsiteY3" fmla="*/ 112846 h 185663"/>
                  <a:gd name="connsiteX4" fmla="*/ 115163 w 144084"/>
                  <a:gd name="connsiteY4" fmla="*/ 52021 h 185663"/>
                  <a:gd name="connsiteX5" fmla="*/ 63225 w 144084"/>
                  <a:gd name="connsiteY5" fmla="*/ 0 h 185663"/>
                  <a:gd name="connsiteX6" fmla="*/ 34170 w 144084"/>
                  <a:gd name="connsiteY6" fmla="*/ 7805 h 185663"/>
                  <a:gd name="connsiteX7" fmla="*/ 9519 w 144084"/>
                  <a:gd name="connsiteY7" fmla="*/ 40975 h 185663"/>
                  <a:gd name="connsiteX8" fmla="*/ 0 w 144084"/>
                  <a:gd name="connsiteY8" fmla="*/ 90963 h 185663"/>
                  <a:gd name="connsiteX9" fmla="*/ 60744 w 144084"/>
                  <a:gd name="connsiteY9" fmla="*/ 140694 h 185663"/>
                  <a:gd name="connsiteX0" fmla="*/ 60744 w 159092"/>
                  <a:gd name="connsiteY0" fmla="*/ 140694 h 185663"/>
                  <a:gd name="connsiteX1" fmla="*/ 98228 w 159092"/>
                  <a:gd name="connsiteY1" fmla="*/ 185663 h 185663"/>
                  <a:gd name="connsiteX2" fmla="*/ 109176 w 159092"/>
                  <a:gd name="connsiteY2" fmla="*/ 126901 h 185663"/>
                  <a:gd name="connsiteX3" fmla="*/ 159092 w 159092"/>
                  <a:gd name="connsiteY3" fmla="*/ 100447 h 185663"/>
                  <a:gd name="connsiteX4" fmla="*/ 115163 w 159092"/>
                  <a:gd name="connsiteY4" fmla="*/ 52021 h 185663"/>
                  <a:gd name="connsiteX5" fmla="*/ 63225 w 159092"/>
                  <a:gd name="connsiteY5" fmla="*/ 0 h 185663"/>
                  <a:gd name="connsiteX6" fmla="*/ 34170 w 159092"/>
                  <a:gd name="connsiteY6" fmla="*/ 7805 h 185663"/>
                  <a:gd name="connsiteX7" fmla="*/ 9519 w 159092"/>
                  <a:gd name="connsiteY7" fmla="*/ 40975 h 185663"/>
                  <a:gd name="connsiteX8" fmla="*/ 0 w 159092"/>
                  <a:gd name="connsiteY8" fmla="*/ 90963 h 185663"/>
                  <a:gd name="connsiteX9" fmla="*/ 60744 w 159092"/>
                  <a:gd name="connsiteY9" fmla="*/ 140694 h 185663"/>
                  <a:gd name="connsiteX0" fmla="*/ 60744 w 141582"/>
                  <a:gd name="connsiteY0" fmla="*/ 140694 h 185663"/>
                  <a:gd name="connsiteX1" fmla="*/ 98228 w 141582"/>
                  <a:gd name="connsiteY1" fmla="*/ 185663 h 185663"/>
                  <a:gd name="connsiteX2" fmla="*/ 109176 w 141582"/>
                  <a:gd name="connsiteY2" fmla="*/ 126901 h 185663"/>
                  <a:gd name="connsiteX3" fmla="*/ 141582 w 141582"/>
                  <a:gd name="connsiteY3" fmla="*/ 109746 h 185663"/>
                  <a:gd name="connsiteX4" fmla="*/ 115163 w 141582"/>
                  <a:gd name="connsiteY4" fmla="*/ 52021 h 185663"/>
                  <a:gd name="connsiteX5" fmla="*/ 63225 w 141582"/>
                  <a:gd name="connsiteY5" fmla="*/ 0 h 185663"/>
                  <a:gd name="connsiteX6" fmla="*/ 34170 w 141582"/>
                  <a:gd name="connsiteY6" fmla="*/ 7805 h 185663"/>
                  <a:gd name="connsiteX7" fmla="*/ 9519 w 141582"/>
                  <a:gd name="connsiteY7" fmla="*/ 40975 h 185663"/>
                  <a:gd name="connsiteX8" fmla="*/ 0 w 141582"/>
                  <a:gd name="connsiteY8" fmla="*/ 90963 h 185663"/>
                  <a:gd name="connsiteX9" fmla="*/ 60744 w 141582"/>
                  <a:gd name="connsiteY9" fmla="*/ 140694 h 185663"/>
                  <a:gd name="connsiteX0" fmla="*/ 66233 w 147071"/>
                  <a:gd name="connsiteY0" fmla="*/ 140694 h 185663"/>
                  <a:gd name="connsiteX1" fmla="*/ 103717 w 147071"/>
                  <a:gd name="connsiteY1" fmla="*/ 185663 h 185663"/>
                  <a:gd name="connsiteX2" fmla="*/ 114665 w 147071"/>
                  <a:gd name="connsiteY2" fmla="*/ 126901 h 185663"/>
                  <a:gd name="connsiteX3" fmla="*/ 147071 w 147071"/>
                  <a:gd name="connsiteY3" fmla="*/ 109746 h 185663"/>
                  <a:gd name="connsiteX4" fmla="*/ 120652 w 147071"/>
                  <a:gd name="connsiteY4" fmla="*/ 52021 h 185663"/>
                  <a:gd name="connsiteX5" fmla="*/ 68714 w 147071"/>
                  <a:gd name="connsiteY5" fmla="*/ 0 h 185663"/>
                  <a:gd name="connsiteX6" fmla="*/ 39659 w 147071"/>
                  <a:gd name="connsiteY6" fmla="*/ 7805 h 185663"/>
                  <a:gd name="connsiteX7" fmla="*/ 0 w 147071"/>
                  <a:gd name="connsiteY7" fmla="*/ 59574 h 185663"/>
                  <a:gd name="connsiteX8" fmla="*/ 5489 w 147071"/>
                  <a:gd name="connsiteY8" fmla="*/ 90963 h 185663"/>
                  <a:gd name="connsiteX9" fmla="*/ 66233 w 147071"/>
                  <a:gd name="connsiteY9" fmla="*/ 140694 h 18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7071" h="185663">
                    <a:moveTo>
                      <a:pt x="66233" y="140694"/>
                    </a:moveTo>
                    <a:lnTo>
                      <a:pt x="103717" y="185663"/>
                    </a:lnTo>
                    <a:lnTo>
                      <a:pt x="114665" y="126901"/>
                    </a:lnTo>
                    <a:lnTo>
                      <a:pt x="147071" y="109746"/>
                    </a:lnTo>
                    <a:cubicBezTo>
                      <a:pt x="137431" y="96704"/>
                      <a:pt x="130292" y="71263"/>
                      <a:pt x="120652" y="52021"/>
                    </a:cubicBezTo>
                    <a:cubicBezTo>
                      <a:pt x="95835" y="34681"/>
                      <a:pt x="86027" y="17340"/>
                      <a:pt x="68714" y="0"/>
                    </a:cubicBezTo>
                    <a:lnTo>
                      <a:pt x="39659" y="7805"/>
                    </a:lnTo>
                    <a:lnTo>
                      <a:pt x="0" y="59574"/>
                    </a:lnTo>
                    <a:lnTo>
                      <a:pt x="5489" y="90963"/>
                    </a:lnTo>
                    <a:lnTo>
                      <a:pt x="66233" y="140694"/>
                    </a:lnTo>
                    <a:close/>
                  </a:path>
                </a:pathLst>
              </a:custGeom>
              <a:solidFill>
                <a:srgbClr val="438086">
                  <a:lumMod val="20000"/>
                  <a:lumOff val="80000"/>
                </a:srgbClr>
              </a:solidFill>
              <a:ln w="3175" cap="flat" cmpd="sng" algn="ctr">
                <a:solidFill>
                  <a:srgbClr val="438086"/>
                </a:solidFill>
                <a:prstDash val="solid"/>
                <a:headEnd/>
                <a:tailEnd/>
              </a:ln>
              <a:effectLst/>
            </p:spPr>
            <p:txBody>
              <a:bodyPr wrap="square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CY">
                <a:extLst>
                  <a:ext uri="{FF2B5EF4-FFF2-40B4-BE49-F238E27FC236}">
                    <a16:creationId xmlns:a16="http://schemas.microsoft.com/office/drawing/2014/main" id="{134F49F9-529C-4F85-81B6-E182347FA36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945902" y="5818720"/>
                <a:ext cx="322992" cy="173549"/>
              </a:xfrm>
              <a:custGeom>
                <a:avLst/>
                <a:gdLst>
                  <a:gd name="connsiteX0" fmla="*/ 0 w 10000"/>
                  <a:gd name="connsiteY0" fmla="*/ 7919 h 14586"/>
                  <a:gd name="connsiteX1" fmla="*/ 257 w 10000"/>
                  <a:gd name="connsiteY1" fmla="*/ 12364 h 14586"/>
                  <a:gd name="connsiteX2" fmla="*/ 1061 w 10000"/>
                  <a:gd name="connsiteY2" fmla="*/ 13475 h 14586"/>
                  <a:gd name="connsiteX3" fmla="*/ 2154 w 10000"/>
                  <a:gd name="connsiteY3" fmla="*/ 13475 h 14586"/>
                  <a:gd name="connsiteX4" fmla="*/ 4051 w 10000"/>
                  <a:gd name="connsiteY4" fmla="*/ 12364 h 14586"/>
                  <a:gd name="connsiteX5" fmla="*/ 4598 w 10000"/>
                  <a:gd name="connsiteY5" fmla="*/ 12364 h 14586"/>
                  <a:gd name="connsiteX6" fmla="*/ 4598 w 10000"/>
                  <a:gd name="connsiteY6" fmla="*/ 14586 h 14586"/>
                  <a:gd name="connsiteX7" fmla="*/ 6206 w 10000"/>
                  <a:gd name="connsiteY7" fmla="*/ 14586 h 14586"/>
                  <a:gd name="connsiteX8" fmla="*/ 7042 w 10000"/>
                  <a:gd name="connsiteY8" fmla="*/ 12364 h 14586"/>
                  <a:gd name="connsiteX9" fmla="*/ 8103 w 10000"/>
                  <a:gd name="connsiteY9" fmla="*/ 12364 h 14586"/>
                  <a:gd name="connsiteX10" fmla="*/ 8939 w 10000"/>
                  <a:gd name="connsiteY10" fmla="*/ 10142 h 14586"/>
                  <a:gd name="connsiteX11" fmla="*/ 10000 w 10000"/>
                  <a:gd name="connsiteY11" fmla="*/ 9030 h 14586"/>
                  <a:gd name="connsiteX12" fmla="*/ 10000 w 10000"/>
                  <a:gd name="connsiteY12" fmla="*/ 4586 h 14586"/>
                  <a:gd name="connsiteX13" fmla="*/ 9196 w 10000"/>
                  <a:gd name="connsiteY13" fmla="*/ 6808 h 14586"/>
                  <a:gd name="connsiteX14" fmla="*/ 8650 w 10000"/>
                  <a:gd name="connsiteY14" fmla="*/ 7919 h 14586"/>
                  <a:gd name="connsiteX15" fmla="*/ 8103 w 10000"/>
                  <a:gd name="connsiteY15" fmla="*/ 7919 h 14586"/>
                  <a:gd name="connsiteX16" fmla="*/ 7846 w 10000"/>
                  <a:gd name="connsiteY16" fmla="*/ 5697 h 14586"/>
                  <a:gd name="connsiteX17" fmla="*/ 7042 w 10000"/>
                  <a:gd name="connsiteY17" fmla="*/ 6808 h 14586"/>
                  <a:gd name="connsiteX18" fmla="*/ 5402 w 10000"/>
                  <a:gd name="connsiteY18" fmla="*/ 7919 h 14586"/>
                  <a:gd name="connsiteX19" fmla="*/ 5402 w 10000"/>
                  <a:gd name="connsiteY19" fmla="*/ 5697 h 14586"/>
                  <a:gd name="connsiteX20" fmla="*/ 3529 w 10000"/>
                  <a:gd name="connsiteY20" fmla="*/ 1111 h 14586"/>
                  <a:gd name="connsiteX21" fmla="*/ 2412 w 10000"/>
                  <a:gd name="connsiteY21" fmla="*/ 6808 h 14586"/>
                  <a:gd name="connsiteX22" fmla="*/ 1897 w 10000"/>
                  <a:gd name="connsiteY22" fmla="*/ 5697 h 14586"/>
                  <a:gd name="connsiteX23" fmla="*/ 1897 w 10000"/>
                  <a:gd name="connsiteY23" fmla="*/ 7919 h 14586"/>
                  <a:gd name="connsiteX24" fmla="*/ 1061 w 10000"/>
                  <a:gd name="connsiteY24" fmla="*/ 7919 h 14586"/>
                  <a:gd name="connsiteX25" fmla="*/ 514 w 10000"/>
                  <a:gd name="connsiteY25" fmla="*/ 4586 h 14586"/>
                  <a:gd name="connsiteX26" fmla="*/ 514 w 10000"/>
                  <a:gd name="connsiteY26" fmla="*/ 6808 h 14586"/>
                  <a:gd name="connsiteX27" fmla="*/ 0 w 10000"/>
                  <a:gd name="connsiteY27" fmla="*/ 7919 h 14586"/>
                  <a:gd name="connsiteX0" fmla="*/ 0 w 10000"/>
                  <a:gd name="connsiteY0" fmla="*/ 7919 h 14586"/>
                  <a:gd name="connsiteX1" fmla="*/ 257 w 10000"/>
                  <a:gd name="connsiteY1" fmla="*/ 12364 h 14586"/>
                  <a:gd name="connsiteX2" fmla="*/ 1061 w 10000"/>
                  <a:gd name="connsiteY2" fmla="*/ 13475 h 14586"/>
                  <a:gd name="connsiteX3" fmla="*/ 2154 w 10000"/>
                  <a:gd name="connsiteY3" fmla="*/ 13475 h 14586"/>
                  <a:gd name="connsiteX4" fmla="*/ 4051 w 10000"/>
                  <a:gd name="connsiteY4" fmla="*/ 12364 h 14586"/>
                  <a:gd name="connsiteX5" fmla="*/ 4598 w 10000"/>
                  <a:gd name="connsiteY5" fmla="*/ 12364 h 14586"/>
                  <a:gd name="connsiteX6" fmla="*/ 4598 w 10000"/>
                  <a:gd name="connsiteY6" fmla="*/ 14586 h 14586"/>
                  <a:gd name="connsiteX7" fmla="*/ 6206 w 10000"/>
                  <a:gd name="connsiteY7" fmla="*/ 14586 h 14586"/>
                  <a:gd name="connsiteX8" fmla="*/ 7042 w 10000"/>
                  <a:gd name="connsiteY8" fmla="*/ 12364 h 14586"/>
                  <a:gd name="connsiteX9" fmla="*/ 8103 w 10000"/>
                  <a:gd name="connsiteY9" fmla="*/ 12364 h 14586"/>
                  <a:gd name="connsiteX10" fmla="*/ 8939 w 10000"/>
                  <a:gd name="connsiteY10" fmla="*/ 10142 h 14586"/>
                  <a:gd name="connsiteX11" fmla="*/ 10000 w 10000"/>
                  <a:gd name="connsiteY11" fmla="*/ 9030 h 14586"/>
                  <a:gd name="connsiteX12" fmla="*/ 10000 w 10000"/>
                  <a:gd name="connsiteY12" fmla="*/ 4586 h 14586"/>
                  <a:gd name="connsiteX13" fmla="*/ 9196 w 10000"/>
                  <a:gd name="connsiteY13" fmla="*/ 6808 h 14586"/>
                  <a:gd name="connsiteX14" fmla="*/ 8650 w 10000"/>
                  <a:gd name="connsiteY14" fmla="*/ 7919 h 14586"/>
                  <a:gd name="connsiteX15" fmla="*/ 8103 w 10000"/>
                  <a:gd name="connsiteY15" fmla="*/ 7919 h 14586"/>
                  <a:gd name="connsiteX16" fmla="*/ 7846 w 10000"/>
                  <a:gd name="connsiteY16" fmla="*/ 5697 h 14586"/>
                  <a:gd name="connsiteX17" fmla="*/ 7042 w 10000"/>
                  <a:gd name="connsiteY17" fmla="*/ 6808 h 14586"/>
                  <a:gd name="connsiteX18" fmla="*/ 5402 w 10000"/>
                  <a:gd name="connsiteY18" fmla="*/ 7919 h 14586"/>
                  <a:gd name="connsiteX19" fmla="*/ 5402 w 10000"/>
                  <a:gd name="connsiteY19" fmla="*/ 5697 h 14586"/>
                  <a:gd name="connsiteX20" fmla="*/ 3529 w 10000"/>
                  <a:gd name="connsiteY20" fmla="*/ 1111 h 14586"/>
                  <a:gd name="connsiteX21" fmla="*/ 2412 w 10000"/>
                  <a:gd name="connsiteY21" fmla="*/ 6808 h 14586"/>
                  <a:gd name="connsiteX22" fmla="*/ 1176 w 10000"/>
                  <a:gd name="connsiteY22" fmla="*/ 0 h 14586"/>
                  <a:gd name="connsiteX23" fmla="*/ 1897 w 10000"/>
                  <a:gd name="connsiteY23" fmla="*/ 7919 h 14586"/>
                  <a:gd name="connsiteX24" fmla="*/ 1061 w 10000"/>
                  <a:gd name="connsiteY24" fmla="*/ 7919 h 14586"/>
                  <a:gd name="connsiteX25" fmla="*/ 514 w 10000"/>
                  <a:gd name="connsiteY25" fmla="*/ 4586 h 14586"/>
                  <a:gd name="connsiteX26" fmla="*/ 514 w 10000"/>
                  <a:gd name="connsiteY26" fmla="*/ 6808 h 14586"/>
                  <a:gd name="connsiteX27" fmla="*/ 0 w 10000"/>
                  <a:gd name="connsiteY27" fmla="*/ 7919 h 14586"/>
                  <a:gd name="connsiteX0" fmla="*/ 0 w 10000"/>
                  <a:gd name="connsiteY0" fmla="*/ 7919 h 14586"/>
                  <a:gd name="connsiteX1" fmla="*/ 257 w 10000"/>
                  <a:gd name="connsiteY1" fmla="*/ 12364 h 14586"/>
                  <a:gd name="connsiteX2" fmla="*/ 1061 w 10000"/>
                  <a:gd name="connsiteY2" fmla="*/ 13475 h 14586"/>
                  <a:gd name="connsiteX3" fmla="*/ 2154 w 10000"/>
                  <a:gd name="connsiteY3" fmla="*/ 13475 h 14586"/>
                  <a:gd name="connsiteX4" fmla="*/ 4051 w 10000"/>
                  <a:gd name="connsiteY4" fmla="*/ 12364 h 14586"/>
                  <a:gd name="connsiteX5" fmla="*/ 4598 w 10000"/>
                  <a:gd name="connsiteY5" fmla="*/ 12364 h 14586"/>
                  <a:gd name="connsiteX6" fmla="*/ 4598 w 10000"/>
                  <a:gd name="connsiteY6" fmla="*/ 14586 h 14586"/>
                  <a:gd name="connsiteX7" fmla="*/ 6206 w 10000"/>
                  <a:gd name="connsiteY7" fmla="*/ 14586 h 14586"/>
                  <a:gd name="connsiteX8" fmla="*/ 7042 w 10000"/>
                  <a:gd name="connsiteY8" fmla="*/ 12364 h 14586"/>
                  <a:gd name="connsiteX9" fmla="*/ 8103 w 10000"/>
                  <a:gd name="connsiteY9" fmla="*/ 12364 h 14586"/>
                  <a:gd name="connsiteX10" fmla="*/ 8939 w 10000"/>
                  <a:gd name="connsiteY10" fmla="*/ 10142 h 14586"/>
                  <a:gd name="connsiteX11" fmla="*/ 10000 w 10000"/>
                  <a:gd name="connsiteY11" fmla="*/ 9030 h 14586"/>
                  <a:gd name="connsiteX12" fmla="*/ 10000 w 10000"/>
                  <a:gd name="connsiteY12" fmla="*/ 4586 h 14586"/>
                  <a:gd name="connsiteX13" fmla="*/ 9196 w 10000"/>
                  <a:gd name="connsiteY13" fmla="*/ 6808 h 14586"/>
                  <a:gd name="connsiteX14" fmla="*/ 8650 w 10000"/>
                  <a:gd name="connsiteY14" fmla="*/ 7919 h 14586"/>
                  <a:gd name="connsiteX15" fmla="*/ 8103 w 10000"/>
                  <a:gd name="connsiteY15" fmla="*/ 7919 h 14586"/>
                  <a:gd name="connsiteX16" fmla="*/ 7846 w 10000"/>
                  <a:gd name="connsiteY16" fmla="*/ 5697 h 14586"/>
                  <a:gd name="connsiteX17" fmla="*/ 7042 w 10000"/>
                  <a:gd name="connsiteY17" fmla="*/ 6808 h 14586"/>
                  <a:gd name="connsiteX18" fmla="*/ 5402 w 10000"/>
                  <a:gd name="connsiteY18" fmla="*/ 7919 h 14586"/>
                  <a:gd name="connsiteX19" fmla="*/ 5402 w 10000"/>
                  <a:gd name="connsiteY19" fmla="*/ 5697 h 14586"/>
                  <a:gd name="connsiteX20" fmla="*/ 3529 w 10000"/>
                  <a:gd name="connsiteY20" fmla="*/ 1111 h 14586"/>
                  <a:gd name="connsiteX21" fmla="*/ 2353 w 10000"/>
                  <a:gd name="connsiteY21" fmla="*/ 1111 h 14586"/>
                  <a:gd name="connsiteX22" fmla="*/ 1176 w 10000"/>
                  <a:gd name="connsiteY22" fmla="*/ 0 h 14586"/>
                  <a:gd name="connsiteX23" fmla="*/ 1897 w 10000"/>
                  <a:gd name="connsiteY23" fmla="*/ 7919 h 14586"/>
                  <a:gd name="connsiteX24" fmla="*/ 1061 w 10000"/>
                  <a:gd name="connsiteY24" fmla="*/ 7919 h 14586"/>
                  <a:gd name="connsiteX25" fmla="*/ 514 w 10000"/>
                  <a:gd name="connsiteY25" fmla="*/ 4586 h 14586"/>
                  <a:gd name="connsiteX26" fmla="*/ 514 w 10000"/>
                  <a:gd name="connsiteY26" fmla="*/ 6808 h 14586"/>
                  <a:gd name="connsiteX27" fmla="*/ 0 w 10000"/>
                  <a:gd name="connsiteY27" fmla="*/ 7919 h 14586"/>
                  <a:gd name="connsiteX0" fmla="*/ 0 w 10000"/>
                  <a:gd name="connsiteY0" fmla="*/ 7919 h 14586"/>
                  <a:gd name="connsiteX1" fmla="*/ 257 w 10000"/>
                  <a:gd name="connsiteY1" fmla="*/ 12364 h 14586"/>
                  <a:gd name="connsiteX2" fmla="*/ 1061 w 10000"/>
                  <a:gd name="connsiteY2" fmla="*/ 13475 h 14586"/>
                  <a:gd name="connsiteX3" fmla="*/ 2154 w 10000"/>
                  <a:gd name="connsiteY3" fmla="*/ 13475 h 14586"/>
                  <a:gd name="connsiteX4" fmla="*/ 4051 w 10000"/>
                  <a:gd name="connsiteY4" fmla="*/ 12364 h 14586"/>
                  <a:gd name="connsiteX5" fmla="*/ 4598 w 10000"/>
                  <a:gd name="connsiteY5" fmla="*/ 12364 h 14586"/>
                  <a:gd name="connsiteX6" fmla="*/ 4598 w 10000"/>
                  <a:gd name="connsiteY6" fmla="*/ 14586 h 14586"/>
                  <a:gd name="connsiteX7" fmla="*/ 6206 w 10000"/>
                  <a:gd name="connsiteY7" fmla="*/ 14586 h 14586"/>
                  <a:gd name="connsiteX8" fmla="*/ 7042 w 10000"/>
                  <a:gd name="connsiteY8" fmla="*/ 12364 h 14586"/>
                  <a:gd name="connsiteX9" fmla="*/ 8103 w 10000"/>
                  <a:gd name="connsiteY9" fmla="*/ 12364 h 14586"/>
                  <a:gd name="connsiteX10" fmla="*/ 8939 w 10000"/>
                  <a:gd name="connsiteY10" fmla="*/ 10142 h 14586"/>
                  <a:gd name="connsiteX11" fmla="*/ 10000 w 10000"/>
                  <a:gd name="connsiteY11" fmla="*/ 9030 h 14586"/>
                  <a:gd name="connsiteX12" fmla="*/ 10000 w 10000"/>
                  <a:gd name="connsiteY12" fmla="*/ 4586 h 14586"/>
                  <a:gd name="connsiteX13" fmla="*/ 9196 w 10000"/>
                  <a:gd name="connsiteY13" fmla="*/ 6808 h 14586"/>
                  <a:gd name="connsiteX14" fmla="*/ 8650 w 10000"/>
                  <a:gd name="connsiteY14" fmla="*/ 7919 h 14586"/>
                  <a:gd name="connsiteX15" fmla="*/ 8103 w 10000"/>
                  <a:gd name="connsiteY15" fmla="*/ 7919 h 14586"/>
                  <a:gd name="connsiteX16" fmla="*/ 7846 w 10000"/>
                  <a:gd name="connsiteY16" fmla="*/ 5697 h 14586"/>
                  <a:gd name="connsiteX17" fmla="*/ 7042 w 10000"/>
                  <a:gd name="connsiteY17" fmla="*/ 6808 h 14586"/>
                  <a:gd name="connsiteX18" fmla="*/ 5402 w 10000"/>
                  <a:gd name="connsiteY18" fmla="*/ 7919 h 14586"/>
                  <a:gd name="connsiteX19" fmla="*/ 5402 w 10000"/>
                  <a:gd name="connsiteY19" fmla="*/ 5697 h 14586"/>
                  <a:gd name="connsiteX20" fmla="*/ 3529 w 10000"/>
                  <a:gd name="connsiteY20" fmla="*/ 1111 h 14586"/>
                  <a:gd name="connsiteX21" fmla="*/ 2353 w 10000"/>
                  <a:gd name="connsiteY21" fmla="*/ 1111 h 14586"/>
                  <a:gd name="connsiteX22" fmla="*/ 1176 w 10000"/>
                  <a:gd name="connsiteY22" fmla="*/ 0 h 14586"/>
                  <a:gd name="connsiteX23" fmla="*/ 1765 w 10000"/>
                  <a:gd name="connsiteY23" fmla="*/ 5281 h 14586"/>
                  <a:gd name="connsiteX24" fmla="*/ 1061 w 10000"/>
                  <a:gd name="connsiteY24" fmla="*/ 7919 h 14586"/>
                  <a:gd name="connsiteX25" fmla="*/ 514 w 10000"/>
                  <a:gd name="connsiteY25" fmla="*/ 4586 h 14586"/>
                  <a:gd name="connsiteX26" fmla="*/ 514 w 10000"/>
                  <a:gd name="connsiteY26" fmla="*/ 6808 h 14586"/>
                  <a:gd name="connsiteX27" fmla="*/ 0 w 10000"/>
                  <a:gd name="connsiteY27" fmla="*/ 7919 h 14586"/>
                  <a:gd name="connsiteX0" fmla="*/ 0 w 10000"/>
                  <a:gd name="connsiteY0" fmla="*/ 7919 h 14586"/>
                  <a:gd name="connsiteX1" fmla="*/ 257 w 10000"/>
                  <a:gd name="connsiteY1" fmla="*/ 12364 h 14586"/>
                  <a:gd name="connsiteX2" fmla="*/ 1061 w 10000"/>
                  <a:gd name="connsiteY2" fmla="*/ 13475 h 14586"/>
                  <a:gd name="connsiteX3" fmla="*/ 2154 w 10000"/>
                  <a:gd name="connsiteY3" fmla="*/ 13475 h 14586"/>
                  <a:gd name="connsiteX4" fmla="*/ 4051 w 10000"/>
                  <a:gd name="connsiteY4" fmla="*/ 12364 h 14586"/>
                  <a:gd name="connsiteX5" fmla="*/ 4598 w 10000"/>
                  <a:gd name="connsiteY5" fmla="*/ 12364 h 14586"/>
                  <a:gd name="connsiteX6" fmla="*/ 4598 w 10000"/>
                  <a:gd name="connsiteY6" fmla="*/ 14586 h 14586"/>
                  <a:gd name="connsiteX7" fmla="*/ 6206 w 10000"/>
                  <a:gd name="connsiteY7" fmla="*/ 14586 h 14586"/>
                  <a:gd name="connsiteX8" fmla="*/ 7042 w 10000"/>
                  <a:gd name="connsiteY8" fmla="*/ 12364 h 14586"/>
                  <a:gd name="connsiteX9" fmla="*/ 8103 w 10000"/>
                  <a:gd name="connsiteY9" fmla="*/ 12364 h 14586"/>
                  <a:gd name="connsiteX10" fmla="*/ 8939 w 10000"/>
                  <a:gd name="connsiteY10" fmla="*/ 10142 h 14586"/>
                  <a:gd name="connsiteX11" fmla="*/ 10000 w 10000"/>
                  <a:gd name="connsiteY11" fmla="*/ 9030 h 14586"/>
                  <a:gd name="connsiteX12" fmla="*/ 10000 w 10000"/>
                  <a:gd name="connsiteY12" fmla="*/ 4586 h 14586"/>
                  <a:gd name="connsiteX13" fmla="*/ 9196 w 10000"/>
                  <a:gd name="connsiteY13" fmla="*/ 6808 h 14586"/>
                  <a:gd name="connsiteX14" fmla="*/ 8650 w 10000"/>
                  <a:gd name="connsiteY14" fmla="*/ 7919 h 14586"/>
                  <a:gd name="connsiteX15" fmla="*/ 8103 w 10000"/>
                  <a:gd name="connsiteY15" fmla="*/ 7919 h 14586"/>
                  <a:gd name="connsiteX16" fmla="*/ 7846 w 10000"/>
                  <a:gd name="connsiteY16" fmla="*/ 5697 h 14586"/>
                  <a:gd name="connsiteX17" fmla="*/ 7042 w 10000"/>
                  <a:gd name="connsiteY17" fmla="*/ 6808 h 14586"/>
                  <a:gd name="connsiteX18" fmla="*/ 5402 w 10000"/>
                  <a:gd name="connsiteY18" fmla="*/ 7919 h 14586"/>
                  <a:gd name="connsiteX19" fmla="*/ 5402 w 10000"/>
                  <a:gd name="connsiteY19" fmla="*/ 5697 h 14586"/>
                  <a:gd name="connsiteX20" fmla="*/ 3529 w 10000"/>
                  <a:gd name="connsiteY20" fmla="*/ 1111 h 14586"/>
                  <a:gd name="connsiteX21" fmla="*/ 2353 w 10000"/>
                  <a:gd name="connsiteY21" fmla="*/ 1111 h 14586"/>
                  <a:gd name="connsiteX22" fmla="*/ 1176 w 10000"/>
                  <a:gd name="connsiteY22" fmla="*/ 0 h 14586"/>
                  <a:gd name="connsiteX23" fmla="*/ 1765 w 10000"/>
                  <a:gd name="connsiteY23" fmla="*/ 5281 h 14586"/>
                  <a:gd name="connsiteX24" fmla="*/ 882 w 10000"/>
                  <a:gd name="connsiteY24" fmla="*/ 5976 h 14586"/>
                  <a:gd name="connsiteX25" fmla="*/ 514 w 10000"/>
                  <a:gd name="connsiteY25" fmla="*/ 4586 h 14586"/>
                  <a:gd name="connsiteX26" fmla="*/ 514 w 10000"/>
                  <a:gd name="connsiteY26" fmla="*/ 6808 h 14586"/>
                  <a:gd name="connsiteX27" fmla="*/ 0 w 10000"/>
                  <a:gd name="connsiteY27" fmla="*/ 7919 h 14586"/>
                  <a:gd name="connsiteX0" fmla="*/ 0 w 10000"/>
                  <a:gd name="connsiteY0" fmla="*/ 7919 h 14586"/>
                  <a:gd name="connsiteX1" fmla="*/ 257 w 10000"/>
                  <a:gd name="connsiteY1" fmla="*/ 12364 h 14586"/>
                  <a:gd name="connsiteX2" fmla="*/ 1061 w 10000"/>
                  <a:gd name="connsiteY2" fmla="*/ 13475 h 14586"/>
                  <a:gd name="connsiteX3" fmla="*/ 2154 w 10000"/>
                  <a:gd name="connsiteY3" fmla="*/ 13475 h 14586"/>
                  <a:gd name="connsiteX4" fmla="*/ 4051 w 10000"/>
                  <a:gd name="connsiteY4" fmla="*/ 12364 h 14586"/>
                  <a:gd name="connsiteX5" fmla="*/ 4598 w 10000"/>
                  <a:gd name="connsiteY5" fmla="*/ 12364 h 14586"/>
                  <a:gd name="connsiteX6" fmla="*/ 4598 w 10000"/>
                  <a:gd name="connsiteY6" fmla="*/ 14586 h 14586"/>
                  <a:gd name="connsiteX7" fmla="*/ 6206 w 10000"/>
                  <a:gd name="connsiteY7" fmla="*/ 14586 h 14586"/>
                  <a:gd name="connsiteX8" fmla="*/ 7042 w 10000"/>
                  <a:gd name="connsiteY8" fmla="*/ 12364 h 14586"/>
                  <a:gd name="connsiteX9" fmla="*/ 8103 w 10000"/>
                  <a:gd name="connsiteY9" fmla="*/ 12364 h 14586"/>
                  <a:gd name="connsiteX10" fmla="*/ 8939 w 10000"/>
                  <a:gd name="connsiteY10" fmla="*/ 10142 h 14586"/>
                  <a:gd name="connsiteX11" fmla="*/ 10000 w 10000"/>
                  <a:gd name="connsiteY11" fmla="*/ 9030 h 14586"/>
                  <a:gd name="connsiteX12" fmla="*/ 10000 w 10000"/>
                  <a:gd name="connsiteY12" fmla="*/ 4586 h 14586"/>
                  <a:gd name="connsiteX13" fmla="*/ 9196 w 10000"/>
                  <a:gd name="connsiteY13" fmla="*/ 6808 h 14586"/>
                  <a:gd name="connsiteX14" fmla="*/ 8650 w 10000"/>
                  <a:gd name="connsiteY14" fmla="*/ 7919 h 14586"/>
                  <a:gd name="connsiteX15" fmla="*/ 8103 w 10000"/>
                  <a:gd name="connsiteY15" fmla="*/ 7919 h 14586"/>
                  <a:gd name="connsiteX16" fmla="*/ 7846 w 10000"/>
                  <a:gd name="connsiteY16" fmla="*/ 5697 h 14586"/>
                  <a:gd name="connsiteX17" fmla="*/ 7042 w 10000"/>
                  <a:gd name="connsiteY17" fmla="*/ 6808 h 14586"/>
                  <a:gd name="connsiteX18" fmla="*/ 5402 w 10000"/>
                  <a:gd name="connsiteY18" fmla="*/ 7919 h 14586"/>
                  <a:gd name="connsiteX19" fmla="*/ 5402 w 10000"/>
                  <a:gd name="connsiteY19" fmla="*/ 5697 h 14586"/>
                  <a:gd name="connsiteX20" fmla="*/ 3529 w 10000"/>
                  <a:gd name="connsiteY20" fmla="*/ 1111 h 14586"/>
                  <a:gd name="connsiteX21" fmla="*/ 2353 w 10000"/>
                  <a:gd name="connsiteY21" fmla="*/ 1111 h 14586"/>
                  <a:gd name="connsiteX22" fmla="*/ 1176 w 10000"/>
                  <a:gd name="connsiteY22" fmla="*/ 0 h 14586"/>
                  <a:gd name="connsiteX23" fmla="*/ 1765 w 10000"/>
                  <a:gd name="connsiteY23" fmla="*/ 5281 h 14586"/>
                  <a:gd name="connsiteX24" fmla="*/ 882 w 10000"/>
                  <a:gd name="connsiteY24" fmla="*/ 5976 h 14586"/>
                  <a:gd name="connsiteX25" fmla="*/ 514 w 10000"/>
                  <a:gd name="connsiteY25" fmla="*/ 4586 h 14586"/>
                  <a:gd name="connsiteX26" fmla="*/ 0 w 10000"/>
                  <a:gd name="connsiteY26" fmla="*/ 5281 h 14586"/>
                  <a:gd name="connsiteX27" fmla="*/ 0 w 10000"/>
                  <a:gd name="connsiteY27" fmla="*/ 7919 h 14586"/>
                  <a:gd name="connsiteX0" fmla="*/ 0 w 11176"/>
                  <a:gd name="connsiteY0" fmla="*/ 5976 h 14586"/>
                  <a:gd name="connsiteX1" fmla="*/ 1433 w 11176"/>
                  <a:gd name="connsiteY1" fmla="*/ 12364 h 14586"/>
                  <a:gd name="connsiteX2" fmla="*/ 2237 w 11176"/>
                  <a:gd name="connsiteY2" fmla="*/ 13475 h 14586"/>
                  <a:gd name="connsiteX3" fmla="*/ 3330 w 11176"/>
                  <a:gd name="connsiteY3" fmla="*/ 13475 h 14586"/>
                  <a:gd name="connsiteX4" fmla="*/ 5227 w 11176"/>
                  <a:gd name="connsiteY4" fmla="*/ 12364 h 14586"/>
                  <a:gd name="connsiteX5" fmla="*/ 5774 w 11176"/>
                  <a:gd name="connsiteY5" fmla="*/ 12364 h 14586"/>
                  <a:gd name="connsiteX6" fmla="*/ 5774 w 11176"/>
                  <a:gd name="connsiteY6" fmla="*/ 14586 h 14586"/>
                  <a:gd name="connsiteX7" fmla="*/ 7382 w 11176"/>
                  <a:gd name="connsiteY7" fmla="*/ 14586 h 14586"/>
                  <a:gd name="connsiteX8" fmla="*/ 8218 w 11176"/>
                  <a:gd name="connsiteY8" fmla="*/ 12364 h 14586"/>
                  <a:gd name="connsiteX9" fmla="*/ 9279 w 11176"/>
                  <a:gd name="connsiteY9" fmla="*/ 12364 h 14586"/>
                  <a:gd name="connsiteX10" fmla="*/ 10115 w 11176"/>
                  <a:gd name="connsiteY10" fmla="*/ 10142 h 14586"/>
                  <a:gd name="connsiteX11" fmla="*/ 11176 w 11176"/>
                  <a:gd name="connsiteY11" fmla="*/ 9030 h 14586"/>
                  <a:gd name="connsiteX12" fmla="*/ 11176 w 11176"/>
                  <a:gd name="connsiteY12" fmla="*/ 4586 h 14586"/>
                  <a:gd name="connsiteX13" fmla="*/ 10372 w 11176"/>
                  <a:gd name="connsiteY13" fmla="*/ 6808 h 14586"/>
                  <a:gd name="connsiteX14" fmla="*/ 9826 w 11176"/>
                  <a:gd name="connsiteY14" fmla="*/ 7919 h 14586"/>
                  <a:gd name="connsiteX15" fmla="*/ 9279 w 11176"/>
                  <a:gd name="connsiteY15" fmla="*/ 7919 h 14586"/>
                  <a:gd name="connsiteX16" fmla="*/ 9022 w 11176"/>
                  <a:gd name="connsiteY16" fmla="*/ 5697 h 14586"/>
                  <a:gd name="connsiteX17" fmla="*/ 8218 w 11176"/>
                  <a:gd name="connsiteY17" fmla="*/ 6808 h 14586"/>
                  <a:gd name="connsiteX18" fmla="*/ 6578 w 11176"/>
                  <a:gd name="connsiteY18" fmla="*/ 7919 h 14586"/>
                  <a:gd name="connsiteX19" fmla="*/ 6578 w 11176"/>
                  <a:gd name="connsiteY19" fmla="*/ 5697 h 14586"/>
                  <a:gd name="connsiteX20" fmla="*/ 4705 w 11176"/>
                  <a:gd name="connsiteY20" fmla="*/ 1111 h 14586"/>
                  <a:gd name="connsiteX21" fmla="*/ 3529 w 11176"/>
                  <a:gd name="connsiteY21" fmla="*/ 1111 h 14586"/>
                  <a:gd name="connsiteX22" fmla="*/ 2352 w 11176"/>
                  <a:gd name="connsiteY22" fmla="*/ 0 h 14586"/>
                  <a:gd name="connsiteX23" fmla="*/ 2941 w 11176"/>
                  <a:gd name="connsiteY23" fmla="*/ 5281 h 14586"/>
                  <a:gd name="connsiteX24" fmla="*/ 2058 w 11176"/>
                  <a:gd name="connsiteY24" fmla="*/ 5976 h 14586"/>
                  <a:gd name="connsiteX25" fmla="*/ 1690 w 11176"/>
                  <a:gd name="connsiteY25" fmla="*/ 4586 h 14586"/>
                  <a:gd name="connsiteX26" fmla="*/ 1176 w 11176"/>
                  <a:gd name="connsiteY26" fmla="*/ 5281 h 14586"/>
                  <a:gd name="connsiteX27" fmla="*/ 0 w 11176"/>
                  <a:gd name="connsiteY27" fmla="*/ 5976 h 14586"/>
                  <a:gd name="connsiteX0" fmla="*/ 0 w 11176"/>
                  <a:gd name="connsiteY0" fmla="*/ 5976 h 14586"/>
                  <a:gd name="connsiteX1" fmla="*/ 588 w 11176"/>
                  <a:gd name="connsiteY1" fmla="*/ 12927 h 14586"/>
                  <a:gd name="connsiteX2" fmla="*/ 2237 w 11176"/>
                  <a:gd name="connsiteY2" fmla="*/ 13475 h 14586"/>
                  <a:gd name="connsiteX3" fmla="*/ 3330 w 11176"/>
                  <a:gd name="connsiteY3" fmla="*/ 13475 h 14586"/>
                  <a:gd name="connsiteX4" fmla="*/ 5227 w 11176"/>
                  <a:gd name="connsiteY4" fmla="*/ 12364 h 14586"/>
                  <a:gd name="connsiteX5" fmla="*/ 5774 w 11176"/>
                  <a:gd name="connsiteY5" fmla="*/ 12364 h 14586"/>
                  <a:gd name="connsiteX6" fmla="*/ 5774 w 11176"/>
                  <a:gd name="connsiteY6" fmla="*/ 14586 h 14586"/>
                  <a:gd name="connsiteX7" fmla="*/ 7382 w 11176"/>
                  <a:gd name="connsiteY7" fmla="*/ 14586 h 14586"/>
                  <a:gd name="connsiteX8" fmla="*/ 8218 w 11176"/>
                  <a:gd name="connsiteY8" fmla="*/ 12364 h 14586"/>
                  <a:gd name="connsiteX9" fmla="*/ 9279 w 11176"/>
                  <a:gd name="connsiteY9" fmla="*/ 12364 h 14586"/>
                  <a:gd name="connsiteX10" fmla="*/ 10115 w 11176"/>
                  <a:gd name="connsiteY10" fmla="*/ 10142 h 14586"/>
                  <a:gd name="connsiteX11" fmla="*/ 11176 w 11176"/>
                  <a:gd name="connsiteY11" fmla="*/ 9030 h 14586"/>
                  <a:gd name="connsiteX12" fmla="*/ 11176 w 11176"/>
                  <a:gd name="connsiteY12" fmla="*/ 4586 h 14586"/>
                  <a:gd name="connsiteX13" fmla="*/ 10372 w 11176"/>
                  <a:gd name="connsiteY13" fmla="*/ 6808 h 14586"/>
                  <a:gd name="connsiteX14" fmla="*/ 9826 w 11176"/>
                  <a:gd name="connsiteY14" fmla="*/ 7919 h 14586"/>
                  <a:gd name="connsiteX15" fmla="*/ 9279 w 11176"/>
                  <a:gd name="connsiteY15" fmla="*/ 7919 h 14586"/>
                  <a:gd name="connsiteX16" fmla="*/ 9022 w 11176"/>
                  <a:gd name="connsiteY16" fmla="*/ 5697 h 14586"/>
                  <a:gd name="connsiteX17" fmla="*/ 8218 w 11176"/>
                  <a:gd name="connsiteY17" fmla="*/ 6808 h 14586"/>
                  <a:gd name="connsiteX18" fmla="*/ 6578 w 11176"/>
                  <a:gd name="connsiteY18" fmla="*/ 7919 h 14586"/>
                  <a:gd name="connsiteX19" fmla="*/ 6578 w 11176"/>
                  <a:gd name="connsiteY19" fmla="*/ 5697 h 14586"/>
                  <a:gd name="connsiteX20" fmla="*/ 4705 w 11176"/>
                  <a:gd name="connsiteY20" fmla="*/ 1111 h 14586"/>
                  <a:gd name="connsiteX21" fmla="*/ 3529 w 11176"/>
                  <a:gd name="connsiteY21" fmla="*/ 1111 h 14586"/>
                  <a:gd name="connsiteX22" fmla="*/ 2352 w 11176"/>
                  <a:gd name="connsiteY22" fmla="*/ 0 h 14586"/>
                  <a:gd name="connsiteX23" fmla="*/ 2941 w 11176"/>
                  <a:gd name="connsiteY23" fmla="*/ 5281 h 14586"/>
                  <a:gd name="connsiteX24" fmla="*/ 2058 w 11176"/>
                  <a:gd name="connsiteY24" fmla="*/ 5976 h 14586"/>
                  <a:gd name="connsiteX25" fmla="*/ 1690 w 11176"/>
                  <a:gd name="connsiteY25" fmla="*/ 4586 h 14586"/>
                  <a:gd name="connsiteX26" fmla="*/ 1176 w 11176"/>
                  <a:gd name="connsiteY26" fmla="*/ 5281 h 14586"/>
                  <a:gd name="connsiteX27" fmla="*/ 0 w 11176"/>
                  <a:gd name="connsiteY27" fmla="*/ 5976 h 14586"/>
                  <a:gd name="connsiteX0" fmla="*/ 0 w 11176"/>
                  <a:gd name="connsiteY0" fmla="*/ 5976 h 14586"/>
                  <a:gd name="connsiteX1" fmla="*/ 588 w 11176"/>
                  <a:gd name="connsiteY1" fmla="*/ 12927 h 14586"/>
                  <a:gd name="connsiteX2" fmla="*/ 2237 w 11176"/>
                  <a:gd name="connsiteY2" fmla="*/ 13475 h 14586"/>
                  <a:gd name="connsiteX3" fmla="*/ 3330 w 11176"/>
                  <a:gd name="connsiteY3" fmla="*/ 13475 h 14586"/>
                  <a:gd name="connsiteX4" fmla="*/ 5227 w 11176"/>
                  <a:gd name="connsiteY4" fmla="*/ 12364 h 14586"/>
                  <a:gd name="connsiteX5" fmla="*/ 5774 w 11176"/>
                  <a:gd name="connsiteY5" fmla="*/ 12364 h 14586"/>
                  <a:gd name="connsiteX6" fmla="*/ 5774 w 11176"/>
                  <a:gd name="connsiteY6" fmla="*/ 14586 h 14586"/>
                  <a:gd name="connsiteX7" fmla="*/ 7382 w 11176"/>
                  <a:gd name="connsiteY7" fmla="*/ 14586 h 14586"/>
                  <a:gd name="connsiteX8" fmla="*/ 8218 w 11176"/>
                  <a:gd name="connsiteY8" fmla="*/ 12364 h 14586"/>
                  <a:gd name="connsiteX9" fmla="*/ 9279 w 11176"/>
                  <a:gd name="connsiteY9" fmla="*/ 12364 h 14586"/>
                  <a:gd name="connsiteX10" fmla="*/ 10115 w 11176"/>
                  <a:gd name="connsiteY10" fmla="*/ 10142 h 14586"/>
                  <a:gd name="connsiteX11" fmla="*/ 11176 w 11176"/>
                  <a:gd name="connsiteY11" fmla="*/ 9030 h 14586"/>
                  <a:gd name="connsiteX12" fmla="*/ 11176 w 11176"/>
                  <a:gd name="connsiteY12" fmla="*/ 4586 h 14586"/>
                  <a:gd name="connsiteX13" fmla="*/ 10372 w 11176"/>
                  <a:gd name="connsiteY13" fmla="*/ 6808 h 14586"/>
                  <a:gd name="connsiteX14" fmla="*/ 9826 w 11176"/>
                  <a:gd name="connsiteY14" fmla="*/ 7919 h 14586"/>
                  <a:gd name="connsiteX15" fmla="*/ 9279 w 11176"/>
                  <a:gd name="connsiteY15" fmla="*/ 7919 h 14586"/>
                  <a:gd name="connsiteX16" fmla="*/ 9022 w 11176"/>
                  <a:gd name="connsiteY16" fmla="*/ 5697 h 14586"/>
                  <a:gd name="connsiteX17" fmla="*/ 8218 w 11176"/>
                  <a:gd name="connsiteY17" fmla="*/ 6808 h 14586"/>
                  <a:gd name="connsiteX18" fmla="*/ 6578 w 11176"/>
                  <a:gd name="connsiteY18" fmla="*/ 7919 h 14586"/>
                  <a:gd name="connsiteX19" fmla="*/ 6578 w 11176"/>
                  <a:gd name="connsiteY19" fmla="*/ 5697 h 14586"/>
                  <a:gd name="connsiteX20" fmla="*/ 4705 w 11176"/>
                  <a:gd name="connsiteY20" fmla="*/ 1111 h 14586"/>
                  <a:gd name="connsiteX21" fmla="*/ 3529 w 11176"/>
                  <a:gd name="connsiteY21" fmla="*/ 1111 h 14586"/>
                  <a:gd name="connsiteX22" fmla="*/ 2352 w 11176"/>
                  <a:gd name="connsiteY22" fmla="*/ 0 h 14586"/>
                  <a:gd name="connsiteX23" fmla="*/ 2941 w 11176"/>
                  <a:gd name="connsiteY23" fmla="*/ 5281 h 14586"/>
                  <a:gd name="connsiteX24" fmla="*/ 2058 w 11176"/>
                  <a:gd name="connsiteY24" fmla="*/ 5976 h 14586"/>
                  <a:gd name="connsiteX25" fmla="*/ 1690 w 11176"/>
                  <a:gd name="connsiteY25" fmla="*/ 4586 h 14586"/>
                  <a:gd name="connsiteX26" fmla="*/ 882 w 11176"/>
                  <a:gd name="connsiteY26" fmla="*/ 5976 h 14586"/>
                  <a:gd name="connsiteX27" fmla="*/ 0 w 11176"/>
                  <a:gd name="connsiteY27" fmla="*/ 5976 h 14586"/>
                  <a:gd name="connsiteX0" fmla="*/ 0 w 11176"/>
                  <a:gd name="connsiteY0" fmla="*/ 5976 h 14586"/>
                  <a:gd name="connsiteX1" fmla="*/ 588 w 11176"/>
                  <a:gd name="connsiteY1" fmla="*/ 12927 h 14586"/>
                  <a:gd name="connsiteX2" fmla="*/ 2237 w 11176"/>
                  <a:gd name="connsiteY2" fmla="*/ 13475 h 14586"/>
                  <a:gd name="connsiteX3" fmla="*/ 3330 w 11176"/>
                  <a:gd name="connsiteY3" fmla="*/ 13475 h 14586"/>
                  <a:gd name="connsiteX4" fmla="*/ 5227 w 11176"/>
                  <a:gd name="connsiteY4" fmla="*/ 12364 h 14586"/>
                  <a:gd name="connsiteX5" fmla="*/ 5774 w 11176"/>
                  <a:gd name="connsiteY5" fmla="*/ 12364 h 14586"/>
                  <a:gd name="connsiteX6" fmla="*/ 5774 w 11176"/>
                  <a:gd name="connsiteY6" fmla="*/ 14586 h 14586"/>
                  <a:gd name="connsiteX7" fmla="*/ 7382 w 11176"/>
                  <a:gd name="connsiteY7" fmla="*/ 14586 h 14586"/>
                  <a:gd name="connsiteX8" fmla="*/ 8218 w 11176"/>
                  <a:gd name="connsiteY8" fmla="*/ 12364 h 14586"/>
                  <a:gd name="connsiteX9" fmla="*/ 9279 w 11176"/>
                  <a:gd name="connsiteY9" fmla="*/ 12364 h 14586"/>
                  <a:gd name="connsiteX10" fmla="*/ 10115 w 11176"/>
                  <a:gd name="connsiteY10" fmla="*/ 10142 h 14586"/>
                  <a:gd name="connsiteX11" fmla="*/ 11176 w 11176"/>
                  <a:gd name="connsiteY11" fmla="*/ 9030 h 14586"/>
                  <a:gd name="connsiteX12" fmla="*/ 11176 w 11176"/>
                  <a:gd name="connsiteY12" fmla="*/ 4586 h 14586"/>
                  <a:gd name="connsiteX13" fmla="*/ 10372 w 11176"/>
                  <a:gd name="connsiteY13" fmla="*/ 6808 h 14586"/>
                  <a:gd name="connsiteX14" fmla="*/ 9826 w 11176"/>
                  <a:gd name="connsiteY14" fmla="*/ 7919 h 14586"/>
                  <a:gd name="connsiteX15" fmla="*/ 9279 w 11176"/>
                  <a:gd name="connsiteY15" fmla="*/ 7919 h 14586"/>
                  <a:gd name="connsiteX16" fmla="*/ 9022 w 11176"/>
                  <a:gd name="connsiteY16" fmla="*/ 5697 h 14586"/>
                  <a:gd name="connsiteX17" fmla="*/ 8218 w 11176"/>
                  <a:gd name="connsiteY17" fmla="*/ 6808 h 14586"/>
                  <a:gd name="connsiteX18" fmla="*/ 6578 w 11176"/>
                  <a:gd name="connsiteY18" fmla="*/ 7919 h 14586"/>
                  <a:gd name="connsiteX19" fmla="*/ 6578 w 11176"/>
                  <a:gd name="connsiteY19" fmla="*/ 5697 h 14586"/>
                  <a:gd name="connsiteX20" fmla="*/ 4705 w 11176"/>
                  <a:gd name="connsiteY20" fmla="*/ 1111 h 14586"/>
                  <a:gd name="connsiteX21" fmla="*/ 3529 w 11176"/>
                  <a:gd name="connsiteY21" fmla="*/ 1111 h 14586"/>
                  <a:gd name="connsiteX22" fmla="*/ 2352 w 11176"/>
                  <a:gd name="connsiteY22" fmla="*/ 0 h 14586"/>
                  <a:gd name="connsiteX23" fmla="*/ 2941 w 11176"/>
                  <a:gd name="connsiteY23" fmla="*/ 5281 h 14586"/>
                  <a:gd name="connsiteX24" fmla="*/ 2058 w 11176"/>
                  <a:gd name="connsiteY24" fmla="*/ 5976 h 14586"/>
                  <a:gd name="connsiteX25" fmla="*/ 1176 w 11176"/>
                  <a:gd name="connsiteY25" fmla="*/ 3891 h 14586"/>
                  <a:gd name="connsiteX26" fmla="*/ 882 w 11176"/>
                  <a:gd name="connsiteY26" fmla="*/ 5976 h 14586"/>
                  <a:gd name="connsiteX27" fmla="*/ 0 w 11176"/>
                  <a:gd name="connsiteY27" fmla="*/ 5976 h 14586"/>
                  <a:gd name="connsiteX0" fmla="*/ 0 w 11176"/>
                  <a:gd name="connsiteY0" fmla="*/ 5976 h 14586"/>
                  <a:gd name="connsiteX1" fmla="*/ 588 w 11176"/>
                  <a:gd name="connsiteY1" fmla="*/ 12927 h 14586"/>
                  <a:gd name="connsiteX2" fmla="*/ 2237 w 11176"/>
                  <a:gd name="connsiteY2" fmla="*/ 13475 h 14586"/>
                  <a:gd name="connsiteX3" fmla="*/ 3330 w 11176"/>
                  <a:gd name="connsiteY3" fmla="*/ 13475 h 14586"/>
                  <a:gd name="connsiteX4" fmla="*/ 5227 w 11176"/>
                  <a:gd name="connsiteY4" fmla="*/ 12364 h 14586"/>
                  <a:gd name="connsiteX5" fmla="*/ 5774 w 11176"/>
                  <a:gd name="connsiteY5" fmla="*/ 12364 h 14586"/>
                  <a:gd name="connsiteX6" fmla="*/ 5774 w 11176"/>
                  <a:gd name="connsiteY6" fmla="*/ 14586 h 14586"/>
                  <a:gd name="connsiteX7" fmla="*/ 7382 w 11176"/>
                  <a:gd name="connsiteY7" fmla="*/ 14586 h 14586"/>
                  <a:gd name="connsiteX8" fmla="*/ 8218 w 11176"/>
                  <a:gd name="connsiteY8" fmla="*/ 12364 h 14586"/>
                  <a:gd name="connsiteX9" fmla="*/ 9279 w 11176"/>
                  <a:gd name="connsiteY9" fmla="*/ 12364 h 14586"/>
                  <a:gd name="connsiteX10" fmla="*/ 10115 w 11176"/>
                  <a:gd name="connsiteY10" fmla="*/ 10142 h 14586"/>
                  <a:gd name="connsiteX11" fmla="*/ 11176 w 11176"/>
                  <a:gd name="connsiteY11" fmla="*/ 9030 h 14586"/>
                  <a:gd name="connsiteX12" fmla="*/ 11176 w 11176"/>
                  <a:gd name="connsiteY12" fmla="*/ 4586 h 14586"/>
                  <a:gd name="connsiteX13" fmla="*/ 10372 w 11176"/>
                  <a:gd name="connsiteY13" fmla="*/ 6808 h 14586"/>
                  <a:gd name="connsiteX14" fmla="*/ 9826 w 11176"/>
                  <a:gd name="connsiteY14" fmla="*/ 7919 h 14586"/>
                  <a:gd name="connsiteX15" fmla="*/ 9279 w 11176"/>
                  <a:gd name="connsiteY15" fmla="*/ 7919 h 14586"/>
                  <a:gd name="connsiteX16" fmla="*/ 9022 w 11176"/>
                  <a:gd name="connsiteY16" fmla="*/ 5697 h 14586"/>
                  <a:gd name="connsiteX17" fmla="*/ 8218 w 11176"/>
                  <a:gd name="connsiteY17" fmla="*/ 6808 h 14586"/>
                  <a:gd name="connsiteX18" fmla="*/ 6578 w 11176"/>
                  <a:gd name="connsiteY18" fmla="*/ 7919 h 14586"/>
                  <a:gd name="connsiteX19" fmla="*/ 6578 w 11176"/>
                  <a:gd name="connsiteY19" fmla="*/ 5697 h 14586"/>
                  <a:gd name="connsiteX20" fmla="*/ 4705 w 11176"/>
                  <a:gd name="connsiteY20" fmla="*/ 1111 h 14586"/>
                  <a:gd name="connsiteX21" fmla="*/ 3529 w 11176"/>
                  <a:gd name="connsiteY21" fmla="*/ 1111 h 14586"/>
                  <a:gd name="connsiteX22" fmla="*/ 2352 w 11176"/>
                  <a:gd name="connsiteY22" fmla="*/ 0 h 14586"/>
                  <a:gd name="connsiteX23" fmla="*/ 2941 w 11176"/>
                  <a:gd name="connsiteY23" fmla="*/ 5281 h 14586"/>
                  <a:gd name="connsiteX24" fmla="*/ 1764 w 11176"/>
                  <a:gd name="connsiteY24" fmla="*/ 5281 h 14586"/>
                  <a:gd name="connsiteX25" fmla="*/ 1176 w 11176"/>
                  <a:gd name="connsiteY25" fmla="*/ 3891 h 14586"/>
                  <a:gd name="connsiteX26" fmla="*/ 882 w 11176"/>
                  <a:gd name="connsiteY26" fmla="*/ 5976 h 14586"/>
                  <a:gd name="connsiteX27" fmla="*/ 0 w 11176"/>
                  <a:gd name="connsiteY27" fmla="*/ 5976 h 14586"/>
                  <a:gd name="connsiteX0" fmla="*/ 0 w 11176"/>
                  <a:gd name="connsiteY0" fmla="*/ 5976 h 14586"/>
                  <a:gd name="connsiteX1" fmla="*/ 588 w 11176"/>
                  <a:gd name="connsiteY1" fmla="*/ 12927 h 14586"/>
                  <a:gd name="connsiteX2" fmla="*/ 2237 w 11176"/>
                  <a:gd name="connsiteY2" fmla="*/ 13475 h 14586"/>
                  <a:gd name="connsiteX3" fmla="*/ 3330 w 11176"/>
                  <a:gd name="connsiteY3" fmla="*/ 13475 h 14586"/>
                  <a:gd name="connsiteX4" fmla="*/ 5227 w 11176"/>
                  <a:gd name="connsiteY4" fmla="*/ 12364 h 14586"/>
                  <a:gd name="connsiteX5" fmla="*/ 5774 w 11176"/>
                  <a:gd name="connsiteY5" fmla="*/ 12364 h 14586"/>
                  <a:gd name="connsiteX6" fmla="*/ 5774 w 11176"/>
                  <a:gd name="connsiteY6" fmla="*/ 14586 h 14586"/>
                  <a:gd name="connsiteX7" fmla="*/ 7382 w 11176"/>
                  <a:gd name="connsiteY7" fmla="*/ 14586 h 14586"/>
                  <a:gd name="connsiteX8" fmla="*/ 8218 w 11176"/>
                  <a:gd name="connsiteY8" fmla="*/ 12364 h 14586"/>
                  <a:gd name="connsiteX9" fmla="*/ 9279 w 11176"/>
                  <a:gd name="connsiteY9" fmla="*/ 12364 h 14586"/>
                  <a:gd name="connsiteX10" fmla="*/ 10115 w 11176"/>
                  <a:gd name="connsiteY10" fmla="*/ 10142 h 14586"/>
                  <a:gd name="connsiteX11" fmla="*/ 11176 w 11176"/>
                  <a:gd name="connsiteY11" fmla="*/ 9030 h 14586"/>
                  <a:gd name="connsiteX12" fmla="*/ 11176 w 11176"/>
                  <a:gd name="connsiteY12" fmla="*/ 4586 h 14586"/>
                  <a:gd name="connsiteX13" fmla="*/ 10372 w 11176"/>
                  <a:gd name="connsiteY13" fmla="*/ 6808 h 14586"/>
                  <a:gd name="connsiteX14" fmla="*/ 9826 w 11176"/>
                  <a:gd name="connsiteY14" fmla="*/ 7919 h 14586"/>
                  <a:gd name="connsiteX15" fmla="*/ 9279 w 11176"/>
                  <a:gd name="connsiteY15" fmla="*/ 7919 h 14586"/>
                  <a:gd name="connsiteX16" fmla="*/ 9022 w 11176"/>
                  <a:gd name="connsiteY16" fmla="*/ 5697 h 14586"/>
                  <a:gd name="connsiteX17" fmla="*/ 8218 w 11176"/>
                  <a:gd name="connsiteY17" fmla="*/ 6808 h 14586"/>
                  <a:gd name="connsiteX18" fmla="*/ 9117 w 11176"/>
                  <a:gd name="connsiteY18" fmla="*/ 0 h 14586"/>
                  <a:gd name="connsiteX19" fmla="*/ 6578 w 11176"/>
                  <a:gd name="connsiteY19" fmla="*/ 5697 h 14586"/>
                  <a:gd name="connsiteX20" fmla="*/ 4705 w 11176"/>
                  <a:gd name="connsiteY20" fmla="*/ 1111 h 14586"/>
                  <a:gd name="connsiteX21" fmla="*/ 3529 w 11176"/>
                  <a:gd name="connsiteY21" fmla="*/ 1111 h 14586"/>
                  <a:gd name="connsiteX22" fmla="*/ 2352 w 11176"/>
                  <a:gd name="connsiteY22" fmla="*/ 0 h 14586"/>
                  <a:gd name="connsiteX23" fmla="*/ 2941 w 11176"/>
                  <a:gd name="connsiteY23" fmla="*/ 5281 h 14586"/>
                  <a:gd name="connsiteX24" fmla="*/ 1764 w 11176"/>
                  <a:gd name="connsiteY24" fmla="*/ 5281 h 14586"/>
                  <a:gd name="connsiteX25" fmla="*/ 1176 w 11176"/>
                  <a:gd name="connsiteY25" fmla="*/ 3891 h 14586"/>
                  <a:gd name="connsiteX26" fmla="*/ 882 w 11176"/>
                  <a:gd name="connsiteY26" fmla="*/ 5976 h 14586"/>
                  <a:gd name="connsiteX27" fmla="*/ 0 w 11176"/>
                  <a:gd name="connsiteY27" fmla="*/ 5976 h 14586"/>
                  <a:gd name="connsiteX0" fmla="*/ 0 w 11176"/>
                  <a:gd name="connsiteY0" fmla="*/ 5976 h 14586"/>
                  <a:gd name="connsiteX1" fmla="*/ 588 w 11176"/>
                  <a:gd name="connsiteY1" fmla="*/ 12927 h 14586"/>
                  <a:gd name="connsiteX2" fmla="*/ 2237 w 11176"/>
                  <a:gd name="connsiteY2" fmla="*/ 13475 h 14586"/>
                  <a:gd name="connsiteX3" fmla="*/ 3330 w 11176"/>
                  <a:gd name="connsiteY3" fmla="*/ 13475 h 14586"/>
                  <a:gd name="connsiteX4" fmla="*/ 5227 w 11176"/>
                  <a:gd name="connsiteY4" fmla="*/ 12364 h 14586"/>
                  <a:gd name="connsiteX5" fmla="*/ 5774 w 11176"/>
                  <a:gd name="connsiteY5" fmla="*/ 12364 h 14586"/>
                  <a:gd name="connsiteX6" fmla="*/ 5774 w 11176"/>
                  <a:gd name="connsiteY6" fmla="*/ 14586 h 14586"/>
                  <a:gd name="connsiteX7" fmla="*/ 7382 w 11176"/>
                  <a:gd name="connsiteY7" fmla="*/ 14586 h 14586"/>
                  <a:gd name="connsiteX8" fmla="*/ 8218 w 11176"/>
                  <a:gd name="connsiteY8" fmla="*/ 12364 h 14586"/>
                  <a:gd name="connsiteX9" fmla="*/ 9279 w 11176"/>
                  <a:gd name="connsiteY9" fmla="*/ 12364 h 14586"/>
                  <a:gd name="connsiteX10" fmla="*/ 10115 w 11176"/>
                  <a:gd name="connsiteY10" fmla="*/ 10142 h 14586"/>
                  <a:gd name="connsiteX11" fmla="*/ 11176 w 11176"/>
                  <a:gd name="connsiteY11" fmla="*/ 9030 h 14586"/>
                  <a:gd name="connsiteX12" fmla="*/ 11176 w 11176"/>
                  <a:gd name="connsiteY12" fmla="*/ 4586 h 14586"/>
                  <a:gd name="connsiteX13" fmla="*/ 10372 w 11176"/>
                  <a:gd name="connsiteY13" fmla="*/ 6808 h 14586"/>
                  <a:gd name="connsiteX14" fmla="*/ 9826 w 11176"/>
                  <a:gd name="connsiteY14" fmla="*/ 7919 h 14586"/>
                  <a:gd name="connsiteX15" fmla="*/ 9279 w 11176"/>
                  <a:gd name="connsiteY15" fmla="*/ 7919 h 14586"/>
                  <a:gd name="connsiteX16" fmla="*/ 9022 w 11176"/>
                  <a:gd name="connsiteY16" fmla="*/ 5697 h 14586"/>
                  <a:gd name="connsiteX17" fmla="*/ 8218 w 11176"/>
                  <a:gd name="connsiteY17" fmla="*/ 6808 h 14586"/>
                  <a:gd name="connsiteX18" fmla="*/ 9117 w 11176"/>
                  <a:gd name="connsiteY18" fmla="*/ 0 h 14586"/>
                  <a:gd name="connsiteX19" fmla="*/ 6764 w 11176"/>
                  <a:gd name="connsiteY19" fmla="*/ 1806 h 14586"/>
                  <a:gd name="connsiteX20" fmla="*/ 4705 w 11176"/>
                  <a:gd name="connsiteY20" fmla="*/ 1111 h 14586"/>
                  <a:gd name="connsiteX21" fmla="*/ 3529 w 11176"/>
                  <a:gd name="connsiteY21" fmla="*/ 1111 h 14586"/>
                  <a:gd name="connsiteX22" fmla="*/ 2352 w 11176"/>
                  <a:gd name="connsiteY22" fmla="*/ 0 h 14586"/>
                  <a:gd name="connsiteX23" fmla="*/ 2941 w 11176"/>
                  <a:gd name="connsiteY23" fmla="*/ 5281 h 14586"/>
                  <a:gd name="connsiteX24" fmla="*/ 1764 w 11176"/>
                  <a:gd name="connsiteY24" fmla="*/ 5281 h 14586"/>
                  <a:gd name="connsiteX25" fmla="*/ 1176 w 11176"/>
                  <a:gd name="connsiteY25" fmla="*/ 3891 h 14586"/>
                  <a:gd name="connsiteX26" fmla="*/ 882 w 11176"/>
                  <a:gd name="connsiteY26" fmla="*/ 5976 h 14586"/>
                  <a:gd name="connsiteX27" fmla="*/ 0 w 11176"/>
                  <a:gd name="connsiteY27" fmla="*/ 5976 h 14586"/>
                  <a:gd name="connsiteX0" fmla="*/ 0 w 11176"/>
                  <a:gd name="connsiteY0" fmla="*/ 5976 h 14586"/>
                  <a:gd name="connsiteX1" fmla="*/ 588 w 11176"/>
                  <a:gd name="connsiteY1" fmla="*/ 12927 h 14586"/>
                  <a:gd name="connsiteX2" fmla="*/ 2237 w 11176"/>
                  <a:gd name="connsiteY2" fmla="*/ 13475 h 14586"/>
                  <a:gd name="connsiteX3" fmla="*/ 3330 w 11176"/>
                  <a:gd name="connsiteY3" fmla="*/ 13475 h 14586"/>
                  <a:gd name="connsiteX4" fmla="*/ 5227 w 11176"/>
                  <a:gd name="connsiteY4" fmla="*/ 12364 h 14586"/>
                  <a:gd name="connsiteX5" fmla="*/ 5774 w 11176"/>
                  <a:gd name="connsiteY5" fmla="*/ 12364 h 14586"/>
                  <a:gd name="connsiteX6" fmla="*/ 5774 w 11176"/>
                  <a:gd name="connsiteY6" fmla="*/ 14586 h 14586"/>
                  <a:gd name="connsiteX7" fmla="*/ 7382 w 11176"/>
                  <a:gd name="connsiteY7" fmla="*/ 14586 h 14586"/>
                  <a:gd name="connsiteX8" fmla="*/ 8218 w 11176"/>
                  <a:gd name="connsiteY8" fmla="*/ 12364 h 14586"/>
                  <a:gd name="connsiteX9" fmla="*/ 9279 w 11176"/>
                  <a:gd name="connsiteY9" fmla="*/ 12364 h 14586"/>
                  <a:gd name="connsiteX10" fmla="*/ 10115 w 11176"/>
                  <a:gd name="connsiteY10" fmla="*/ 10142 h 14586"/>
                  <a:gd name="connsiteX11" fmla="*/ 11176 w 11176"/>
                  <a:gd name="connsiteY11" fmla="*/ 9030 h 14586"/>
                  <a:gd name="connsiteX12" fmla="*/ 11176 w 11176"/>
                  <a:gd name="connsiteY12" fmla="*/ 4586 h 14586"/>
                  <a:gd name="connsiteX13" fmla="*/ 10372 w 11176"/>
                  <a:gd name="connsiteY13" fmla="*/ 6808 h 14586"/>
                  <a:gd name="connsiteX14" fmla="*/ 9826 w 11176"/>
                  <a:gd name="connsiteY14" fmla="*/ 7919 h 14586"/>
                  <a:gd name="connsiteX15" fmla="*/ 9279 w 11176"/>
                  <a:gd name="connsiteY15" fmla="*/ 7919 h 14586"/>
                  <a:gd name="connsiteX16" fmla="*/ 8218 w 11176"/>
                  <a:gd name="connsiteY16" fmla="*/ 6808 h 14586"/>
                  <a:gd name="connsiteX17" fmla="*/ 9117 w 11176"/>
                  <a:gd name="connsiteY17" fmla="*/ 0 h 14586"/>
                  <a:gd name="connsiteX18" fmla="*/ 6764 w 11176"/>
                  <a:gd name="connsiteY18" fmla="*/ 1806 h 14586"/>
                  <a:gd name="connsiteX19" fmla="*/ 4705 w 11176"/>
                  <a:gd name="connsiteY19" fmla="*/ 1111 h 14586"/>
                  <a:gd name="connsiteX20" fmla="*/ 3529 w 11176"/>
                  <a:gd name="connsiteY20" fmla="*/ 1111 h 14586"/>
                  <a:gd name="connsiteX21" fmla="*/ 2352 w 11176"/>
                  <a:gd name="connsiteY21" fmla="*/ 0 h 14586"/>
                  <a:gd name="connsiteX22" fmla="*/ 2941 w 11176"/>
                  <a:gd name="connsiteY22" fmla="*/ 5281 h 14586"/>
                  <a:gd name="connsiteX23" fmla="*/ 1764 w 11176"/>
                  <a:gd name="connsiteY23" fmla="*/ 5281 h 14586"/>
                  <a:gd name="connsiteX24" fmla="*/ 1176 w 11176"/>
                  <a:gd name="connsiteY24" fmla="*/ 3891 h 14586"/>
                  <a:gd name="connsiteX25" fmla="*/ 882 w 11176"/>
                  <a:gd name="connsiteY25" fmla="*/ 5976 h 14586"/>
                  <a:gd name="connsiteX26" fmla="*/ 0 w 11176"/>
                  <a:gd name="connsiteY26" fmla="*/ 5976 h 14586"/>
                  <a:gd name="connsiteX0" fmla="*/ 0 w 11176"/>
                  <a:gd name="connsiteY0" fmla="*/ 5976 h 14586"/>
                  <a:gd name="connsiteX1" fmla="*/ 588 w 11176"/>
                  <a:gd name="connsiteY1" fmla="*/ 12927 h 14586"/>
                  <a:gd name="connsiteX2" fmla="*/ 2237 w 11176"/>
                  <a:gd name="connsiteY2" fmla="*/ 13475 h 14586"/>
                  <a:gd name="connsiteX3" fmla="*/ 3330 w 11176"/>
                  <a:gd name="connsiteY3" fmla="*/ 13475 h 14586"/>
                  <a:gd name="connsiteX4" fmla="*/ 5227 w 11176"/>
                  <a:gd name="connsiteY4" fmla="*/ 12364 h 14586"/>
                  <a:gd name="connsiteX5" fmla="*/ 5774 w 11176"/>
                  <a:gd name="connsiteY5" fmla="*/ 12364 h 14586"/>
                  <a:gd name="connsiteX6" fmla="*/ 5774 w 11176"/>
                  <a:gd name="connsiteY6" fmla="*/ 14586 h 14586"/>
                  <a:gd name="connsiteX7" fmla="*/ 7382 w 11176"/>
                  <a:gd name="connsiteY7" fmla="*/ 14586 h 14586"/>
                  <a:gd name="connsiteX8" fmla="*/ 8218 w 11176"/>
                  <a:gd name="connsiteY8" fmla="*/ 12364 h 14586"/>
                  <a:gd name="connsiteX9" fmla="*/ 9279 w 11176"/>
                  <a:gd name="connsiteY9" fmla="*/ 12364 h 14586"/>
                  <a:gd name="connsiteX10" fmla="*/ 10115 w 11176"/>
                  <a:gd name="connsiteY10" fmla="*/ 10142 h 14586"/>
                  <a:gd name="connsiteX11" fmla="*/ 11176 w 11176"/>
                  <a:gd name="connsiteY11" fmla="*/ 9030 h 14586"/>
                  <a:gd name="connsiteX12" fmla="*/ 11176 w 11176"/>
                  <a:gd name="connsiteY12" fmla="*/ 4586 h 14586"/>
                  <a:gd name="connsiteX13" fmla="*/ 10372 w 11176"/>
                  <a:gd name="connsiteY13" fmla="*/ 6808 h 14586"/>
                  <a:gd name="connsiteX14" fmla="*/ 9826 w 11176"/>
                  <a:gd name="connsiteY14" fmla="*/ 7919 h 14586"/>
                  <a:gd name="connsiteX15" fmla="*/ 9279 w 11176"/>
                  <a:gd name="connsiteY15" fmla="*/ 7919 h 14586"/>
                  <a:gd name="connsiteX16" fmla="*/ 9117 w 11176"/>
                  <a:gd name="connsiteY16" fmla="*/ 0 h 14586"/>
                  <a:gd name="connsiteX17" fmla="*/ 6764 w 11176"/>
                  <a:gd name="connsiteY17" fmla="*/ 1806 h 14586"/>
                  <a:gd name="connsiteX18" fmla="*/ 4705 w 11176"/>
                  <a:gd name="connsiteY18" fmla="*/ 1111 h 14586"/>
                  <a:gd name="connsiteX19" fmla="*/ 3529 w 11176"/>
                  <a:gd name="connsiteY19" fmla="*/ 1111 h 14586"/>
                  <a:gd name="connsiteX20" fmla="*/ 2352 w 11176"/>
                  <a:gd name="connsiteY20" fmla="*/ 0 h 14586"/>
                  <a:gd name="connsiteX21" fmla="*/ 2941 w 11176"/>
                  <a:gd name="connsiteY21" fmla="*/ 5281 h 14586"/>
                  <a:gd name="connsiteX22" fmla="*/ 1764 w 11176"/>
                  <a:gd name="connsiteY22" fmla="*/ 5281 h 14586"/>
                  <a:gd name="connsiteX23" fmla="*/ 1176 w 11176"/>
                  <a:gd name="connsiteY23" fmla="*/ 3891 h 14586"/>
                  <a:gd name="connsiteX24" fmla="*/ 882 w 11176"/>
                  <a:gd name="connsiteY24" fmla="*/ 5976 h 14586"/>
                  <a:gd name="connsiteX25" fmla="*/ 0 w 11176"/>
                  <a:gd name="connsiteY25" fmla="*/ 5976 h 14586"/>
                  <a:gd name="connsiteX0" fmla="*/ 0 w 11176"/>
                  <a:gd name="connsiteY0" fmla="*/ 5976 h 14586"/>
                  <a:gd name="connsiteX1" fmla="*/ 588 w 11176"/>
                  <a:gd name="connsiteY1" fmla="*/ 12927 h 14586"/>
                  <a:gd name="connsiteX2" fmla="*/ 2237 w 11176"/>
                  <a:gd name="connsiteY2" fmla="*/ 13475 h 14586"/>
                  <a:gd name="connsiteX3" fmla="*/ 3330 w 11176"/>
                  <a:gd name="connsiteY3" fmla="*/ 13475 h 14586"/>
                  <a:gd name="connsiteX4" fmla="*/ 5227 w 11176"/>
                  <a:gd name="connsiteY4" fmla="*/ 12364 h 14586"/>
                  <a:gd name="connsiteX5" fmla="*/ 5774 w 11176"/>
                  <a:gd name="connsiteY5" fmla="*/ 12364 h 14586"/>
                  <a:gd name="connsiteX6" fmla="*/ 5774 w 11176"/>
                  <a:gd name="connsiteY6" fmla="*/ 14586 h 14586"/>
                  <a:gd name="connsiteX7" fmla="*/ 7382 w 11176"/>
                  <a:gd name="connsiteY7" fmla="*/ 14586 h 14586"/>
                  <a:gd name="connsiteX8" fmla="*/ 8218 w 11176"/>
                  <a:gd name="connsiteY8" fmla="*/ 12364 h 14586"/>
                  <a:gd name="connsiteX9" fmla="*/ 9279 w 11176"/>
                  <a:gd name="connsiteY9" fmla="*/ 12364 h 14586"/>
                  <a:gd name="connsiteX10" fmla="*/ 10115 w 11176"/>
                  <a:gd name="connsiteY10" fmla="*/ 10142 h 14586"/>
                  <a:gd name="connsiteX11" fmla="*/ 11176 w 11176"/>
                  <a:gd name="connsiteY11" fmla="*/ 9030 h 14586"/>
                  <a:gd name="connsiteX12" fmla="*/ 11176 w 11176"/>
                  <a:gd name="connsiteY12" fmla="*/ 4586 h 14586"/>
                  <a:gd name="connsiteX13" fmla="*/ 10372 w 11176"/>
                  <a:gd name="connsiteY13" fmla="*/ 6808 h 14586"/>
                  <a:gd name="connsiteX14" fmla="*/ 9826 w 11176"/>
                  <a:gd name="connsiteY14" fmla="*/ 7919 h 14586"/>
                  <a:gd name="connsiteX15" fmla="*/ 9117 w 11176"/>
                  <a:gd name="connsiteY15" fmla="*/ 0 h 14586"/>
                  <a:gd name="connsiteX16" fmla="*/ 6764 w 11176"/>
                  <a:gd name="connsiteY16" fmla="*/ 1806 h 14586"/>
                  <a:gd name="connsiteX17" fmla="*/ 4705 w 11176"/>
                  <a:gd name="connsiteY17" fmla="*/ 1111 h 14586"/>
                  <a:gd name="connsiteX18" fmla="*/ 3529 w 11176"/>
                  <a:gd name="connsiteY18" fmla="*/ 1111 h 14586"/>
                  <a:gd name="connsiteX19" fmla="*/ 2352 w 11176"/>
                  <a:gd name="connsiteY19" fmla="*/ 0 h 14586"/>
                  <a:gd name="connsiteX20" fmla="*/ 2941 w 11176"/>
                  <a:gd name="connsiteY20" fmla="*/ 5281 h 14586"/>
                  <a:gd name="connsiteX21" fmla="*/ 1764 w 11176"/>
                  <a:gd name="connsiteY21" fmla="*/ 5281 h 14586"/>
                  <a:gd name="connsiteX22" fmla="*/ 1176 w 11176"/>
                  <a:gd name="connsiteY22" fmla="*/ 3891 h 14586"/>
                  <a:gd name="connsiteX23" fmla="*/ 882 w 11176"/>
                  <a:gd name="connsiteY23" fmla="*/ 5976 h 14586"/>
                  <a:gd name="connsiteX24" fmla="*/ 0 w 11176"/>
                  <a:gd name="connsiteY24" fmla="*/ 5976 h 14586"/>
                  <a:gd name="connsiteX0" fmla="*/ 0 w 13823"/>
                  <a:gd name="connsiteY0" fmla="*/ 10981 h 19591"/>
                  <a:gd name="connsiteX1" fmla="*/ 588 w 13823"/>
                  <a:gd name="connsiteY1" fmla="*/ 17932 h 19591"/>
                  <a:gd name="connsiteX2" fmla="*/ 2237 w 13823"/>
                  <a:gd name="connsiteY2" fmla="*/ 18480 h 19591"/>
                  <a:gd name="connsiteX3" fmla="*/ 3330 w 13823"/>
                  <a:gd name="connsiteY3" fmla="*/ 18480 h 19591"/>
                  <a:gd name="connsiteX4" fmla="*/ 5227 w 13823"/>
                  <a:gd name="connsiteY4" fmla="*/ 17369 h 19591"/>
                  <a:gd name="connsiteX5" fmla="*/ 5774 w 13823"/>
                  <a:gd name="connsiteY5" fmla="*/ 17369 h 19591"/>
                  <a:gd name="connsiteX6" fmla="*/ 5774 w 13823"/>
                  <a:gd name="connsiteY6" fmla="*/ 19591 h 19591"/>
                  <a:gd name="connsiteX7" fmla="*/ 7382 w 13823"/>
                  <a:gd name="connsiteY7" fmla="*/ 19591 h 19591"/>
                  <a:gd name="connsiteX8" fmla="*/ 8218 w 13823"/>
                  <a:gd name="connsiteY8" fmla="*/ 17369 h 19591"/>
                  <a:gd name="connsiteX9" fmla="*/ 9279 w 13823"/>
                  <a:gd name="connsiteY9" fmla="*/ 17369 h 19591"/>
                  <a:gd name="connsiteX10" fmla="*/ 10115 w 13823"/>
                  <a:gd name="connsiteY10" fmla="*/ 15147 h 19591"/>
                  <a:gd name="connsiteX11" fmla="*/ 11176 w 13823"/>
                  <a:gd name="connsiteY11" fmla="*/ 14035 h 19591"/>
                  <a:gd name="connsiteX12" fmla="*/ 11176 w 13823"/>
                  <a:gd name="connsiteY12" fmla="*/ 9591 h 19591"/>
                  <a:gd name="connsiteX13" fmla="*/ 10372 w 13823"/>
                  <a:gd name="connsiteY13" fmla="*/ 11813 h 19591"/>
                  <a:gd name="connsiteX14" fmla="*/ 13823 w 13823"/>
                  <a:gd name="connsiteY14" fmla="*/ 2640 h 19591"/>
                  <a:gd name="connsiteX15" fmla="*/ 9117 w 13823"/>
                  <a:gd name="connsiteY15" fmla="*/ 5005 h 19591"/>
                  <a:gd name="connsiteX16" fmla="*/ 6764 w 13823"/>
                  <a:gd name="connsiteY16" fmla="*/ 6811 h 19591"/>
                  <a:gd name="connsiteX17" fmla="*/ 4705 w 13823"/>
                  <a:gd name="connsiteY17" fmla="*/ 6116 h 19591"/>
                  <a:gd name="connsiteX18" fmla="*/ 3529 w 13823"/>
                  <a:gd name="connsiteY18" fmla="*/ 6116 h 19591"/>
                  <a:gd name="connsiteX19" fmla="*/ 2352 w 13823"/>
                  <a:gd name="connsiteY19" fmla="*/ 5005 h 19591"/>
                  <a:gd name="connsiteX20" fmla="*/ 2941 w 13823"/>
                  <a:gd name="connsiteY20" fmla="*/ 10286 h 19591"/>
                  <a:gd name="connsiteX21" fmla="*/ 1764 w 13823"/>
                  <a:gd name="connsiteY21" fmla="*/ 10286 h 19591"/>
                  <a:gd name="connsiteX22" fmla="*/ 1176 w 13823"/>
                  <a:gd name="connsiteY22" fmla="*/ 8896 h 19591"/>
                  <a:gd name="connsiteX23" fmla="*/ 882 w 13823"/>
                  <a:gd name="connsiteY23" fmla="*/ 10981 h 19591"/>
                  <a:gd name="connsiteX24" fmla="*/ 0 w 13823"/>
                  <a:gd name="connsiteY24" fmla="*/ 10981 h 19591"/>
                  <a:gd name="connsiteX0" fmla="*/ 0 w 14705"/>
                  <a:gd name="connsiteY0" fmla="*/ 10981 h 19591"/>
                  <a:gd name="connsiteX1" fmla="*/ 588 w 14705"/>
                  <a:gd name="connsiteY1" fmla="*/ 17932 h 19591"/>
                  <a:gd name="connsiteX2" fmla="*/ 2237 w 14705"/>
                  <a:gd name="connsiteY2" fmla="*/ 18480 h 19591"/>
                  <a:gd name="connsiteX3" fmla="*/ 3330 w 14705"/>
                  <a:gd name="connsiteY3" fmla="*/ 18480 h 19591"/>
                  <a:gd name="connsiteX4" fmla="*/ 5227 w 14705"/>
                  <a:gd name="connsiteY4" fmla="*/ 17369 h 19591"/>
                  <a:gd name="connsiteX5" fmla="*/ 5774 w 14705"/>
                  <a:gd name="connsiteY5" fmla="*/ 17369 h 19591"/>
                  <a:gd name="connsiteX6" fmla="*/ 5774 w 14705"/>
                  <a:gd name="connsiteY6" fmla="*/ 19591 h 19591"/>
                  <a:gd name="connsiteX7" fmla="*/ 7382 w 14705"/>
                  <a:gd name="connsiteY7" fmla="*/ 19591 h 19591"/>
                  <a:gd name="connsiteX8" fmla="*/ 8218 w 14705"/>
                  <a:gd name="connsiteY8" fmla="*/ 17369 h 19591"/>
                  <a:gd name="connsiteX9" fmla="*/ 9279 w 14705"/>
                  <a:gd name="connsiteY9" fmla="*/ 17369 h 19591"/>
                  <a:gd name="connsiteX10" fmla="*/ 10115 w 14705"/>
                  <a:gd name="connsiteY10" fmla="*/ 15147 h 19591"/>
                  <a:gd name="connsiteX11" fmla="*/ 11176 w 14705"/>
                  <a:gd name="connsiteY11" fmla="*/ 14035 h 19591"/>
                  <a:gd name="connsiteX12" fmla="*/ 11176 w 14705"/>
                  <a:gd name="connsiteY12" fmla="*/ 9591 h 19591"/>
                  <a:gd name="connsiteX13" fmla="*/ 14705 w 14705"/>
                  <a:gd name="connsiteY13" fmla="*/ 1945 h 19591"/>
                  <a:gd name="connsiteX14" fmla="*/ 13823 w 14705"/>
                  <a:gd name="connsiteY14" fmla="*/ 2640 h 19591"/>
                  <a:gd name="connsiteX15" fmla="*/ 9117 w 14705"/>
                  <a:gd name="connsiteY15" fmla="*/ 5005 h 19591"/>
                  <a:gd name="connsiteX16" fmla="*/ 6764 w 14705"/>
                  <a:gd name="connsiteY16" fmla="*/ 6811 h 19591"/>
                  <a:gd name="connsiteX17" fmla="*/ 4705 w 14705"/>
                  <a:gd name="connsiteY17" fmla="*/ 6116 h 19591"/>
                  <a:gd name="connsiteX18" fmla="*/ 3529 w 14705"/>
                  <a:gd name="connsiteY18" fmla="*/ 6116 h 19591"/>
                  <a:gd name="connsiteX19" fmla="*/ 2352 w 14705"/>
                  <a:gd name="connsiteY19" fmla="*/ 5005 h 19591"/>
                  <a:gd name="connsiteX20" fmla="*/ 2941 w 14705"/>
                  <a:gd name="connsiteY20" fmla="*/ 10286 h 19591"/>
                  <a:gd name="connsiteX21" fmla="*/ 1764 w 14705"/>
                  <a:gd name="connsiteY21" fmla="*/ 10286 h 19591"/>
                  <a:gd name="connsiteX22" fmla="*/ 1176 w 14705"/>
                  <a:gd name="connsiteY22" fmla="*/ 8896 h 19591"/>
                  <a:gd name="connsiteX23" fmla="*/ 882 w 14705"/>
                  <a:gd name="connsiteY23" fmla="*/ 10981 h 19591"/>
                  <a:gd name="connsiteX24" fmla="*/ 0 w 14705"/>
                  <a:gd name="connsiteY24" fmla="*/ 10981 h 19591"/>
                  <a:gd name="connsiteX0" fmla="*/ 0 w 14705"/>
                  <a:gd name="connsiteY0" fmla="*/ 9036 h 17646"/>
                  <a:gd name="connsiteX1" fmla="*/ 588 w 14705"/>
                  <a:gd name="connsiteY1" fmla="*/ 15987 h 17646"/>
                  <a:gd name="connsiteX2" fmla="*/ 2237 w 14705"/>
                  <a:gd name="connsiteY2" fmla="*/ 16535 h 17646"/>
                  <a:gd name="connsiteX3" fmla="*/ 3330 w 14705"/>
                  <a:gd name="connsiteY3" fmla="*/ 16535 h 17646"/>
                  <a:gd name="connsiteX4" fmla="*/ 5227 w 14705"/>
                  <a:gd name="connsiteY4" fmla="*/ 15424 h 17646"/>
                  <a:gd name="connsiteX5" fmla="*/ 5774 w 14705"/>
                  <a:gd name="connsiteY5" fmla="*/ 15424 h 17646"/>
                  <a:gd name="connsiteX6" fmla="*/ 5774 w 14705"/>
                  <a:gd name="connsiteY6" fmla="*/ 17646 h 17646"/>
                  <a:gd name="connsiteX7" fmla="*/ 7382 w 14705"/>
                  <a:gd name="connsiteY7" fmla="*/ 17646 h 17646"/>
                  <a:gd name="connsiteX8" fmla="*/ 8218 w 14705"/>
                  <a:gd name="connsiteY8" fmla="*/ 15424 h 17646"/>
                  <a:gd name="connsiteX9" fmla="*/ 9279 w 14705"/>
                  <a:gd name="connsiteY9" fmla="*/ 15424 h 17646"/>
                  <a:gd name="connsiteX10" fmla="*/ 10115 w 14705"/>
                  <a:gd name="connsiteY10" fmla="*/ 13202 h 17646"/>
                  <a:gd name="connsiteX11" fmla="*/ 11176 w 14705"/>
                  <a:gd name="connsiteY11" fmla="*/ 12090 h 17646"/>
                  <a:gd name="connsiteX12" fmla="*/ 11176 w 14705"/>
                  <a:gd name="connsiteY12" fmla="*/ 7646 h 17646"/>
                  <a:gd name="connsiteX13" fmla="*/ 14705 w 14705"/>
                  <a:gd name="connsiteY13" fmla="*/ 0 h 17646"/>
                  <a:gd name="connsiteX14" fmla="*/ 9117 w 14705"/>
                  <a:gd name="connsiteY14" fmla="*/ 3060 h 17646"/>
                  <a:gd name="connsiteX15" fmla="*/ 6764 w 14705"/>
                  <a:gd name="connsiteY15" fmla="*/ 4866 h 17646"/>
                  <a:gd name="connsiteX16" fmla="*/ 4705 w 14705"/>
                  <a:gd name="connsiteY16" fmla="*/ 4171 h 17646"/>
                  <a:gd name="connsiteX17" fmla="*/ 3529 w 14705"/>
                  <a:gd name="connsiteY17" fmla="*/ 4171 h 17646"/>
                  <a:gd name="connsiteX18" fmla="*/ 2352 w 14705"/>
                  <a:gd name="connsiteY18" fmla="*/ 3060 h 17646"/>
                  <a:gd name="connsiteX19" fmla="*/ 2941 w 14705"/>
                  <a:gd name="connsiteY19" fmla="*/ 8341 h 17646"/>
                  <a:gd name="connsiteX20" fmla="*/ 1764 w 14705"/>
                  <a:gd name="connsiteY20" fmla="*/ 8341 h 17646"/>
                  <a:gd name="connsiteX21" fmla="*/ 1176 w 14705"/>
                  <a:gd name="connsiteY21" fmla="*/ 6951 h 17646"/>
                  <a:gd name="connsiteX22" fmla="*/ 882 w 14705"/>
                  <a:gd name="connsiteY22" fmla="*/ 9036 h 17646"/>
                  <a:gd name="connsiteX23" fmla="*/ 0 w 14705"/>
                  <a:gd name="connsiteY23" fmla="*/ 9036 h 17646"/>
                  <a:gd name="connsiteX0" fmla="*/ 0 w 14705"/>
                  <a:gd name="connsiteY0" fmla="*/ 9036 h 17646"/>
                  <a:gd name="connsiteX1" fmla="*/ 588 w 14705"/>
                  <a:gd name="connsiteY1" fmla="*/ 15987 h 17646"/>
                  <a:gd name="connsiteX2" fmla="*/ 2237 w 14705"/>
                  <a:gd name="connsiteY2" fmla="*/ 16535 h 17646"/>
                  <a:gd name="connsiteX3" fmla="*/ 3330 w 14705"/>
                  <a:gd name="connsiteY3" fmla="*/ 16535 h 17646"/>
                  <a:gd name="connsiteX4" fmla="*/ 5227 w 14705"/>
                  <a:gd name="connsiteY4" fmla="*/ 15424 h 17646"/>
                  <a:gd name="connsiteX5" fmla="*/ 5774 w 14705"/>
                  <a:gd name="connsiteY5" fmla="*/ 15424 h 17646"/>
                  <a:gd name="connsiteX6" fmla="*/ 5774 w 14705"/>
                  <a:gd name="connsiteY6" fmla="*/ 17646 h 17646"/>
                  <a:gd name="connsiteX7" fmla="*/ 7382 w 14705"/>
                  <a:gd name="connsiteY7" fmla="*/ 17646 h 17646"/>
                  <a:gd name="connsiteX8" fmla="*/ 8218 w 14705"/>
                  <a:gd name="connsiteY8" fmla="*/ 15424 h 17646"/>
                  <a:gd name="connsiteX9" fmla="*/ 9279 w 14705"/>
                  <a:gd name="connsiteY9" fmla="*/ 15424 h 17646"/>
                  <a:gd name="connsiteX10" fmla="*/ 10115 w 14705"/>
                  <a:gd name="connsiteY10" fmla="*/ 13202 h 17646"/>
                  <a:gd name="connsiteX11" fmla="*/ 11176 w 14705"/>
                  <a:gd name="connsiteY11" fmla="*/ 12090 h 17646"/>
                  <a:gd name="connsiteX12" fmla="*/ 11176 w 14705"/>
                  <a:gd name="connsiteY12" fmla="*/ 7646 h 17646"/>
                  <a:gd name="connsiteX13" fmla="*/ 14705 w 14705"/>
                  <a:gd name="connsiteY13" fmla="*/ 0 h 17646"/>
                  <a:gd name="connsiteX14" fmla="*/ 9117 w 14705"/>
                  <a:gd name="connsiteY14" fmla="*/ 3060 h 17646"/>
                  <a:gd name="connsiteX15" fmla="*/ 6764 w 14705"/>
                  <a:gd name="connsiteY15" fmla="*/ 4866 h 17646"/>
                  <a:gd name="connsiteX16" fmla="*/ 4705 w 14705"/>
                  <a:gd name="connsiteY16" fmla="*/ 4171 h 17646"/>
                  <a:gd name="connsiteX17" fmla="*/ 3529 w 14705"/>
                  <a:gd name="connsiteY17" fmla="*/ 4171 h 17646"/>
                  <a:gd name="connsiteX18" fmla="*/ 2352 w 14705"/>
                  <a:gd name="connsiteY18" fmla="*/ 3060 h 17646"/>
                  <a:gd name="connsiteX19" fmla="*/ 2941 w 14705"/>
                  <a:gd name="connsiteY19" fmla="*/ 8341 h 17646"/>
                  <a:gd name="connsiteX20" fmla="*/ 1764 w 14705"/>
                  <a:gd name="connsiteY20" fmla="*/ 8341 h 17646"/>
                  <a:gd name="connsiteX21" fmla="*/ 1176 w 14705"/>
                  <a:gd name="connsiteY21" fmla="*/ 6951 h 17646"/>
                  <a:gd name="connsiteX22" fmla="*/ 882 w 14705"/>
                  <a:gd name="connsiteY22" fmla="*/ 9036 h 17646"/>
                  <a:gd name="connsiteX23" fmla="*/ 0 w 14705"/>
                  <a:gd name="connsiteY23" fmla="*/ 9036 h 17646"/>
                  <a:gd name="connsiteX0" fmla="*/ 0 w 14705"/>
                  <a:gd name="connsiteY0" fmla="*/ 9036 h 17646"/>
                  <a:gd name="connsiteX1" fmla="*/ 588 w 14705"/>
                  <a:gd name="connsiteY1" fmla="*/ 15987 h 17646"/>
                  <a:gd name="connsiteX2" fmla="*/ 2237 w 14705"/>
                  <a:gd name="connsiteY2" fmla="*/ 16535 h 17646"/>
                  <a:gd name="connsiteX3" fmla="*/ 3330 w 14705"/>
                  <a:gd name="connsiteY3" fmla="*/ 16535 h 17646"/>
                  <a:gd name="connsiteX4" fmla="*/ 5227 w 14705"/>
                  <a:gd name="connsiteY4" fmla="*/ 15424 h 17646"/>
                  <a:gd name="connsiteX5" fmla="*/ 5774 w 14705"/>
                  <a:gd name="connsiteY5" fmla="*/ 15424 h 17646"/>
                  <a:gd name="connsiteX6" fmla="*/ 5774 w 14705"/>
                  <a:gd name="connsiteY6" fmla="*/ 17646 h 17646"/>
                  <a:gd name="connsiteX7" fmla="*/ 7382 w 14705"/>
                  <a:gd name="connsiteY7" fmla="*/ 17646 h 17646"/>
                  <a:gd name="connsiteX8" fmla="*/ 8218 w 14705"/>
                  <a:gd name="connsiteY8" fmla="*/ 15424 h 17646"/>
                  <a:gd name="connsiteX9" fmla="*/ 9279 w 14705"/>
                  <a:gd name="connsiteY9" fmla="*/ 15424 h 17646"/>
                  <a:gd name="connsiteX10" fmla="*/ 10115 w 14705"/>
                  <a:gd name="connsiteY10" fmla="*/ 13202 h 17646"/>
                  <a:gd name="connsiteX11" fmla="*/ 11176 w 14705"/>
                  <a:gd name="connsiteY11" fmla="*/ 12090 h 17646"/>
                  <a:gd name="connsiteX12" fmla="*/ 14705 w 14705"/>
                  <a:gd name="connsiteY12" fmla="*/ 1390 h 17646"/>
                  <a:gd name="connsiteX13" fmla="*/ 14705 w 14705"/>
                  <a:gd name="connsiteY13" fmla="*/ 0 h 17646"/>
                  <a:gd name="connsiteX14" fmla="*/ 9117 w 14705"/>
                  <a:gd name="connsiteY14" fmla="*/ 3060 h 17646"/>
                  <a:gd name="connsiteX15" fmla="*/ 6764 w 14705"/>
                  <a:gd name="connsiteY15" fmla="*/ 4866 h 17646"/>
                  <a:gd name="connsiteX16" fmla="*/ 4705 w 14705"/>
                  <a:gd name="connsiteY16" fmla="*/ 4171 h 17646"/>
                  <a:gd name="connsiteX17" fmla="*/ 3529 w 14705"/>
                  <a:gd name="connsiteY17" fmla="*/ 4171 h 17646"/>
                  <a:gd name="connsiteX18" fmla="*/ 2352 w 14705"/>
                  <a:gd name="connsiteY18" fmla="*/ 3060 h 17646"/>
                  <a:gd name="connsiteX19" fmla="*/ 2941 w 14705"/>
                  <a:gd name="connsiteY19" fmla="*/ 8341 h 17646"/>
                  <a:gd name="connsiteX20" fmla="*/ 1764 w 14705"/>
                  <a:gd name="connsiteY20" fmla="*/ 8341 h 17646"/>
                  <a:gd name="connsiteX21" fmla="*/ 1176 w 14705"/>
                  <a:gd name="connsiteY21" fmla="*/ 6951 h 17646"/>
                  <a:gd name="connsiteX22" fmla="*/ 882 w 14705"/>
                  <a:gd name="connsiteY22" fmla="*/ 9036 h 17646"/>
                  <a:gd name="connsiteX23" fmla="*/ 0 w 14705"/>
                  <a:gd name="connsiteY23" fmla="*/ 9036 h 17646"/>
                  <a:gd name="connsiteX0" fmla="*/ 0 w 14705"/>
                  <a:gd name="connsiteY0" fmla="*/ 9036 h 17646"/>
                  <a:gd name="connsiteX1" fmla="*/ 588 w 14705"/>
                  <a:gd name="connsiteY1" fmla="*/ 15987 h 17646"/>
                  <a:gd name="connsiteX2" fmla="*/ 2237 w 14705"/>
                  <a:gd name="connsiteY2" fmla="*/ 16535 h 17646"/>
                  <a:gd name="connsiteX3" fmla="*/ 3330 w 14705"/>
                  <a:gd name="connsiteY3" fmla="*/ 16535 h 17646"/>
                  <a:gd name="connsiteX4" fmla="*/ 5227 w 14705"/>
                  <a:gd name="connsiteY4" fmla="*/ 15424 h 17646"/>
                  <a:gd name="connsiteX5" fmla="*/ 5774 w 14705"/>
                  <a:gd name="connsiteY5" fmla="*/ 15424 h 17646"/>
                  <a:gd name="connsiteX6" fmla="*/ 5774 w 14705"/>
                  <a:gd name="connsiteY6" fmla="*/ 17646 h 17646"/>
                  <a:gd name="connsiteX7" fmla="*/ 7382 w 14705"/>
                  <a:gd name="connsiteY7" fmla="*/ 17646 h 17646"/>
                  <a:gd name="connsiteX8" fmla="*/ 8218 w 14705"/>
                  <a:gd name="connsiteY8" fmla="*/ 15424 h 17646"/>
                  <a:gd name="connsiteX9" fmla="*/ 9279 w 14705"/>
                  <a:gd name="connsiteY9" fmla="*/ 15424 h 17646"/>
                  <a:gd name="connsiteX10" fmla="*/ 10115 w 14705"/>
                  <a:gd name="connsiteY10" fmla="*/ 13202 h 17646"/>
                  <a:gd name="connsiteX11" fmla="*/ 9411 w 14705"/>
                  <a:gd name="connsiteY11" fmla="*/ 6256 h 17646"/>
                  <a:gd name="connsiteX12" fmla="*/ 14705 w 14705"/>
                  <a:gd name="connsiteY12" fmla="*/ 1390 h 17646"/>
                  <a:gd name="connsiteX13" fmla="*/ 14705 w 14705"/>
                  <a:gd name="connsiteY13" fmla="*/ 0 h 17646"/>
                  <a:gd name="connsiteX14" fmla="*/ 9117 w 14705"/>
                  <a:gd name="connsiteY14" fmla="*/ 3060 h 17646"/>
                  <a:gd name="connsiteX15" fmla="*/ 6764 w 14705"/>
                  <a:gd name="connsiteY15" fmla="*/ 4866 h 17646"/>
                  <a:gd name="connsiteX16" fmla="*/ 4705 w 14705"/>
                  <a:gd name="connsiteY16" fmla="*/ 4171 h 17646"/>
                  <a:gd name="connsiteX17" fmla="*/ 3529 w 14705"/>
                  <a:gd name="connsiteY17" fmla="*/ 4171 h 17646"/>
                  <a:gd name="connsiteX18" fmla="*/ 2352 w 14705"/>
                  <a:gd name="connsiteY18" fmla="*/ 3060 h 17646"/>
                  <a:gd name="connsiteX19" fmla="*/ 2941 w 14705"/>
                  <a:gd name="connsiteY19" fmla="*/ 8341 h 17646"/>
                  <a:gd name="connsiteX20" fmla="*/ 1764 w 14705"/>
                  <a:gd name="connsiteY20" fmla="*/ 8341 h 17646"/>
                  <a:gd name="connsiteX21" fmla="*/ 1176 w 14705"/>
                  <a:gd name="connsiteY21" fmla="*/ 6951 h 17646"/>
                  <a:gd name="connsiteX22" fmla="*/ 882 w 14705"/>
                  <a:gd name="connsiteY22" fmla="*/ 9036 h 17646"/>
                  <a:gd name="connsiteX23" fmla="*/ 0 w 14705"/>
                  <a:gd name="connsiteY23" fmla="*/ 9036 h 17646"/>
                  <a:gd name="connsiteX0" fmla="*/ 0 w 14705"/>
                  <a:gd name="connsiteY0" fmla="*/ 9036 h 17646"/>
                  <a:gd name="connsiteX1" fmla="*/ 588 w 14705"/>
                  <a:gd name="connsiteY1" fmla="*/ 15987 h 17646"/>
                  <a:gd name="connsiteX2" fmla="*/ 2237 w 14705"/>
                  <a:gd name="connsiteY2" fmla="*/ 16535 h 17646"/>
                  <a:gd name="connsiteX3" fmla="*/ 3330 w 14705"/>
                  <a:gd name="connsiteY3" fmla="*/ 16535 h 17646"/>
                  <a:gd name="connsiteX4" fmla="*/ 5227 w 14705"/>
                  <a:gd name="connsiteY4" fmla="*/ 15424 h 17646"/>
                  <a:gd name="connsiteX5" fmla="*/ 5774 w 14705"/>
                  <a:gd name="connsiteY5" fmla="*/ 15424 h 17646"/>
                  <a:gd name="connsiteX6" fmla="*/ 5774 w 14705"/>
                  <a:gd name="connsiteY6" fmla="*/ 17646 h 17646"/>
                  <a:gd name="connsiteX7" fmla="*/ 7382 w 14705"/>
                  <a:gd name="connsiteY7" fmla="*/ 17646 h 17646"/>
                  <a:gd name="connsiteX8" fmla="*/ 7058 w 14705"/>
                  <a:gd name="connsiteY8" fmla="*/ 14680 h 17646"/>
                  <a:gd name="connsiteX9" fmla="*/ 9279 w 14705"/>
                  <a:gd name="connsiteY9" fmla="*/ 15424 h 17646"/>
                  <a:gd name="connsiteX10" fmla="*/ 10115 w 14705"/>
                  <a:gd name="connsiteY10" fmla="*/ 13202 h 17646"/>
                  <a:gd name="connsiteX11" fmla="*/ 9411 w 14705"/>
                  <a:gd name="connsiteY11" fmla="*/ 6256 h 17646"/>
                  <a:gd name="connsiteX12" fmla="*/ 14705 w 14705"/>
                  <a:gd name="connsiteY12" fmla="*/ 1390 h 17646"/>
                  <a:gd name="connsiteX13" fmla="*/ 14705 w 14705"/>
                  <a:gd name="connsiteY13" fmla="*/ 0 h 17646"/>
                  <a:gd name="connsiteX14" fmla="*/ 9117 w 14705"/>
                  <a:gd name="connsiteY14" fmla="*/ 3060 h 17646"/>
                  <a:gd name="connsiteX15" fmla="*/ 6764 w 14705"/>
                  <a:gd name="connsiteY15" fmla="*/ 4866 h 17646"/>
                  <a:gd name="connsiteX16" fmla="*/ 4705 w 14705"/>
                  <a:gd name="connsiteY16" fmla="*/ 4171 h 17646"/>
                  <a:gd name="connsiteX17" fmla="*/ 3529 w 14705"/>
                  <a:gd name="connsiteY17" fmla="*/ 4171 h 17646"/>
                  <a:gd name="connsiteX18" fmla="*/ 2352 w 14705"/>
                  <a:gd name="connsiteY18" fmla="*/ 3060 h 17646"/>
                  <a:gd name="connsiteX19" fmla="*/ 2941 w 14705"/>
                  <a:gd name="connsiteY19" fmla="*/ 8341 h 17646"/>
                  <a:gd name="connsiteX20" fmla="*/ 1764 w 14705"/>
                  <a:gd name="connsiteY20" fmla="*/ 8341 h 17646"/>
                  <a:gd name="connsiteX21" fmla="*/ 1176 w 14705"/>
                  <a:gd name="connsiteY21" fmla="*/ 6951 h 17646"/>
                  <a:gd name="connsiteX22" fmla="*/ 882 w 14705"/>
                  <a:gd name="connsiteY22" fmla="*/ 9036 h 17646"/>
                  <a:gd name="connsiteX23" fmla="*/ 0 w 14705"/>
                  <a:gd name="connsiteY23" fmla="*/ 9036 h 17646"/>
                  <a:gd name="connsiteX0" fmla="*/ 0 w 14705"/>
                  <a:gd name="connsiteY0" fmla="*/ 9036 h 18767"/>
                  <a:gd name="connsiteX1" fmla="*/ 588 w 14705"/>
                  <a:gd name="connsiteY1" fmla="*/ 15987 h 18767"/>
                  <a:gd name="connsiteX2" fmla="*/ 2237 w 14705"/>
                  <a:gd name="connsiteY2" fmla="*/ 16535 h 18767"/>
                  <a:gd name="connsiteX3" fmla="*/ 2058 w 14705"/>
                  <a:gd name="connsiteY3" fmla="*/ 18767 h 18767"/>
                  <a:gd name="connsiteX4" fmla="*/ 5227 w 14705"/>
                  <a:gd name="connsiteY4" fmla="*/ 15424 h 18767"/>
                  <a:gd name="connsiteX5" fmla="*/ 5774 w 14705"/>
                  <a:gd name="connsiteY5" fmla="*/ 15424 h 18767"/>
                  <a:gd name="connsiteX6" fmla="*/ 5774 w 14705"/>
                  <a:gd name="connsiteY6" fmla="*/ 17646 h 18767"/>
                  <a:gd name="connsiteX7" fmla="*/ 7382 w 14705"/>
                  <a:gd name="connsiteY7" fmla="*/ 17646 h 18767"/>
                  <a:gd name="connsiteX8" fmla="*/ 7058 w 14705"/>
                  <a:gd name="connsiteY8" fmla="*/ 14680 h 18767"/>
                  <a:gd name="connsiteX9" fmla="*/ 9279 w 14705"/>
                  <a:gd name="connsiteY9" fmla="*/ 15424 h 18767"/>
                  <a:gd name="connsiteX10" fmla="*/ 10115 w 14705"/>
                  <a:gd name="connsiteY10" fmla="*/ 13202 h 18767"/>
                  <a:gd name="connsiteX11" fmla="*/ 9411 w 14705"/>
                  <a:gd name="connsiteY11" fmla="*/ 6256 h 18767"/>
                  <a:gd name="connsiteX12" fmla="*/ 14705 w 14705"/>
                  <a:gd name="connsiteY12" fmla="*/ 1390 h 18767"/>
                  <a:gd name="connsiteX13" fmla="*/ 14705 w 14705"/>
                  <a:gd name="connsiteY13" fmla="*/ 0 h 18767"/>
                  <a:gd name="connsiteX14" fmla="*/ 9117 w 14705"/>
                  <a:gd name="connsiteY14" fmla="*/ 3060 h 18767"/>
                  <a:gd name="connsiteX15" fmla="*/ 6764 w 14705"/>
                  <a:gd name="connsiteY15" fmla="*/ 4866 h 18767"/>
                  <a:gd name="connsiteX16" fmla="*/ 4705 w 14705"/>
                  <a:gd name="connsiteY16" fmla="*/ 4171 h 18767"/>
                  <a:gd name="connsiteX17" fmla="*/ 3529 w 14705"/>
                  <a:gd name="connsiteY17" fmla="*/ 4171 h 18767"/>
                  <a:gd name="connsiteX18" fmla="*/ 2352 w 14705"/>
                  <a:gd name="connsiteY18" fmla="*/ 3060 h 18767"/>
                  <a:gd name="connsiteX19" fmla="*/ 2941 w 14705"/>
                  <a:gd name="connsiteY19" fmla="*/ 8341 h 18767"/>
                  <a:gd name="connsiteX20" fmla="*/ 1764 w 14705"/>
                  <a:gd name="connsiteY20" fmla="*/ 8341 h 18767"/>
                  <a:gd name="connsiteX21" fmla="*/ 1176 w 14705"/>
                  <a:gd name="connsiteY21" fmla="*/ 6951 h 18767"/>
                  <a:gd name="connsiteX22" fmla="*/ 882 w 14705"/>
                  <a:gd name="connsiteY22" fmla="*/ 9036 h 18767"/>
                  <a:gd name="connsiteX23" fmla="*/ 0 w 14705"/>
                  <a:gd name="connsiteY23" fmla="*/ 9036 h 18767"/>
                  <a:gd name="connsiteX0" fmla="*/ 0 w 14705"/>
                  <a:gd name="connsiteY0" fmla="*/ 9036 h 18767"/>
                  <a:gd name="connsiteX1" fmla="*/ 588 w 14705"/>
                  <a:gd name="connsiteY1" fmla="*/ 15987 h 18767"/>
                  <a:gd name="connsiteX2" fmla="*/ 2237 w 14705"/>
                  <a:gd name="connsiteY2" fmla="*/ 16535 h 18767"/>
                  <a:gd name="connsiteX3" fmla="*/ 2058 w 14705"/>
                  <a:gd name="connsiteY3" fmla="*/ 18767 h 18767"/>
                  <a:gd name="connsiteX4" fmla="*/ 3529 w 14705"/>
                  <a:gd name="connsiteY4" fmla="*/ 18767 h 18767"/>
                  <a:gd name="connsiteX5" fmla="*/ 5774 w 14705"/>
                  <a:gd name="connsiteY5" fmla="*/ 15424 h 18767"/>
                  <a:gd name="connsiteX6" fmla="*/ 5774 w 14705"/>
                  <a:gd name="connsiteY6" fmla="*/ 17646 h 18767"/>
                  <a:gd name="connsiteX7" fmla="*/ 7382 w 14705"/>
                  <a:gd name="connsiteY7" fmla="*/ 17646 h 18767"/>
                  <a:gd name="connsiteX8" fmla="*/ 7058 w 14705"/>
                  <a:gd name="connsiteY8" fmla="*/ 14680 h 18767"/>
                  <a:gd name="connsiteX9" fmla="*/ 9279 w 14705"/>
                  <a:gd name="connsiteY9" fmla="*/ 15424 h 18767"/>
                  <a:gd name="connsiteX10" fmla="*/ 10115 w 14705"/>
                  <a:gd name="connsiteY10" fmla="*/ 13202 h 18767"/>
                  <a:gd name="connsiteX11" fmla="*/ 9411 w 14705"/>
                  <a:gd name="connsiteY11" fmla="*/ 6256 h 18767"/>
                  <a:gd name="connsiteX12" fmla="*/ 14705 w 14705"/>
                  <a:gd name="connsiteY12" fmla="*/ 1390 h 18767"/>
                  <a:gd name="connsiteX13" fmla="*/ 14705 w 14705"/>
                  <a:gd name="connsiteY13" fmla="*/ 0 h 18767"/>
                  <a:gd name="connsiteX14" fmla="*/ 9117 w 14705"/>
                  <a:gd name="connsiteY14" fmla="*/ 3060 h 18767"/>
                  <a:gd name="connsiteX15" fmla="*/ 6764 w 14705"/>
                  <a:gd name="connsiteY15" fmla="*/ 4866 h 18767"/>
                  <a:gd name="connsiteX16" fmla="*/ 4705 w 14705"/>
                  <a:gd name="connsiteY16" fmla="*/ 4171 h 18767"/>
                  <a:gd name="connsiteX17" fmla="*/ 3529 w 14705"/>
                  <a:gd name="connsiteY17" fmla="*/ 4171 h 18767"/>
                  <a:gd name="connsiteX18" fmla="*/ 2352 w 14705"/>
                  <a:gd name="connsiteY18" fmla="*/ 3060 h 18767"/>
                  <a:gd name="connsiteX19" fmla="*/ 2941 w 14705"/>
                  <a:gd name="connsiteY19" fmla="*/ 8341 h 18767"/>
                  <a:gd name="connsiteX20" fmla="*/ 1764 w 14705"/>
                  <a:gd name="connsiteY20" fmla="*/ 8341 h 18767"/>
                  <a:gd name="connsiteX21" fmla="*/ 1176 w 14705"/>
                  <a:gd name="connsiteY21" fmla="*/ 6951 h 18767"/>
                  <a:gd name="connsiteX22" fmla="*/ 882 w 14705"/>
                  <a:gd name="connsiteY22" fmla="*/ 9036 h 18767"/>
                  <a:gd name="connsiteX23" fmla="*/ 0 w 14705"/>
                  <a:gd name="connsiteY23" fmla="*/ 9036 h 18767"/>
                  <a:gd name="connsiteX0" fmla="*/ 0 w 14705"/>
                  <a:gd name="connsiteY0" fmla="*/ 9036 h 18767"/>
                  <a:gd name="connsiteX1" fmla="*/ 588 w 14705"/>
                  <a:gd name="connsiteY1" fmla="*/ 15987 h 18767"/>
                  <a:gd name="connsiteX2" fmla="*/ 2237 w 14705"/>
                  <a:gd name="connsiteY2" fmla="*/ 16535 h 18767"/>
                  <a:gd name="connsiteX3" fmla="*/ 2058 w 14705"/>
                  <a:gd name="connsiteY3" fmla="*/ 18767 h 18767"/>
                  <a:gd name="connsiteX4" fmla="*/ 3529 w 14705"/>
                  <a:gd name="connsiteY4" fmla="*/ 18767 h 18767"/>
                  <a:gd name="connsiteX5" fmla="*/ 3823 w 14705"/>
                  <a:gd name="connsiteY5" fmla="*/ 15987 h 18767"/>
                  <a:gd name="connsiteX6" fmla="*/ 5774 w 14705"/>
                  <a:gd name="connsiteY6" fmla="*/ 17646 h 18767"/>
                  <a:gd name="connsiteX7" fmla="*/ 7382 w 14705"/>
                  <a:gd name="connsiteY7" fmla="*/ 17646 h 18767"/>
                  <a:gd name="connsiteX8" fmla="*/ 7058 w 14705"/>
                  <a:gd name="connsiteY8" fmla="*/ 14680 h 18767"/>
                  <a:gd name="connsiteX9" fmla="*/ 9279 w 14705"/>
                  <a:gd name="connsiteY9" fmla="*/ 15424 h 18767"/>
                  <a:gd name="connsiteX10" fmla="*/ 10115 w 14705"/>
                  <a:gd name="connsiteY10" fmla="*/ 13202 h 18767"/>
                  <a:gd name="connsiteX11" fmla="*/ 9411 w 14705"/>
                  <a:gd name="connsiteY11" fmla="*/ 6256 h 18767"/>
                  <a:gd name="connsiteX12" fmla="*/ 14705 w 14705"/>
                  <a:gd name="connsiteY12" fmla="*/ 1390 h 18767"/>
                  <a:gd name="connsiteX13" fmla="*/ 14705 w 14705"/>
                  <a:gd name="connsiteY13" fmla="*/ 0 h 18767"/>
                  <a:gd name="connsiteX14" fmla="*/ 9117 w 14705"/>
                  <a:gd name="connsiteY14" fmla="*/ 3060 h 18767"/>
                  <a:gd name="connsiteX15" fmla="*/ 6764 w 14705"/>
                  <a:gd name="connsiteY15" fmla="*/ 4866 h 18767"/>
                  <a:gd name="connsiteX16" fmla="*/ 4705 w 14705"/>
                  <a:gd name="connsiteY16" fmla="*/ 4171 h 18767"/>
                  <a:gd name="connsiteX17" fmla="*/ 3529 w 14705"/>
                  <a:gd name="connsiteY17" fmla="*/ 4171 h 18767"/>
                  <a:gd name="connsiteX18" fmla="*/ 2352 w 14705"/>
                  <a:gd name="connsiteY18" fmla="*/ 3060 h 18767"/>
                  <a:gd name="connsiteX19" fmla="*/ 2941 w 14705"/>
                  <a:gd name="connsiteY19" fmla="*/ 8341 h 18767"/>
                  <a:gd name="connsiteX20" fmla="*/ 1764 w 14705"/>
                  <a:gd name="connsiteY20" fmla="*/ 8341 h 18767"/>
                  <a:gd name="connsiteX21" fmla="*/ 1176 w 14705"/>
                  <a:gd name="connsiteY21" fmla="*/ 6951 h 18767"/>
                  <a:gd name="connsiteX22" fmla="*/ 882 w 14705"/>
                  <a:gd name="connsiteY22" fmla="*/ 9036 h 18767"/>
                  <a:gd name="connsiteX23" fmla="*/ 0 w 14705"/>
                  <a:gd name="connsiteY23" fmla="*/ 9036 h 18767"/>
                  <a:gd name="connsiteX0" fmla="*/ 0 w 14705"/>
                  <a:gd name="connsiteY0" fmla="*/ 9036 h 18767"/>
                  <a:gd name="connsiteX1" fmla="*/ 588 w 14705"/>
                  <a:gd name="connsiteY1" fmla="*/ 15987 h 18767"/>
                  <a:gd name="connsiteX2" fmla="*/ 2237 w 14705"/>
                  <a:gd name="connsiteY2" fmla="*/ 16535 h 18767"/>
                  <a:gd name="connsiteX3" fmla="*/ 2058 w 14705"/>
                  <a:gd name="connsiteY3" fmla="*/ 18767 h 18767"/>
                  <a:gd name="connsiteX4" fmla="*/ 3529 w 14705"/>
                  <a:gd name="connsiteY4" fmla="*/ 18767 h 18767"/>
                  <a:gd name="connsiteX5" fmla="*/ 3823 w 14705"/>
                  <a:gd name="connsiteY5" fmla="*/ 15987 h 18767"/>
                  <a:gd name="connsiteX6" fmla="*/ 5588 w 14705"/>
                  <a:gd name="connsiteY6" fmla="*/ 16682 h 18767"/>
                  <a:gd name="connsiteX7" fmla="*/ 7382 w 14705"/>
                  <a:gd name="connsiteY7" fmla="*/ 17646 h 18767"/>
                  <a:gd name="connsiteX8" fmla="*/ 7058 w 14705"/>
                  <a:gd name="connsiteY8" fmla="*/ 14680 h 18767"/>
                  <a:gd name="connsiteX9" fmla="*/ 9279 w 14705"/>
                  <a:gd name="connsiteY9" fmla="*/ 15424 h 18767"/>
                  <a:gd name="connsiteX10" fmla="*/ 10115 w 14705"/>
                  <a:gd name="connsiteY10" fmla="*/ 13202 h 18767"/>
                  <a:gd name="connsiteX11" fmla="*/ 9411 w 14705"/>
                  <a:gd name="connsiteY11" fmla="*/ 6256 h 18767"/>
                  <a:gd name="connsiteX12" fmla="*/ 14705 w 14705"/>
                  <a:gd name="connsiteY12" fmla="*/ 1390 h 18767"/>
                  <a:gd name="connsiteX13" fmla="*/ 14705 w 14705"/>
                  <a:gd name="connsiteY13" fmla="*/ 0 h 18767"/>
                  <a:gd name="connsiteX14" fmla="*/ 9117 w 14705"/>
                  <a:gd name="connsiteY14" fmla="*/ 3060 h 18767"/>
                  <a:gd name="connsiteX15" fmla="*/ 6764 w 14705"/>
                  <a:gd name="connsiteY15" fmla="*/ 4866 h 18767"/>
                  <a:gd name="connsiteX16" fmla="*/ 4705 w 14705"/>
                  <a:gd name="connsiteY16" fmla="*/ 4171 h 18767"/>
                  <a:gd name="connsiteX17" fmla="*/ 3529 w 14705"/>
                  <a:gd name="connsiteY17" fmla="*/ 4171 h 18767"/>
                  <a:gd name="connsiteX18" fmla="*/ 2352 w 14705"/>
                  <a:gd name="connsiteY18" fmla="*/ 3060 h 18767"/>
                  <a:gd name="connsiteX19" fmla="*/ 2941 w 14705"/>
                  <a:gd name="connsiteY19" fmla="*/ 8341 h 18767"/>
                  <a:gd name="connsiteX20" fmla="*/ 1764 w 14705"/>
                  <a:gd name="connsiteY20" fmla="*/ 8341 h 18767"/>
                  <a:gd name="connsiteX21" fmla="*/ 1176 w 14705"/>
                  <a:gd name="connsiteY21" fmla="*/ 6951 h 18767"/>
                  <a:gd name="connsiteX22" fmla="*/ 882 w 14705"/>
                  <a:gd name="connsiteY22" fmla="*/ 9036 h 18767"/>
                  <a:gd name="connsiteX23" fmla="*/ 0 w 14705"/>
                  <a:gd name="connsiteY23" fmla="*/ 9036 h 18767"/>
                  <a:gd name="connsiteX0" fmla="*/ 0 w 14705"/>
                  <a:gd name="connsiteY0" fmla="*/ 9036 h 18767"/>
                  <a:gd name="connsiteX1" fmla="*/ 588 w 14705"/>
                  <a:gd name="connsiteY1" fmla="*/ 15987 h 18767"/>
                  <a:gd name="connsiteX2" fmla="*/ 2237 w 14705"/>
                  <a:gd name="connsiteY2" fmla="*/ 16535 h 18767"/>
                  <a:gd name="connsiteX3" fmla="*/ 2058 w 14705"/>
                  <a:gd name="connsiteY3" fmla="*/ 18767 h 18767"/>
                  <a:gd name="connsiteX4" fmla="*/ 3529 w 14705"/>
                  <a:gd name="connsiteY4" fmla="*/ 18767 h 18767"/>
                  <a:gd name="connsiteX5" fmla="*/ 3823 w 14705"/>
                  <a:gd name="connsiteY5" fmla="*/ 15987 h 18767"/>
                  <a:gd name="connsiteX6" fmla="*/ 5588 w 14705"/>
                  <a:gd name="connsiteY6" fmla="*/ 16682 h 18767"/>
                  <a:gd name="connsiteX7" fmla="*/ 6764 w 14705"/>
                  <a:gd name="connsiteY7" fmla="*/ 15987 h 18767"/>
                  <a:gd name="connsiteX8" fmla="*/ 7058 w 14705"/>
                  <a:gd name="connsiteY8" fmla="*/ 14680 h 18767"/>
                  <a:gd name="connsiteX9" fmla="*/ 9279 w 14705"/>
                  <a:gd name="connsiteY9" fmla="*/ 15424 h 18767"/>
                  <a:gd name="connsiteX10" fmla="*/ 10115 w 14705"/>
                  <a:gd name="connsiteY10" fmla="*/ 13202 h 18767"/>
                  <a:gd name="connsiteX11" fmla="*/ 9411 w 14705"/>
                  <a:gd name="connsiteY11" fmla="*/ 6256 h 18767"/>
                  <a:gd name="connsiteX12" fmla="*/ 14705 w 14705"/>
                  <a:gd name="connsiteY12" fmla="*/ 1390 h 18767"/>
                  <a:gd name="connsiteX13" fmla="*/ 14705 w 14705"/>
                  <a:gd name="connsiteY13" fmla="*/ 0 h 18767"/>
                  <a:gd name="connsiteX14" fmla="*/ 9117 w 14705"/>
                  <a:gd name="connsiteY14" fmla="*/ 3060 h 18767"/>
                  <a:gd name="connsiteX15" fmla="*/ 6764 w 14705"/>
                  <a:gd name="connsiteY15" fmla="*/ 4866 h 18767"/>
                  <a:gd name="connsiteX16" fmla="*/ 4705 w 14705"/>
                  <a:gd name="connsiteY16" fmla="*/ 4171 h 18767"/>
                  <a:gd name="connsiteX17" fmla="*/ 3529 w 14705"/>
                  <a:gd name="connsiteY17" fmla="*/ 4171 h 18767"/>
                  <a:gd name="connsiteX18" fmla="*/ 2352 w 14705"/>
                  <a:gd name="connsiteY18" fmla="*/ 3060 h 18767"/>
                  <a:gd name="connsiteX19" fmla="*/ 2941 w 14705"/>
                  <a:gd name="connsiteY19" fmla="*/ 8341 h 18767"/>
                  <a:gd name="connsiteX20" fmla="*/ 1764 w 14705"/>
                  <a:gd name="connsiteY20" fmla="*/ 8341 h 18767"/>
                  <a:gd name="connsiteX21" fmla="*/ 1176 w 14705"/>
                  <a:gd name="connsiteY21" fmla="*/ 6951 h 18767"/>
                  <a:gd name="connsiteX22" fmla="*/ 882 w 14705"/>
                  <a:gd name="connsiteY22" fmla="*/ 9036 h 18767"/>
                  <a:gd name="connsiteX23" fmla="*/ 0 w 14705"/>
                  <a:gd name="connsiteY23" fmla="*/ 9036 h 18767"/>
                  <a:gd name="connsiteX0" fmla="*/ 0 w 14705"/>
                  <a:gd name="connsiteY0" fmla="*/ 9036 h 18767"/>
                  <a:gd name="connsiteX1" fmla="*/ 588 w 14705"/>
                  <a:gd name="connsiteY1" fmla="*/ 15987 h 18767"/>
                  <a:gd name="connsiteX2" fmla="*/ 2237 w 14705"/>
                  <a:gd name="connsiteY2" fmla="*/ 16535 h 18767"/>
                  <a:gd name="connsiteX3" fmla="*/ 2058 w 14705"/>
                  <a:gd name="connsiteY3" fmla="*/ 18767 h 18767"/>
                  <a:gd name="connsiteX4" fmla="*/ 3529 w 14705"/>
                  <a:gd name="connsiteY4" fmla="*/ 18767 h 18767"/>
                  <a:gd name="connsiteX5" fmla="*/ 3823 w 14705"/>
                  <a:gd name="connsiteY5" fmla="*/ 15987 h 18767"/>
                  <a:gd name="connsiteX6" fmla="*/ 5588 w 14705"/>
                  <a:gd name="connsiteY6" fmla="*/ 16682 h 18767"/>
                  <a:gd name="connsiteX7" fmla="*/ 6764 w 14705"/>
                  <a:gd name="connsiteY7" fmla="*/ 15987 h 18767"/>
                  <a:gd name="connsiteX8" fmla="*/ 7647 w 14705"/>
                  <a:gd name="connsiteY8" fmla="*/ 13207 h 18767"/>
                  <a:gd name="connsiteX9" fmla="*/ 9279 w 14705"/>
                  <a:gd name="connsiteY9" fmla="*/ 15424 h 18767"/>
                  <a:gd name="connsiteX10" fmla="*/ 10115 w 14705"/>
                  <a:gd name="connsiteY10" fmla="*/ 13202 h 18767"/>
                  <a:gd name="connsiteX11" fmla="*/ 9411 w 14705"/>
                  <a:gd name="connsiteY11" fmla="*/ 6256 h 18767"/>
                  <a:gd name="connsiteX12" fmla="*/ 14705 w 14705"/>
                  <a:gd name="connsiteY12" fmla="*/ 1390 h 18767"/>
                  <a:gd name="connsiteX13" fmla="*/ 14705 w 14705"/>
                  <a:gd name="connsiteY13" fmla="*/ 0 h 18767"/>
                  <a:gd name="connsiteX14" fmla="*/ 9117 w 14705"/>
                  <a:gd name="connsiteY14" fmla="*/ 3060 h 18767"/>
                  <a:gd name="connsiteX15" fmla="*/ 6764 w 14705"/>
                  <a:gd name="connsiteY15" fmla="*/ 4866 h 18767"/>
                  <a:gd name="connsiteX16" fmla="*/ 4705 w 14705"/>
                  <a:gd name="connsiteY16" fmla="*/ 4171 h 18767"/>
                  <a:gd name="connsiteX17" fmla="*/ 3529 w 14705"/>
                  <a:gd name="connsiteY17" fmla="*/ 4171 h 18767"/>
                  <a:gd name="connsiteX18" fmla="*/ 2352 w 14705"/>
                  <a:gd name="connsiteY18" fmla="*/ 3060 h 18767"/>
                  <a:gd name="connsiteX19" fmla="*/ 2941 w 14705"/>
                  <a:gd name="connsiteY19" fmla="*/ 8341 h 18767"/>
                  <a:gd name="connsiteX20" fmla="*/ 1764 w 14705"/>
                  <a:gd name="connsiteY20" fmla="*/ 8341 h 18767"/>
                  <a:gd name="connsiteX21" fmla="*/ 1176 w 14705"/>
                  <a:gd name="connsiteY21" fmla="*/ 6951 h 18767"/>
                  <a:gd name="connsiteX22" fmla="*/ 882 w 14705"/>
                  <a:gd name="connsiteY22" fmla="*/ 9036 h 18767"/>
                  <a:gd name="connsiteX23" fmla="*/ 0 w 14705"/>
                  <a:gd name="connsiteY23" fmla="*/ 9036 h 18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705" h="18767">
                    <a:moveTo>
                      <a:pt x="0" y="9036"/>
                    </a:moveTo>
                    <a:cubicBezTo>
                      <a:pt x="86" y="10518"/>
                      <a:pt x="502" y="14505"/>
                      <a:pt x="588" y="15987"/>
                    </a:cubicBezTo>
                    <a:lnTo>
                      <a:pt x="2237" y="16535"/>
                    </a:lnTo>
                    <a:cubicBezTo>
                      <a:pt x="2177" y="17279"/>
                      <a:pt x="2118" y="18023"/>
                      <a:pt x="2058" y="18767"/>
                    </a:cubicBezTo>
                    <a:lnTo>
                      <a:pt x="3529" y="18767"/>
                    </a:lnTo>
                    <a:lnTo>
                      <a:pt x="3823" y="15987"/>
                    </a:lnTo>
                    <a:lnTo>
                      <a:pt x="5588" y="16682"/>
                    </a:lnTo>
                    <a:lnTo>
                      <a:pt x="6764" y="15987"/>
                    </a:lnTo>
                    <a:lnTo>
                      <a:pt x="7647" y="13207"/>
                    </a:lnTo>
                    <a:lnTo>
                      <a:pt x="9279" y="15424"/>
                    </a:lnTo>
                    <a:lnTo>
                      <a:pt x="10115" y="13202"/>
                    </a:lnTo>
                    <a:cubicBezTo>
                      <a:pt x="9880" y="10887"/>
                      <a:pt x="9646" y="8571"/>
                      <a:pt x="9411" y="6256"/>
                    </a:cubicBezTo>
                    <a:lnTo>
                      <a:pt x="14705" y="1390"/>
                    </a:lnTo>
                    <a:lnTo>
                      <a:pt x="14705" y="0"/>
                    </a:lnTo>
                    <a:lnTo>
                      <a:pt x="9117" y="3060"/>
                    </a:lnTo>
                    <a:lnTo>
                      <a:pt x="6764" y="4866"/>
                    </a:lnTo>
                    <a:lnTo>
                      <a:pt x="4705" y="4171"/>
                    </a:lnTo>
                    <a:cubicBezTo>
                      <a:pt x="4609" y="3060"/>
                      <a:pt x="3625" y="5282"/>
                      <a:pt x="3529" y="4171"/>
                    </a:cubicBezTo>
                    <a:lnTo>
                      <a:pt x="2352" y="3060"/>
                    </a:lnTo>
                    <a:cubicBezTo>
                      <a:pt x="2592" y="5700"/>
                      <a:pt x="2701" y="5701"/>
                      <a:pt x="2941" y="8341"/>
                    </a:cubicBezTo>
                    <a:lnTo>
                      <a:pt x="1764" y="8341"/>
                    </a:lnTo>
                    <a:cubicBezTo>
                      <a:pt x="1582" y="7230"/>
                      <a:pt x="1358" y="8062"/>
                      <a:pt x="1176" y="6951"/>
                    </a:cubicBezTo>
                    <a:lnTo>
                      <a:pt x="882" y="9036"/>
                    </a:lnTo>
                    <a:lnTo>
                      <a:pt x="0" y="9036"/>
                    </a:lnTo>
                    <a:close/>
                  </a:path>
                </a:pathLst>
              </a:custGeom>
              <a:solidFill>
                <a:srgbClr val="438086">
                  <a:lumMod val="20000"/>
                  <a:lumOff val="80000"/>
                </a:srgbClr>
              </a:solidFill>
              <a:ln w="3175" cap="flat" cmpd="sng" algn="ctr">
                <a:solidFill>
                  <a:srgbClr val="438086"/>
                </a:solidFill>
                <a:prstDash val="solid"/>
                <a:headEnd/>
                <a:tailEnd/>
              </a:ln>
              <a:effectLst/>
            </p:spPr>
            <p:txBody>
              <a:bodyPr wrap="square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MT">
                <a:extLst>
                  <a:ext uri="{FF2B5EF4-FFF2-40B4-BE49-F238E27FC236}">
                    <a16:creationId xmlns:a16="http://schemas.microsoft.com/office/drawing/2014/main" id="{33E711BA-44F2-4C4F-88EE-2262FF1B1F6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3083780">
                <a:off x="2975783" y="5880956"/>
                <a:ext cx="143640" cy="45059"/>
              </a:xfrm>
              <a:custGeom>
                <a:avLst/>
                <a:gdLst>
                  <a:gd name="connsiteX0" fmla="*/ 0 w 10000"/>
                  <a:gd name="connsiteY0" fmla="*/ 7919 h 14586"/>
                  <a:gd name="connsiteX1" fmla="*/ 257 w 10000"/>
                  <a:gd name="connsiteY1" fmla="*/ 12364 h 14586"/>
                  <a:gd name="connsiteX2" fmla="*/ 1061 w 10000"/>
                  <a:gd name="connsiteY2" fmla="*/ 13475 h 14586"/>
                  <a:gd name="connsiteX3" fmla="*/ 2154 w 10000"/>
                  <a:gd name="connsiteY3" fmla="*/ 13475 h 14586"/>
                  <a:gd name="connsiteX4" fmla="*/ 4051 w 10000"/>
                  <a:gd name="connsiteY4" fmla="*/ 12364 h 14586"/>
                  <a:gd name="connsiteX5" fmla="*/ 4598 w 10000"/>
                  <a:gd name="connsiteY5" fmla="*/ 12364 h 14586"/>
                  <a:gd name="connsiteX6" fmla="*/ 4598 w 10000"/>
                  <a:gd name="connsiteY6" fmla="*/ 14586 h 14586"/>
                  <a:gd name="connsiteX7" fmla="*/ 6206 w 10000"/>
                  <a:gd name="connsiteY7" fmla="*/ 14586 h 14586"/>
                  <a:gd name="connsiteX8" fmla="*/ 7042 w 10000"/>
                  <a:gd name="connsiteY8" fmla="*/ 12364 h 14586"/>
                  <a:gd name="connsiteX9" fmla="*/ 8103 w 10000"/>
                  <a:gd name="connsiteY9" fmla="*/ 12364 h 14586"/>
                  <a:gd name="connsiteX10" fmla="*/ 8939 w 10000"/>
                  <a:gd name="connsiteY10" fmla="*/ 10142 h 14586"/>
                  <a:gd name="connsiteX11" fmla="*/ 10000 w 10000"/>
                  <a:gd name="connsiteY11" fmla="*/ 9030 h 14586"/>
                  <a:gd name="connsiteX12" fmla="*/ 10000 w 10000"/>
                  <a:gd name="connsiteY12" fmla="*/ 4586 h 14586"/>
                  <a:gd name="connsiteX13" fmla="*/ 9196 w 10000"/>
                  <a:gd name="connsiteY13" fmla="*/ 6808 h 14586"/>
                  <a:gd name="connsiteX14" fmla="*/ 8650 w 10000"/>
                  <a:gd name="connsiteY14" fmla="*/ 7919 h 14586"/>
                  <a:gd name="connsiteX15" fmla="*/ 8103 w 10000"/>
                  <a:gd name="connsiteY15" fmla="*/ 7919 h 14586"/>
                  <a:gd name="connsiteX16" fmla="*/ 7846 w 10000"/>
                  <a:gd name="connsiteY16" fmla="*/ 5697 h 14586"/>
                  <a:gd name="connsiteX17" fmla="*/ 7042 w 10000"/>
                  <a:gd name="connsiteY17" fmla="*/ 6808 h 14586"/>
                  <a:gd name="connsiteX18" fmla="*/ 5402 w 10000"/>
                  <a:gd name="connsiteY18" fmla="*/ 7919 h 14586"/>
                  <a:gd name="connsiteX19" fmla="*/ 5402 w 10000"/>
                  <a:gd name="connsiteY19" fmla="*/ 5697 h 14586"/>
                  <a:gd name="connsiteX20" fmla="*/ 3529 w 10000"/>
                  <a:gd name="connsiteY20" fmla="*/ 1111 h 14586"/>
                  <a:gd name="connsiteX21" fmla="*/ 2412 w 10000"/>
                  <a:gd name="connsiteY21" fmla="*/ 6808 h 14586"/>
                  <a:gd name="connsiteX22" fmla="*/ 1897 w 10000"/>
                  <a:gd name="connsiteY22" fmla="*/ 5697 h 14586"/>
                  <a:gd name="connsiteX23" fmla="*/ 1897 w 10000"/>
                  <a:gd name="connsiteY23" fmla="*/ 7919 h 14586"/>
                  <a:gd name="connsiteX24" fmla="*/ 1061 w 10000"/>
                  <a:gd name="connsiteY24" fmla="*/ 7919 h 14586"/>
                  <a:gd name="connsiteX25" fmla="*/ 514 w 10000"/>
                  <a:gd name="connsiteY25" fmla="*/ 4586 h 14586"/>
                  <a:gd name="connsiteX26" fmla="*/ 514 w 10000"/>
                  <a:gd name="connsiteY26" fmla="*/ 6808 h 14586"/>
                  <a:gd name="connsiteX27" fmla="*/ 0 w 10000"/>
                  <a:gd name="connsiteY27" fmla="*/ 7919 h 14586"/>
                  <a:gd name="connsiteX0" fmla="*/ 0 w 10000"/>
                  <a:gd name="connsiteY0" fmla="*/ 7919 h 14586"/>
                  <a:gd name="connsiteX1" fmla="*/ 257 w 10000"/>
                  <a:gd name="connsiteY1" fmla="*/ 12364 h 14586"/>
                  <a:gd name="connsiteX2" fmla="*/ 1061 w 10000"/>
                  <a:gd name="connsiteY2" fmla="*/ 13475 h 14586"/>
                  <a:gd name="connsiteX3" fmla="*/ 2154 w 10000"/>
                  <a:gd name="connsiteY3" fmla="*/ 13475 h 14586"/>
                  <a:gd name="connsiteX4" fmla="*/ 4051 w 10000"/>
                  <a:gd name="connsiteY4" fmla="*/ 12364 h 14586"/>
                  <a:gd name="connsiteX5" fmla="*/ 4598 w 10000"/>
                  <a:gd name="connsiteY5" fmla="*/ 12364 h 14586"/>
                  <a:gd name="connsiteX6" fmla="*/ 4598 w 10000"/>
                  <a:gd name="connsiteY6" fmla="*/ 14586 h 14586"/>
                  <a:gd name="connsiteX7" fmla="*/ 6206 w 10000"/>
                  <a:gd name="connsiteY7" fmla="*/ 14586 h 14586"/>
                  <a:gd name="connsiteX8" fmla="*/ 7042 w 10000"/>
                  <a:gd name="connsiteY8" fmla="*/ 12364 h 14586"/>
                  <a:gd name="connsiteX9" fmla="*/ 8103 w 10000"/>
                  <a:gd name="connsiteY9" fmla="*/ 12364 h 14586"/>
                  <a:gd name="connsiteX10" fmla="*/ 8939 w 10000"/>
                  <a:gd name="connsiteY10" fmla="*/ 10142 h 14586"/>
                  <a:gd name="connsiteX11" fmla="*/ 10000 w 10000"/>
                  <a:gd name="connsiteY11" fmla="*/ 9030 h 14586"/>
                  <a:gd name="connsiteX12" fmla="*/ 10000 w 10000"/>
                  <a:gd name="connsiteY12" fmla="*/ 4586 h 14586"/>
                  <a:gd name="connsiteX13" fmla="*/ 9196 w 10000"/>
                  <a:gd name="connsiteY13" fmla="*/ 6808 h 14586"/>
                  <a:gd name="connsiteX14" fmla="*/ 8650 w 10000"/>
                  <a:gd name="connsiteY14" fmla="*/ 7919 h 14586"/>
                  <a:gd name="connsiteX15" fmla="*/ 8103 w 10000"/>
                  <a:gd name="connsiteY15" fmla="*/ 7919 h 14586"/>
                  <a:gd name="connsiteX16" fmla="*/ 7846 w 10000"/>
                  <a:gd name="connsiteY16" fmla="*/ 5697 h 14586"/>
                  <a:gd name="connsiteX17" fmla="*/ 7042 w 10000"/>
                  <a:gd name="connsiteY17" fmla="*/ 6808 h 14586"/>
                  <a:gd name="connsiteX18" fmla="*/ 5402 w 10000"/>
                  <a:gd name="connsiteY18" fmla="*/ 7919 h 14586"/>
                  <a:gd name="connsiteX19" fmla="*/ 5402 w 10000"/>
                  <a:gd name="connsiteY19" fmla="*/ 5697 h 14586"/>
                  <a:gd name="connsiteX20" fmla="*/ 3529 w 10000"/>
                  <a:gd name="connsiteY20" fmla="*/ 1111 h 14586"/>
                  <a:gd name="connsiteX21" fmla="*/ 2412 w 10000"/>
                  <a:gd name="connsiteY21" fmla="*/ 6808 h 14586"/>
                  <a:gd name="connsiteX22" fmla="*/ 1176 w 10000"/>
                  <a:gd name="connsiteY22" fmla="*/ 0 h 14586"/>
                  <a:gd name="connsiteX23" fmla="*/ 1897 w 10000"/>
                  <a:gd name="connsiteY23" fmla="*/ 7919 h 14586"/>
                  <a:gd name="connsiteX24" fmla="*/ 1061 w 10000"/>
                  <a:gd name="connsiteY24" fmla="*/ 7919 h 14586"/>
                  <a:gd name="connsiteX25" fmla="*/ 514 w 10000"/>
                  <a:gd name="connsiteY25" fmla="*/ 4586 h 14586"/>
                  <a:gd name="connsiteX26" fmla="*/ 514 w 10000"/>
                  <a:gd name="connsiteY26" fmla="*/ 6808 h 14586"/>
                  <a:gd name="connsiteX27" fmla="*/ 0 w 10000"/>
                  <a:gd name="connsiteY27" fmla="*/ 7919 h 14586"/>
                  <a:gd name="connsiteX0" fmla="*/ 0 w 10000"/>
                  <a:gd name="connsiteY0" fmla="*/ 7919 h 14586"/>
                  <a:gd name="connsiteX1" fmla="*/ 257 w 10000"/>
                  <a:gd name="connsiteY1" fmla="*/ 12364 h 14586"/>
                  <a:gd name="connsiteX2" fmla="*/ 1061 w 10000"/>
                  <a:gd name="connsiteY2" fmla="*/ 13475 h 14586"/>
                  <a:gd name="connsiteX3" fmla="*/ 2154 w 10000"/>
                  <a:gd name="connsiteY3" fmla="*/ 13475 h 14586"/>
                  <a:gd name="connsiteX4" fmla="*/ 4051 w 10000"/>
                  <a:gd name="connsiteY4" fmla="*/ 12364 h 14586"/>
                  <a:gd name="connsiteX5" fmla="*/ 4598 w 10000"/>
                  <a:gd name="connsiteY5" fmla="*/ 12364 h 14586"/>
                  <a:gd name="connsiteX6" fmla="*/ 4598 w 10000"/>
                  <a:gd name="connsiteY6" fmla="*/ 14586 h 14586"/>
                  <a:gd name="connsiteX7" fmla="*/ 6206 w 10000"/>
                  <a:gd name="connsiteY7" fmla="*/ 14586 h 14586"/>
                  <a:gd name="connsiteX8" fmla="*/ 7042 w 10000"/>
                  <a:gd name="connsiteY8" fmla="*/ 12364 h 14586"/>
                  <a:gd name="connsiteX9" fmla="*/ 8103 w 10000"/>
                  <a:gd name="connsiteY9" fmla="*/ 12364 h 14586"/>
                  <a:gd name="connsiteX10" fmla="*/ 8939 w 10000"/>
                  <a:gd name="connsiteY10" fmla="*/ 10142 h 14586"/>
                  <a:gd name="connsiteX11" fmla="*/ 10000 w 10000"/>
                  <a:gd name="connsiteY11" fmla="*/ 9030 h 14586"/>
                  <a:gd name="connsiteX12" fmla="*/ 10000 w 10000"/>
                  <a:gd name="connsiteY12" fmla="*/ 4586 h 14586"/>
                  <a:gd name="connsiteX13" fmla="*/ 9196 w 10000"/>
                  <a:gd name="connsiteY13" fmla="*/ 6808 h 14586"/>
                  <a:gd name="connsiteX14" fmla="*/ 8650 w 10000"/>
                  <a:gd name="connsiteY14" fmla="*/ 7919 h 14586"/>
                  <a:gd name="connsiteX15" fmla="*/ 8103 w 10000"/>
                  <a:gd name="connsiteY15" fmla="*/ 7919 h 14586"/>
                  <a:gd name="connsiteX16" fmla="*/ 7846 w 10000"/>
                  <a:gd name="connsiteY16" fmla="*/ 5697 h 14586"/>
                  <a:gd name="connsiteX17" fmla="*/ 7042 w 10000"/>
                  <a:gd name="connsiteY17" fmla="*/ 6808 h 14586"/>
                  <a:gd name="connsiteX18" fmla="*/ 5402 w 10000"/>
                  <a:gd name="connsiteY18" fmla="*/ 7919 h 14586"/>
                  <a:gd name="connsiteX19" fmla="*/ 5402 w 10000"/>
                  <a:gd name="connsiteY19" fmla="*/ 5697 h 14586"/>
                  <a:gd name="connsiteX20" fmla="*/ 3529 w 10000"/>
                  <a:gd name="connsiteY20" fmla="*/ 1111 h 14586"/>
                  <a:gd name="connsiteX21" fmla="*/ 2353 w 10000"/>
                  <a:gd name="connsiteY21" fmla="*/ 1111 h 14586"/>
                  <a:gd name="connsiteX22" fmla="*/ 1176 w 10000"/>
                  <a:gd name="connsiteY22" fmla="*/ 0 h 14586"/>
                  <a:gd name="connsiteX23" fmla="*/ 1897 w 10000"/>
                  <a:gd name="connsiteY23" fmla="*/ 7919 h 14586"/>
                  <a:gd name="connsiteX24" fmla="*/ 1061 w 10000"/>
                  <a:gd name="connsiteY24" fmla="*/ 7919 h 14586"/>
                  <a:gd name="connsiteX25" fmla="*/ 514 w 10000"/>
                  <a:gd name="connsiteY25" fmla="*/ 4586 h 14586"/>
                  <a:gd name="connsiteX26" fmla="*/ 514 w 10000"/>
                  <a:gd name="connsiteY26" fmla="*/ 6808 h 14586"/>
                  <a:gd name="connsiteX27" fmla="*/ 0 w 10000"/>
                  <a:gd name="connsiteY27" fmla="*/ 7919 h 14586"/>
                  <a:gd name="connsiteX0" fmla="*/ 0 w 10000"/>
                  <a:gd name="connsiteY0" fmla="*/ 7919 h 14586"/>
                  <a:gd name="connsiteX1" fmla="*/ 257 w 10000"/>
                  <a:gd name="connsiteY1" fmla="*/ 12364 h 14586"/>
                  <a:gd name="connsiteX2" fmla="*/ 1061 w 10000"/>
                  <a:gd name="connsiteY2" fmla="*/ 13475 h 14586"/>
                  <a:gd name="connsiteX3" fmla="*/ 2154 w 10000"/>
                  <a:gd name="connsiteY3" fmla="*/ 13475 h 14586"/>
                  <a:gd name="connsiteX4" fmla="*/ 4051 w 10000"/>
                  <a:gd name="connsiteY4" fmla="*/ 12364 h 14586"/>
                  <a:gd name="connsiteX5" fmla="*/ 4598 w 10000"/>
                  <a:gd name="connsiteY5" fmla="*/ 12364 h 14586"/>
                  <a:gd name="connsiteX6" fmla="*/ 4598 w 10000"/>
                  <a:gd name="connsiteY6" fmla="*/ 14586 h 14586"/>
                  <a:gd name="connsiteX7" fmla="*/ 6206 w 10000"/>
                  <a:gd name="connsiteY7" fmla="*/ 14586 h 14586"/>
                  <a:gd name="connsiteX8" fmla="*/ 7042 w 10000"/>
                  <a:gd name="connsiteY8" fmla="*/ 12364 h 14586"/>
                  <a:gd name="connsiteX9" fmla="*/ 8103 w 10000"/>
                  <a:gd name="connsiteY9" fmla="*/ 12364 h 14586"/>
                  <a:gd name="connsiteX10" fmla="*/ 8939 w 10000"/>
                  <a:gd name="connsiteY10" fmla="*/ 10142 h 14586"/>
                  <a:gd name="connsiteX11" fmla="*/ 10000 w 10000"/>
                  <a:gd name="connsiteY11" fmla="*/ 9030 h 14586"/>
                  <a:gd name="connsiteX12" fmla="*/ 10000 w 10000"/>
                  <a:gd name="connsiteY12" fmla="*/ 4586 h 14586"/>
                  <a:gd name="connsiteX13" fmla="*/ 9196 w 10000"/>
                  <a:gd name="connsiteY13" fmla="*/ 6808 h 14586"/>
                  <a:gd name="connsiteX14" fmla="*/ 8650 w 10000"/>
                  <a:gd name="connsiteY14" fmla="*/ 7919 h 14586"/>
                  <a:gd name="connsiteX15" fmla="*/ 8103 w 10000"/>
                  <a:gd name="connsiteY15" fmla="*/ 7919 h 14586"/>
                  <a:gd name="connsiteX16" fmla="*/ 7846 w 10000"/>
                  <a:gd name="connsiteY16" fmla="*/ 5697 h 14586"/>
                  <a:gd name="connsiteX17" fmla="*/ 7042 w 10000"/>
                  <a:gd name="connsiteY17" fmla="*/ 6808 h 14586"/>
                  <a:gd name="connsiteX18" fmla="*/ 5402 w 10000"/>
                  <a:gd name="connsiteY18" fmla="*/ 7919 h 14586"/>
                  <a:gd name="connsiteX19" fmla="*/ 5402 w 10000"/>
                  <a:gd name="connsiteY19" fmla="*/ 5697 h 14586"/>
                  <a:gd name="connsiteX20" fmla="*/ 3529 w 10000"/>
                  <a:gd name="connsiteY20" fmla="*/ 1111 h 14586"/>
                  <a:gd name="connsiteX21" fmla="*/ 2353 w 10000"/>
                  <a:gd name="connsiteY21" fmla="*/ 1111 h 14586"/>
                  <a:gd name="connsiteX22" fmla="*/ 1176 w 10000"/>
                  <a:gd name="connsiteY22" fmla="*/ 0 h 14586"/>
                  <a:gd name="connsiteX23" fmla="*/ 1765 w 10000"/>
                  <a:gd name="connsiteY23" fmla="*/ 5281 h 14586"/>
                  <a:gd name="connsiteX24" fmla="*/ 1061 w 10000"/>
                  <a:gd name="connsiteY24" fmla="*/ 7919 h 14586"/>
                  <a:gd name="connsiteX25" fmla="*/ 514 w 10000"/>
                  <a:gd name="connsiteY25" fmla="*/ 4586 h 14586"/>
                  <a:gd name="connsiteX26" fmla="*/ 514 w 10000"/>
                  <a:gd name="connsiteY26" fmla="*/ 6808 h 14586"/>
                  <a:gd name="connsiteX27" fmla="*/ 0 w 10000"/>
                  <a:gd name="connsiteY27" fmla="*/ 7919 h 14586"/>
                  <a:gd name="connsiteX0" fmla="*/ 0 w 10000"/>
                  <a:gd name="connsiteY0" fmla="*/ 7919 h 14586"/>
                  <a:gd name="connsiteX1" fmla="*/ 257 w 10000"/>
                  <a:gd name="connsiteY1" fmla="*/ 12364 h 14586"/>
                  <a:gd name="connsiteX2" fmla="*/ 1061 w 10000"/>
                  <a:gd name="connsiteY2" fmla="*/ 13475 h 14586"/>
                  <a:gd name="connsiteX3" fmla="*/ 2154 w 10000"/>
                  <a:gd name="connsiteY3" fmla="*/ 13475 h 14586"/>
                  <a:gd name="connsiteX4" fmla="*/ 4051 w 10000"/>
                  <a:gd name="connsiteY4" fmla="*/ 12364 h 14586"/>
                  <a:gd name="connsiteX5" fmla="*/ 4598 w 10000"/>
                  <a:gd name="connsiteY5" fmla="*/ 12364 h 14586"/>
                  <a:gd name="connsiteX6" fmla="*/ 4598 w 10000"/>
                  <a:gd name="connsiteY6" fmla="*/ 14586 h 14586"/>
                  <a:gd name="connsiteX7" fmla="*/ 6206 w 10000"/>
                  <a:gd name="connsiteY7" fmla="*/ 14586 h 14586"/>
                  <a:gd name="connsiteX8" fmla="*/ 7042 w 10000"/>
                  <a:gd name="connsiteY8" fmla="*/ 12364 h 14586"/>
                  <a:gd name="connsiteX9" fmla="*/ 8103 w 10000"/>
                  <a:gd name="connsiteY9" fmla="*/ 12364 h 14586"/>
                  <a:gd name="connsiteX10" fmla="*/ 8939 w 10000"/>
                  <a:gd name="connsiteY10" fmla="*/ 10142 h 14586"/>
                  <a:gd name="connsiteX11" fmla="*/ 10000 w 10000"/>
                  <a:gd name="connsiteY11" fmla="*/ 9030 h 14586"/>
                  <a:gd name="connsiteX12" fmla="*/ 10000 w 10000"/>
                  <a:gd name="connsiteY12" fmla="*/ 4586 h 14586"/>
                  <a:gd name="connsiteX13" fmla="*/ 9196 w 10000"/>
                  <a:gd name="connsiteY13" fmla="*/ 6808 h 14586"/>
                  <a:gd name="connsiteX14" fmla="*/ 8650 w 10000"/>
                  <a:gd name="connsiteY14" fmla="*/ 7919 h 14586"/>
                  <a:gd name="connsiteX15" fmla="*/ 8103 w 10000"/>
                  <a:gd name="connsiteY15" fmla="*/ 7919 h 14586"/>
                  <a:gd name="connsiteX16" fmla="*/ 7846 w 10000"/>
                  <a:gd name="connsiteY16" fmla="*/ 5697 h 14586"/>
                  <a:gd name="connsiteX17" fmla="*/ 7042 w 10000"/>
                  <a:gd name="connsiteY17" fmla="*/ 6808 h 14586"/>
                  <a:gd name="connsiteX18" fmla="*/ 5402 w 10000"/>
                  <a:gd name="connsiteY18" fmla="*/ 7919 h 14586"/>
                  <a:gd name="connsiteX19" fmla="*/ 5402 w 10000"/>
                  <a:gd name="connsiteY19" fmla="*/ 5697 h 14586"/>
                  <a:gd name="connsiteX20" fmla="*/ 3529 w 10000"/>
                  <a:gd name="connsiteY20" fmla="*/ 1111 h 14586"/>
                  <a:gd name="connsiteX21" fmla="*/ 2353 w 10000"/>
                  <a:gd name="connsiteY21" fmla="*/ 1111 h 14586"/>
                  <a:gd name="connsiteX22" fmla="*/ 1176 w 10000"/>
                  <a:gd name="connsiteY22" fmla="*/ 0 h 14586"/>
                  <a:gd name="connsiteX23" fmla="*/ 1765 w 10000"/>
                  <a:gd name="connsiteY23" fmla="*/ 5281 h 14586"/>
                  <a:gd name="connsiteX24" fmla="*/ 882 w 10000"/>
                  <a:gd name="connsiteY24" fmla="*/ 5976 h 14586"/>
                  <a:gd name="connsiteX25" fmla="*/ 514 w 10000"/>
                  <a:gd name="connsiteY25" fmla="*/ 4586 h 14586"/>
                  <a:gd name="connsiteX26" fmla="*/ 514 w 10000"/>
                  <a:gd name="connsiteY26" fmla="*/ 6808 h 14586"/>
                  <a:gd name="connsiteX27" fmla="*/ 0 w 10000"/>
                  <a:gd name="connsiteY27" fmla="*/ 7919 h 14586"/>
                  <a:gd name="connsiteX0" fmla="*/ 0 w 10000"/>
                  <a:gd name="connsiteY0" fmla="*/ 7919 h 14586"/>
                  <a:gd name="connsiteX1" fmla="*/ 257 w 10000"/>
                  <a:gd name="connsiteY1" fmla="*/ 12364 h 14586"/>
                  <a:gd name="connsiteX2" fmla="*/ 1061 w 10000"/>
                  <a:gd name="connsiteY2" fmla="*/ 13475 h 14586"/>
                  <a:gd name="connsiteX3" fmla="*/ 2154 w 10000"/>
                  <a:gd name="connsiteY3" fmla="*/ 13475 h 14586"/>
                  <a:gd name="connsiteX4" fmla="*/ 4051 w 10000"/>
                  <a:gd name="connsiteY4" fmla="*/ 12364 h 14586"/>
                  <a:gd name="connsiteX5" fmla="*/ 4598 w 10000"/>
                  <a:gd name="connsiteY5" fmla="*/ 12364 h 14586"/>
                  <a:gd name="connsiteX6" fmla="*/ 4598 w 10000"/>
                  <a:gd name="connsiteY6" fmla="*/ 14586 h 14586"/>
                  <a:gd name="connsiteX7" fmla="*/ 6206 w 10000"/>
                  <a:gd name="connsiteY7" fmla="*/ 14586 h 14586"/>
                  <a:gd name="connsiteX8" fmla="*/ 7042 w 10000"/>
                  <a:gd name="connsiteY8" fmla="*/ 12364 h 14586"/>
                  <a:gd name="connsiteX9" fmla="*/ 8103 w 10000"/>
                  <a:gd name="connsiteY9" fmla="*/ 12364 h 14586"/>
                  <a:gd name="connsiteX10" fmla="*/ 8939 w 10000"/>
                  <a:gd name="connsiteY10" fmla="*/ 10142 h 14586"/>
                  <a:gd name="connsiteX11" fmla="*/ 10000 w 10000"/>
                  <a:gd name="connsiteY11" fmla="*/ 9030 h 14586"/>
                  <a:gd name="connsiteX12" fmla="*/ 10000 w 10000"/>
                  <a:gd name="connsiteY12" fmla="*/ 4586 h 14586"/>
                  <a:gd name="connsiteX13" fmla="*/ 9196 w 10000"/>
                  <a:gd name="connsiteY13" fmla="*/ 6808 h 14586"/>
                  <a:gd name="connsiteX14" fmla="*/ 8650 w 10000"/>
                  <a:gd name="connsiteY14" fmla="*/ 7919 h 14586"/>
                  <a:gd name="connsiteX15" fmla="*/ 8103 w 10000"/>
                  <a:gd name="connsiteY15" fmla="*/ 7919 h 14586"/>
                  <a:gd name="connsiteX16" fmla="*/ 7846 w 10000"/>
                  <a:gd name="connsiteY16" fmla="*/ 5697 h 14586"/>
                  <a:gd name="connsiteX17" fmla="*/ 7042 w 10000"/>
                  <a:gd name="connsiteY17" fmla="*/ 6808 h 14586"/>
                  <a:gd name="connsiteX18" fmla="*/ 5402 w 10000"/>
                  <a:gd name="connsiteY18" fmla="*/ 7919 h 14586"/>
                  <a:gd name="connsiteX19" fmla="*/ 5402 w 10000"/>
                  <a:gd name="connsiteY19" fmla="*/ 5697 h 14586"/>
                  <a:gd name="connsiteX20" fmla="*/ 3529 w 10000"/>
                  <a:gd name="connsiteY20" fmla="*/ 1111 h 14586"/>
                  <a:gd name="connsiteX21" fmla="*/ 2353 w 10000"/>
                  <a:gd name="connsiteY21" fmla="*/ 1111 h 14586"/>
                  <a:gd name="connsiteX22" fmla="*/ 1176 w 10000"/>
                  <a:gd name="connsiteY22" fmla="*/ 0 h 14586"/>
                  <a:gd name="connsiteX23" fmla="*/ 1765 w 10000"/>
                  <a:gd name="connsiteY23" fmla="*/ 5281 h 14586"/>
                  <a:gd name="connsiteX24" fmla="*/ 882 w 10000"/>
                  <a:gd name="connsiteY24" fmla="*/ 5976 h 14586"/>
                  <a:gd name="connsiteX25" fmla="*/ 514 w 10000"/>
                  <a:gd name="connsiteY25" fmla="*/ 4586 h 14586"/>
                  <a:gd name="connsiteX26" fmla="*/ 0 w 10000"/>
                  <a:gd name="connsiteY26" fmla="*/ 5281 h 14586"/>
                  <a:gd name="connsiteX27" fmla="*/ 0 w 10000"/>
                  <a:gd name="connsiteY27" fmla="*/ 7919 h 14586"/>
                  <a:gd name="connsiteX0" fmla="*/ 0 w 11176"/>
                  <a:gd name="connsiteY0" fmla="*/ 5976 h 14586"/>
                  <a:gd name="connsiteX1" fmla="*/ 1433 w 11176"/>
                  <a:gd name="connsiteY1" fmla="*/ 12364 h 14586"/>
                  <a:gd name="connsiteX2" fmla="*/ 2237 w 11176"/>
                  <a:gd name="connsiteY2" fmla="*/ 13475 h 14586"/>
                  <a:gd name="connsiteX3" fmla="*/ 3330 w 11176"/>
                  <a:gd name="connsiteY3" fmla="*/ 13475 h 14586"/>
                  <a:gd name="connsiteX4" fmla="*/ 5227 w 11176"/>
                  <a:gd name="connsiteY4" fmla="*/ 12364 h 14586"/>
                  <a:gd name="connsiteX5" fmla="*/ 5774 w 11176"/>
                  <a:gd name="connsiteY5" fmla="*/ 12364 h 14586"/>
                  <a:gd name="connsiteX6" fmla="*/ 5774 w 11176"/>
                  <a:gd name="connsiteY6" fmla="*/ 14586 h 14586"/>
                  <a:gd name="connsiteX7" fmla="*/ 7382 w 11176"/>
                  <a:gd name="connsiteY7" fmla="*/ 14586 h 14586"/>
                  <a:gd name="connsiteX8" fmla="*/ 8218 w 11176"/>
                  <a:gd name="connsiteY8" fmla="*/ 12364 h 14586"/>
                  <a:gd name="connsiteX9" fmla="*/ 9279 w 11176"/>
                  <a:gd name="connsiteY9" fmla="*/ 12364 h 14586"/>
                  <a:gd name="connsiteX10" fmla="*/ 10115 w 11176"/>
                  <a:gd name="connsiteY10" fmla="*/ 10142 h 14586"/>
                  <a:gd name="connsiteX11" fmla="*/ 11176 w 11176"/>
                  <a:gd name="connsiteY11" fmla="*/ 9030 h 14586"/>
                  <a:gd name="connsiteX12" fmla="*/ 11176 w 11176"/>
                  <a:gd name="connsiteY12" fmla="*/ 4586 h 14586"/>
                  <a:gd name="connsiteX13" fmla="*/ 10372 w 11176"/>
                  <a:gd name="connsiteY13" fmla="*/ 6808 h 14586"/>
                  <a:gd name="connsiteX14" fmla="*/ 9826 w 11176"/>
                  <a:gd name="connsiteY14" fmla="*/ 7919 h 14586"/>
                  <a:gd name="connsiteX15" fmla="*/ 9279 w 11176"/>
                  <a:gd name="connsiteY15" fmla="*/ 7919 h 14586"/>
                  <a:gd name="connsiteX16" fmla="*/ 9022 w 11176"/>
                  <a:gd name="connsiteY16" fmla="*/ 5697 h 14586"/>
                  <a:gd name="connsiteX17" fmla="*/ 8218 w 11176"/>
                  <a:gd name="connsiteY17" fmla="*/ 6808 h 14586"/>
                  <a:gd name="connsiteX18" fmla="*/ 6578 w 11176"/>
                  <a:gd name="connsiteY18" fmla="*/ 7919 h 14586"/>
                  <a:gd name="connsiteX19" fmla="*/ 6578 w 11176"/>
                  <a:gd name="connsiteY19" fmla="*/ 5697 h 14586"/>
                  <a:gd name="connsiteX20" fmla="*/ 4705 w 11176"/>
                  <a:gd name="connsiteY20" fmla="*/ 1111 h 14586"/>
                  <a:gd name="connsiteX21" fmla="*/ 3529 w 11176"/>
                  <a:gd name="connsiteY21" fmla="*/ 1111 h 14586"/>
                  <a:gd name="connsiteX22" fmla="*/ 2352 w 11176"/>
                  <a:gd name="connsiteY22" fmla="*/ 0 h 14586"/>
                  <a:gd name="connsiteX23" fmla="*/ 2941 w 11176"/>
                  <a:gd name="connsiteY23" fmla="*/ 5281 h 14586"/>
                  <a:gd name="connsiteX24" fmla="*/ 2058 w 11176"/>
                  <a:gd name="connsiteY24" fmla="*/ 5976 h 14586"/>
                  <a:gd name="connsiteX25" fmla="*/ 1690 w 11176"/>
                  <a:gd name="connsiteY25" fmla="*/ 4586 h 14586"/>
                  <a:gd name="connsiteX26" fmla="*/ 1176 w 11176"/>
                  <a:gd name="connsiteY26" fmla="*/ 5281 h 14586"/>
                  <a:gd name="connsiteX27" fmla="*/ 0 w 11176"/>
                  <a:gd name="connsiteY27" fmla="*/ 5976 h 14586"/>
                  <a:gd name="connsiteX0" fmla="*/ 0 w 11176"/>
                  <a:gd name="connsiteY0" fmla="*/ 5976 h 14586"/>
                  <a:gd name="connsiteX1" fmla="*/ 588 w 11176"/>
                  <a:gd name="connsiteY1" fmla="*/ 12927 h 14586"/>
                  <a:gd name="connsiteX2" fmla="*/ 2237 w 11176"/>
                  <a:gd name="connsiteY2" fmla="*/ 13475 h 14586"/>
                  <a:gd name="connsiteX3" fmla="*/ 3330 w 11176"/>
                  <a:gd name="connsiteY3" fmla="*/ 13475 h 14586"/>
                  <a:gd name="connsiteX4" fmla="*/ 5227 w 11176"/>
                  <a:gd name="connsiteY4" fmla="*/ 12364 h 14586"/>
                  <a:gd name="connsiteX5" fmla="*/ 5774 w 11176"/>
                  <a:gd name="connsiteY5" fmla="*/ 12364 h 14586"/>
                  <a:gd name="connsiteX6" fmla="*/ 5774 w 11176"/>
                  <a:gd name="connsiteY6" fmla="*/ 14586 h 14586"/>
                  <a:gd name="connsiteX7" fmla="*/ 7382 w 11176"/>
                  <a:gd name="connsiteY7" fmla="*/ 14586 h 14586"/>
                  <a:gd name="connsiteX8" fmla="*/ 8218 w 11176"/>
                  <a:gd name="connsiteY8" fmla="*/ 12364 h 14586"/>
                  <a:gd name="connsiteX9" fmla="*/ 9279 w 11176"/>
                  <a:gd name="connsiteY9" fmla="*/ 12364 h 14586"/>
                  <a:gd name="connsiteX10" fmla="*/ 10115 w 11176"/>
                  <a:gd name="connsiteY10" fmla="*/ 10142 h 14586"/>
                  <a:gd name="connsiteX11" fmla="*/ 11176 w 11176"/>
                  <a:gd name="connsiteY11" fmla="*/ 9030 h 14586"/>
                  <a:gd name="connsiteX12" fmla="*/ 11176 w 11176"/>
                  <a:gd name="connsiteY12" fmla="*/ 4586 h 14586"/>
                  <a:gd name="connsiteX13" fmla="*/ 10372 w 11176"/>
                  <a:gd name="connsiteY13" fmla="*/ 6808 h 14586"/>
                  <a:gd name="connsiteX14" fmla="*/ 9826 w 11176"/>
                  <a:gd name="connsiteY14" fmla="*/ 7919 h 14586"/>
                  <a:gd name="connsiteX15" fmla="*/ 9279 w 11176"/>
                  <a:gd name="connsiteY15" fmla="*/ 7919 h 14586"/>
                  <a:gd name="connsiteX16" fmla="*/ 9022 w 11176"/>
                  <a:gd name="connsiteY16" fmla="*/ 5697 h 14586"/>
                  <a:gd name="connsiteX17" fmla="*/ 8218 w 11176"/>
                  <a:gd name="connsiteY17" fmla="*/ 6808 h 14586"/>
                  <a:gd name="connsiteX18" fmla="*/ 6578 w 11176"/>
                  <a:gd name="connsiteY18" fmla="*/ 7919 h 14586"/>
                  <a:gd name="connsiteX19" fmla="*/ 6578 w 11176"/>
                  <a:gd name="connsiteY19" fmla="*/ 5697 h 14586"/>
                  <a:gd name="connsiteX20" fmla="*/ 4705 w 11176"/>
                  <a:gd name="connsiteY20" fmla="*/ 1111 h 14586"/>
                  <a:gd name="connsiteX21" fmla="*/ 3529 w 11176"/>
                  <a:gd name="connsiteY21" fmla="*/ 1111 h 14586"/>
                  <a:gd name="connsiteX22" fmla="*/ 2352 w 11176"/>
                  <a:gd name="connsiteY22" fmla="*/ 0 h 14586"/>
                  <a:gd name="connsiteX23" fmla="*/ 2941 w 11176"/>
                  <a:gd name="connsiteY23" fmla="*/ 5281 h 14586"/>
                  <a:gd name="connsiteX24" fmla="*/ 2058 w 11176"/>
                  <a:gd name="connsiteY24" fmla="*/ 5976 h 14586"/>
                  <a:gd name="connsiteX25" fmla="*/ 1690 w 11176"/>
                  <a:gd name="connsiteY25" fmla="*/ 4586 h 14586"/>
                  <a:gd name="connsiteX26" fmla="*/ 1176 w 11176"/>
                  <a:gd name="connsiteY26" fmla="*/ 5281 h 14586"/>
                  <a:gd name="connsiteX27" fmla="*/ 0 w 11176"/>
                  <a:gd name="connsiteY27" fmla="*/ 5976 h 14586"/>
                  <a:gd name="connsiteX0" fmla="*/ 0 w 11176"/>
                  <a:gd name="connsiteY0" fmla="*/ 5976 h 14586"/>
                  <a:gd name="connsiteX1" fmla="*/ 588 w 11176"/>
                  <a:gd name="connsiteY1" fmla="*/ 12927 h 14586"/>
                  <a:gd name="connsiteX2" fmla="*/ 2237 w 11176"/>
                  <a:gd name="connsiteY2" fmla="*/ 13475 h 14586"/>
                  <a:gd name="connsiteX3" fmla="*/ 3330 w 11176"/>
                  <a:gd name="connsiteY3" fmla="*/ 13475 h 14586"/>
                  <a:gd name="connsiteX4" fmla="*/ 5227 w 11176"/>
                  <a:gd name="connsiteY4" fmla="*/ 12364 h 14586"/>
                  <a:gd name="connsiteX5" fmla="*/ 5774 w 11176"/>
                  <a:gd name="connsiteY5" fmla="*/ 12364 h 14586"/>
                  <a:gd name="connsiteX6" fmla="*/ 5774 w 11176"/>
                  <a:gd name="connsiteY6" fmla="*/ 14586 h 14586"/>
                  <a:gd name="connsiteX7" fmla="*/ 7382 w 11176"/>
                  <a:gd name="connsiteY7" fmla="*/ 14586 h 14586"/>
                  <a:gd name="connsiteX8" fmla="*/ 8218 w 11176"/>
                  <a:gd name="connsiteY8" fmla="*/ 12364 h 14586"/>
                  <a:gd name="connsiteX9" fmla="*/ 9279 w 11176"/>
                  <a:gd name="connsiteY9" fmla="*/ 12364 h 14586"/>
                  <a:gd name="connsiteX10" fmla="*/ 10115 w 11176"/>
                  <a:gd name="connsiteY10" fmla="*/ 10142 h 14586"/>
                  <a:gd name="connsiteX11" fmla="*/ 11176 w 11176"/>
                  <a:gd name="connsiteY11" fmla="*/ 9030 h 14586"/>
                  <a:gd name="connsiteX12" fmla="*/ 11176 w 11176"/>
                  <a:gd name="connsiteY12" fmla="*/ 4586 h 14586"/>
                  <a:gd name="connsiteX13" fmla="*/ 10372 w 11176"/>
                  <a:gd name="connsiteY13" fmla="*/ 6808 h 14586"/>
                  <a:gd name="connsiteX14" fmla="*/ 9826 w 11176"/>
                  <a:gd name="connsiteY14" fmla="*/ 7919 h 14586"/>
                  <a:gd name="connsiteX15" fmla="*/ 9279 w 11176"/>
                  <a:gd name="connsiteY15" fmla="*/ 7919 h 14586"/>
                  <a:gd name="connsiteX16" fmla="*/ 9022 w 11176"/>
                  <a:gd name="connsiteY16" fmla="*/ 5697 h 14586"/>
                  <a:gd name="connsiteX17" fmla="*/ 8218 w 11176"/>
                  <a:gd name="connsiteY17" fmla="*/ 6808 h 14586"/>
                  <a:gd name="connsiteX18" fmla="*/ 6578 w 11176"/>
                  <a:gd name="connsiteY18" fmla="*/ 7919 h 14586"/>
                  <a:gd name="connsiteX19" fmla="*/ 6578 w 11176"/>
                  <a:gd name="connsiteY19" fmla="*/ 5697 h 14586"/>
                  <a:gd name="connsiteX20" fmla="*/ 4705 w 11176"/>
                  <a:gd name="connsiteY20" fmla="*/ 1111 h 14586"/>
                  <a:gd name="connsiteX21" fmla="*/ 3529 w 11176"/>
                  <a:gd name="connsiteY21" fmla="*/ 1111 h 14586"/>
                  <a:gd name="connsiteX22" fmla="*/ 2352 w 11176"/>
                  <a:gd name="connsiteY22" fmla="*/ 0 h 14586"/>
                  <a:gd name="connsiteX23" fmla="*/ 2941 w 11176"/>
                  <a:gd name="connsiteY23" fmla="*/ 5281 h 14586"/>
                  <a:gd name="connsiteX24" fmla="*/ 2058 w 11176"/>
                  <a:gd name="connsiteY24" fmla="*/ 5976 h 14586"/>
                  <a:gd name="connsiteX25" fmla="*/ 1690 w 11176"/>
                  <a:gd name="connsiteY25" fmla="*/ 4586 h 14586"/>
                  <a:gd name="connsiteX26" fmla="*/ 882 w 11176"/>
                  <a:gd name="connsiteY26" fmla="*/ 5976 h 14586"/>
                  <a:gd name="connsiteX27" fmla="*/ 0 w 11176"/>
                  <a:gd name="connsiteY27" fmla="*/ 5976 h 14586"/>
                  <a:gd name="connsiteX0" fmla="*/ 0 w 11176"/>
                  <a:gd name="connsiteY0" fmla="*/ 5976 h 14586"/>
                  <a:gd name="connsiteX1" fmla="*/ 588 w 11176"/>
                  <a:gd name="connsiteY1" fmla="*/ 12927 h 14586"/>
                  <a:gd name="connsiteX2" fmla="*/ 2237 w 11176"/>
                  <a:gd name="connsiteY2" fmla="*/ 13475 h 14586"/>
                  <a:gd name="connsiteX3" fmla="*/ 3330 w 11176"/>
                  <a:gd name="connsiteY3" fmla="*/ 13475 h 14586"/>
                  <a:gd name="connsiteX4" fmla="*/ 5227 w 11176"/>
                  <a:gd name="connsiteY4" fmla="*/ 12364 h 14586"/>
                  <a:gd name="connsiteX5" fmla="*/ 5774 w 11176"/>
                  <a:gd name="connsiteY5" fmla="*/ 12364 h 14586"/>
                  <a:gd name="connsiteX6" fmla="*/ 5774 w 11176"/>
                  <a:gd name="connsiteY6" fmla="*/ 14586 h 14586"/>
                  <a:gd name="connsiteX7" fmla="*/ 7382 w 11176"/>
                  <a:gd name="connsiteY7" fmla="*/ 14586 h 14586"/>
                  <a:gd name="connsiteX8" fmla="*/ 8218 w 11176"/>
                  <a:gd name="connsiteY8" fmla="*/ 12364 h 14586"/>
                  <a:gd name="connsiteX9" fmla="*/ 9279 w 11176"/>
                  <a:gd name="connsiteY9" fmla="*/ 12364 h 14586"/>
                  <a:gd name="connsiteX10" fmla="*/ 10115 w 11176"/>
                  <a:gd name="connsiteY10" fmla="*/ 10142 h 14586"/>
                  <a:gd name="connsiteX11" fmla="*/ 11176 w 11176"/>
                  <a:gd name="connsiteY11" fmla="*/ 9030 h 14586"/>
                  <a:gd name="connsiteX12" fmla="*/ 11176 w 11176"/>
                  <a:gd name="connsiteY12" fmla="*/ 4586 h 14586"/>
                  <a:gd name="connsiteX13" fmla="*/ 10372 w 11176"/>
                  <a:gd name="connsiteY13" fmla="*/ 6808 h 14586"/>
                  <a:gd name="connsiteX14" fmla="*/ 9826 w 11176"/>
                  <a:gd name="connsiteY14" fmla="*/ 7919 h 14586"/>
                  <a:gd name="connsiteX15" fmla="*/ 9279 w 11176"/>
                  <a:gd name="connsiteY15" fmla="*/ 7919 h 14586"/>
                  <a:gd name="connsiteX16" fmla="*/ 9022 w 11176"/>
                  <a:gd name="connsiteY16" fmla="*/ 5697 h 14586"/>
                  <a:gd name="connsiteX17" fmla="*/ 8218 w 11176"/>
                  <a:gd name="connsiteY17" fmla="*/ 6808 h 14586"/>
                  <a:gd name="connsiteX18" fmla="*/ 6578 w 11176"/>
                  <a:gd name="connsiteY18" fmla="*/ 7919 h 14586"/>
                  <a:gd name="connsiteX19" fmla="*/ 6578 w 11176"/>
                  <a:gd name="connsiteY19" fmla="*/ 5697 h 14586"/>
                  <a:gd name="connsiteX20" fmla="*/ 4705 w 11176"/>
                  <a:gd name="connsiteY20" fmla="*/ 1111 h 14586"/>
                  <a:gd name="connsiteX21" fmla="*/ 3529 w 11176"/>
                  <a:gd name="connsiteY21" fmla="*/ 1111 h 14586"/>
                  <a:gd name="connsiteX22" fmla="*/ 2352 w 11176"/>
                  <a:gd name="connsiteY22" fmla="*/ 0 h 14586"/>
                  <a:gd name="connsiteX23" fmla="*/ 2941 w 11176"/>
                  <a:gd name="connsiteY23" fmla="*/ 5281 h 14586"/>
                  <a:gd name="connsiteX24" fmla="*/ 2058 w 11176"/>
                  <a:gd name="connsiteY24" fmla="*/ 5976 h 14586"/>
                  <a:gd name="connsiteX25" fmla="*/ 1176 w 11176"/>
                  <a:gd name="connsiteY25" fmla="*/ 3891 h 14586"/>
                  <a:gd name="connsiteX26" fmla="*/ 882 w 11176"/>
                  <a:gd name="connsiteY26" fmla="*/ 5976 h 14586"/>
                  <a:gd name="connsiteX27" fmla="*/ 0 w 11176"/>
                  <a:gd name="connsiteY27" fmla="*/ 5976 h 14586"/>
                  <a:gd name="connsiteX0" fmla="*/ 0 w 11176"/>
                  <a:gd name="connsiteY0" fmla="*/ 5976 h 14586"/>
                  <a:gd name="connsiteX1" fmla="*/ 588 w 11176"/>
                  <a:gd name="connsiteY1" fmla="*/ 12927 h 14586"/>
                  <a:gd name="connsiteX2" fmla="*/ 2237 w 11176"/>
                  <a:gd name="connsiteY2" fmla="*/ 13475 h 14586"/>
                  <a:gd name="connsiteX3" fmla="*/ 3330 w 11176"/>
                  <a:gd name="connsiteY3" fmla="*/ 13475 h 14586"/>
                  <a:gd name="connsiteX4" fmla="*/ 5227 w 11176"/>
                  <a:gd name="connsiteY4" fmla="*/ 12364 h 14586"/>
                  <a:gd name="connsiteX5" fmla="*/ 5774 w 11176"/>
                  <a:gd name="connsiteY5" fmla="*/ 12364 h 14586"/>
                  <a:gd name="connsiteX6" fmla="*/ 5774 w 11176"/>
                  <a:gd name="connsiteY6" fmla="*/ 14586 h 14586"/>
                  <a:gd name="connsiteX7" fmla="*/ 7382 w 11176"/>
                  <a:gd name="connsiteY7" fmla="*/ 14586 h 14586"/>
                  <a:gd name="connsiteX8" fmla="*/ 8218 w 11176"/>
                  <a:gd name="connsiteY8" fmla="*/ 12364 h 14586"/>
                  <a:gd name="connsiteX9" fmla="*/ 9279 w 11176"/>
                  <a:gd name="connsiteY9" fmla="*/ 12364 h 14586"/>
                  <a:gd name="connsiteX10" fmla="*/ 10115 w 11176"/>
                  <a:gd name="connsiteY10" fmla="*/ 10142 h 14586"/>
                  <a:gd name="connsiteX11" fmla="*/ 11176 w 11176"/>
                  <a:gd name="connsiteY11" fmla="*/ 9030 h 14586"/>
                  <a:gd name="connsiteX12" fmla="*/ 11176 w 11176"/>
                  <a:gd name="connsiteY12" fmla="*/ 4586 h 14586"/>
                  <a:gd name="connsiteX13" fmla="*/ 10372 w 11176"/>
                  <a:gd name="connsiteY13" fmla="*/ 6808 h 14586"/>
                  <a:gd name="connsiteX14" fmla="*/ 9826 w 11176"/>
                  <a:gd name="connsiteY14" fmla="*/ 7919 h 14586"/>
                  <a:gd name="connsiteX15" fmla="*/ 9279 w 11176"/>
                  <a:gd name="connsiteY15" fmla="*/ 7919 h 14586"/>
                  <a:gd name="connsiteX16" fmla="*/ 9022 w 11176"/>
                  <a:gd name="connsiteY16" fmla="*/ 5697 h 14586"/>
                  <a:gd name="connsiteX17" fmla="*/ 8218 w 11176"/>
                  <a:gd name="connsiteY17" fmla="*/ 6808 h 14586"/>
                  <a:gd name="connsiteX18" fmla="*/ 6578 w 11176"/>
                  <a:gd name="connsiteY18" fmla="*/ 7919 h 14586"/>
                  <a:gd name="connsiteX19" fmla="*/ 6578 w 11176"/>
                  <a:gd name="connsiteY19" fmla="*/ 5697 h 14586"/>
                  <a:gd name="connsiteX20" fmla="*/ 4705 w 11176"/>
                  <a:gd name="connsiteY20" fmla="*/ 1111 h 14586"/>
                  <a:gd name="connsiteX21" fmla="*/ 3529 w 11176"/>
                  <a:gd name="connsiteY21" fmla="*/ 1111 h 14586"/>
                  <a:gd name="connsiteX22" fmla="*/ 2352 w 11176"/>
                  <a:gd name="connsiteY22" fmla="*/ 0 h 14586"/>
                  <a:gd name="connsiteX23" fmla="*/ 2941 w 11176"/>
                  <a:gd name="connsiteY23" fmla="*/ 5281 h 14586"/>
                  <a:gd name="connsiteX24" fmla="*/ 1764 w 11176"/>
                  <a:gd name="connsiteY24" fmla="*/ 5281 h 14586"/>
                  <a:gd name="connsiteX25" fmla="*/ 1176 w 11176"/>
                  <a:gd name="connsiteY25" fmla="*/ 3891 h 14586"/>
                  <a:gd name="connsiteX26" fmla="*/ 882 w 11176"/>
                  <a:gd name="connsiteY26" fmla="*/ 5976 h 14586"/>
                  <a:gd name="connsiteX27" fmla="*/ 0 w 11176"/>
                  <a:gd name="connsiteY27" fmla="*/ 5976 h 14586"/>
                  <a:gd name="connsiteX0" fmla="*/ 0 w 11176"/>
                  <a:gd name="connsiteY0" fmla="*/ 5976 h 14586"/>
                  <a:gd name="connsiteX1" fmla="*/ 588 w 11176"/>
                  <a:gd name="connsiteY1" fmla="*/ 12927 h 14586"/>
                  <a:gd name="connsiteX2" fmla="*/ 2237 w 11176"/>
                  <a:gd name="connsiteY2" fmla="*/ 13475 h 14586"/>
                  <a:gd name="connsiteX3" fmla="*/ 3330 w 11176"/>
                  <a:gd name="connsiteY3" fmla="*/ 13475 h 14586"/>
                  <a:gd name="connsiteX4" fmla="*/ 5227 w 11176"/>
                  <a:gd name="connsiteY4" fmla="*/ 12364 h 14586"/>
                  <a:gd name="connsiteX5" fmla="*/ 5774 w 11176"/>
                  <a:gd name="connsiteY5" fmla="*/ 12364 h 14586"/>
                  <a:gd name="connsiteX6" fmla="*/ 5774 w 11176"/>
                  <a:gd name="connsiteY6" fmla="*/ 14586 h 14586"/>
                  <a:gd name="connsiteX7" fmla="*/ 7382 w 11176"/>
                  <a:gd name="connsiteY7" fmla="*/ 14586 h 14586"/>
                  <a:gd name="connsiteX8" fmla="*/ 8218 w 11176"/>
                  <a:gd name="connsiteY8" fmla="*/ 12364 h 14586"/>
                  <a:gd name="connsiteX9" fmla="*/ 9279 w 11176"/>
                  <a:gd name="connsiteY9" fmla="*/ 12364 h 14586"/>
                  <a:gd name="connsiteX10" fmla="*/ 10115 w 11176"/>
                  <a:gd name="connsiteY10" fmla="*/ 10142 h 14586"/>
                  <a:gd name="connsiteX11" fmla="*/ 11176 w 11176"/>
                  <a:gd name="connsiteY11" fmla="*/ 9030 h 14586"/>
                  <a:gd name="connsiteX12" fmla="*/ 11176 w 11176"/>
                  <a:gd name="connsiteY12" fmla="*/ 4586 h 14586"/>
                  <a:gd name="connsiteX13" fmla="*/ 10372 w 11176"/>
                  <a:gd name="connsiteY13" fmla="*/ 6808 h 14586"/>
                  <a:gd name="connsiteX14" fmla="*/ 9826 w 11176"/>
                  <a:gd name="connsiteY14" fmla="*/ 7919 h 14586"/>
                  <a:gd name="connsiteX15" fmla="*/ 9279 w 11176"/>
                  <a:gd name="connsiteY15" fmla="*/ 7919 h 14586"/>
                  <a:gd name="connsiteX16" fmla="*/ 9022 w 11176"/>
                  <a:gd name="connsiteY16" fmla="*/ 5697 h 14586"/>
                  <a:gd name="connsiteX17" fmla="*/ 8218 w 11176"/>
                  <a:gd name="connsiteY17" fmla="*/ 6808 h 14586"/>
                  <a:gd name="connsiteX18" fmla="*/ 9117 w 11176"/>
                  <a:gd name="connsiteY18" fmla="*/ 0 h 14586"/>
                  <a:gd name="connsiteX19" fmla="*/ 6578 w 11176"/>
                  <a:gd name="connsiteY19" fmla="*/ 5697 h 14586"/>
                  <a:gd name="connsiteX20" fmla="*/ 4705 w 11176"/>
                  <a:gd name="connsiteY20" fmla="*/ 1111 h 14586"/>
                  <a:gd name="connsiteX21" fmla="*/ 3529 w 11176"/>
                  <a:gd name="connsiteY21" fmla="*/ 1111 h 14586"/>
                  <a:gd name="connsiteX22" fmla="*/ 2352 w 11176"/>
                  <a:gd name="connsiteY22" fmla="*/ 0 h 14586"/>
                  <a:gd name="connsiteX23" fmla="*/ 2941 w 11176"/>
                  <a:gd name="connsiteY23" fmla="*/ 5281 h 14586"/>
                  <a:gd name="connsiteX24" fmla="*/ 1764 w 11176"/>
                  <a:gd name="connsiteY24" fmla="*/ 5281 h 14586"/>
                  <a:gd name="connsiteX25" fmla="*/ 1176 w 11176"/>
                  <a:gd name="connsiteY25" fmla="*/ 3891 h 14586"/>
                  <a:gd name="connsiteX26" fmla="*/ 882 w 11176"/>
                  <a:gd name="connsiteY26" fmla="*/ 5976 h 14586"/>
                  <a:gd name="connsiteX27" fmla="*/ 0 w 11176"/>
                  <a:gd name="connsiteY27" fmla="*/ 5976 h 14586"/>
                  <a:gd name="connsiteX0" fmla="*/ 0 w 11176"/>
                  <a:gd name="connsiteY0" fmla="*/ 5976 h 14586"/>
                  <a:gd name="connsiteX1" fmla="*/ 588 w 11176"/>
                  <a:gd name="connsiteY1" fmla="*/ 12927 h 14586"/>
                  <a:gd name="connsiteX2" fmla="*/ 2237 w 11176"/>
                  <a:gd name="connsiteY2" fmla="*/ 13475 h 14586"/>
                  <a:gd name="connsiteX3" fmla="*/ 3330 w 11176"/>
                  <a:gd name="connsiteY3" fmla="*/ 13475 h 14586"/>
                  <a:gd name="connsiteX4" fmla="*/ 5227 w 11176"/>
                  <a:gd name="connsiteY4" fmla="*/ 12364 h 14586"/>
                  <a:gd name="connsiteX5" fmla="*/ 5774 w 11176"/>
                  <a:gd name="connsiteY5" fmla="*/ 12364 h 14586"/>
                  <a:gd name="connsiteX6" fmla="*/ 5774 w 11176"/>
                  <a:gd name="connsiteY6" fmla="*/ 14586 h 14586"/>
                  <a:gd name="connsiteX7" fmla="*/ 7382 w 11176"/>
                  <a:gd name="connsiteY7" fmla="*/ 14586 h 14586"/>
                  <a:gd name="connsiteX8" fmla="*/ 8218 w 11176"/>
                  <a:gd name="connsiteY8" fmla="*/ 12364 h 14586"/>
                  <a:gd name="connsiteX9" fmla="*/ 9279 w 11176"/>
                  <a:gd name="connsiteY9" fmla="*/ 12364 h 14586"/>
                  <a:gd name="connsiteX10" fmla="*/ 10115 w 11176"/>
                  <a:gd name="connsiteY10" fmla="*/ 10142 h 14586"/>
                  <a:gd name="connsiteX11" fmla="*/ 11176 w 11176"/>
                  <a:gd name="connsiteY11" fmla="*/ 9030 h 14586"/>
                  <a:gd name="connsiteX12" fmla="*/ 11176 w 11176"/>
                  <a:gd name="connsiteY12" fmla="*/ 4586 h 14586"/>
                  <a:gd name="connsiteX13" fmla="*/ 10372 w 11176"/>
                  <a:gd name="connsiteY13" fmla="*/ 6808 h 14586"/>
                  <a:gd name="connsiteX14" fmla="*/ 9826 w 11176"/>
                  <a:gd name="connsiteY14" fmla="*/ 7919 h 14586"/>
                  <a:gd name="connsiteX15" fmla="*/ 9279 w 11176"/>
                  <a:gd name="connsiteY15" fmla="*/ 7919 h 14586"/>
                  <a:gd name="connsiteX16" fmla="*/ 9022 w 11176"/>
                  <a:gd name="connsiteY16" fmla="*/ 5697 h 14586"/>
                  <a:gd name="connsiteX17" fmla="*/ 8218 w 11176"/>
                  <a:gd name="connsiteY17" fmla="*/ 6808 h 14586"/>
                  <a:gd name="connsiteX18" fmla="*/ 9117 w 11176"/>
                  <a:gd name="connsiteY18" fmla="*/ 0 h 14586"/>
                  <a:gd name="connsiteX19" fmla="*/ 6764 w 11176"/>
                  <a:gd name="connsiteY19" fmla="*/ 1806 h 14586"/>
                  <a:gd name="connsiteX20" fmla="*/ 4705 w 11176"/>
                  <a:gd name="connsiteY20" fmla="*/ 1111 h 14586"/>
                  <a:gd name="connsiteX21" fmla="*/ 3529 w 11176"/>
                  <a:gd name="connsiteY21" fmla="*/ 1111 h 14586"/>
                  <a:gd name="connsiteX22" fmla="*/ 2352 w 11176"/>
                  <a:gd name="connsiteY22" fmla="*/ 0 h 14586"/>
                  <a:gd name="connsiteX23" fmla="*/ 2941 w 11176"/>
                  <a:gd name="connsiteY23" fmla="*/ 5281 h 14586"/>
                  <a:gd name="connsiteX24" fmla="*/ 1764 w 11176"/>
                  <a:gd name="connsiteY24" fmla="*/ 5281 h 14586"/>
                  <a:gd name="connsiteX25" fmla="*/ 1176 w 11176"/>
                  <a:gd name="connsiteY25" fmla="*/ 3891 h 14586"/>
                  <a:gd name="connsiteX26" fmla="*/ 882 w 11176"/>
                  <a:gd name="connsiteY26" fmla="*/ 5976 h 14586"/>
                  <a:gd name="connsiteX27" fmla="*/ 0 w 11176"/>
                  <a:gd name="connsiteY27" fmla="*/ 5976 h 14586"/>
                  <a:gd name="connsiteX0" fmla="*/ 0 w 11176"/>
                  <a:gd name="connsiteY0" fmla="*/ 5976 h 14586"/>
                  <a:gd name="connsiteX1" fmla="*/ 588 w 11176"/>
                  <a:gd name="connsiteY1" fmla="*/ 12927 h 14586"/>
                  <a:gd name="connsiteX2" fmla="*/ 2237 w 11176"/>
                  <a:gd name="connsiteY2" fmla="*/ 13475 h 14586"/>
                  <a:gd name="connsiteX3" fmla="*/ 3330 w 11176"/>
                  <a:gd name="connsiteY3" fmla="*/ 13475 h 14586"/>
                  <a:gd name="connsiteX4" fmla="*/ 5227 w 11176"/>
                  <a:gd name="connsiteY4" fmla="*/ 12364 h 14586"/>
                  <a:gd name="connsiteX5" fmla="*/ 5774 w 11176"/>
                  <a:gd name="connsiteY5" fmla="*/ 12364 h 14586"/>
                  <a:gd name="connsiteX6" fmla="*/ 5774 w 11176"/>
                  <a:gd name="connsiteY6" fmla="*/ 14586 h 14586"/>
                  <a:gd name="connsiteX7" fmla="*/ 7382 w 11176"/>
                  <a:gd name="connsiteY7" fmla="*/ 14586 h 14586"/>
                  <a:gd name="connsiteX8" fmla="*/ 8218 w 11176"/>
                  <a:gd name="connsiteY8" fmla="*/ 12364 h 14586"/>
                  <a:gd name="connsiteX9" fmla="*/ 9279 w 11176"/>
                  <a:gd name="connsiteY9" fmla="*/ 12364 h 14586"/>
                  <a:gd name="connsiteX10" fmla="*/ 10115 w 11176"/>
                  <a:gd name="connsiteY10" fmla="*/ 10142 h 14586"/>
                  <a:gd name="connsiteX11" fmla="*/ 11176 w 11176"/>
                  <a:gd name="connsiteY11" fmla="*/ 9030 h 14586"/>
                  <a:gd name="connsiteX12" fmla="*/ 11176 w 11176"/>
                  <a:gd name="connsiteY12" fmla="*/ 4586 h 14586"/>
                  <a:gd name="connsiteX13" fmla="*/ 10372 w 11176"/>
                  <a:gd name="connsiteY13" fmla="*/ 6808 h 14586"/>
                  <a:gd name="connsiteX14" fmla="*/ 9826 w 11176"/>
                  <a:gd name="connsiteY14" fmla="*/ 7919 h 14586"/>
                  <a:gd name="connsiteX15" fmla="*/ 9279 w 11176"/>
                  <a:gd name="connsiteY15" fmla="*/ 7919 h 14586"/>
                  <a:gd name="connsiteX16" fmla="*/ 8218 w 11176"/>
                  <a:gd name="connsiteY16" fmla="*/ 6808 h 14586"/>
                  <a:gd name="connsiteX17" fmla="*/ 9117 w 11176"/>
                  <a:gd name="connsiteY17" fmla="*/ 0 h 14586"/>
                  <a:gd name="connsiteX18" fmla="*/ 6764 w 11176"/>
                  <a:gd name="connsiteY18" fmla="*/ 1806 h 14586"/>
                  <a:gd name="connsiteX19" fmla="*/ 4705 w 11176"/>
                  <a:gd name="connsiteY19" fmla="*/ 1111 h 14586"/>
                  <a:gd name="connsiteX20" fmla="*/ 3529 w 11176"/>
                  <a:gd name="connsiteY20" fmla="*/ 1111 h 14586"/>
                  <a:gd name="connsiteX21" fmla="*/ 2352 w 11176"/>
                  <a:gd name="connsiteY21" fmla="*/ 0 h 14586"/>
                  <a:gd name="connsiteX22" fmla="*/ 2941 w 11176"/>
                  <a:gd name="connsiteY22" fmla="*/ 5281 h 14586"/>
                  <a:gd name="connsiteX23" fmla="*/ 1764 w 11176"/>
                  <a:gd name="connsiteY23" fmla="*/ 5281 h 14586"/>
                  <a:gd name="connsiteX24" fmla="*/ 1176 w 11176"/>
                  <a:gd name="connsiteY24" fmla="*/ 3891 h 14586"/>
                  <a:gd name="connsiteX25" fmla="*/ 882 w 11176"/>
                  <a:gd name="connsiteY25" fmla="*/ 5976 h 14586"/>
                  <a:gd name="connsiteX26" fmla="*/ 0 w 11176"/>
                  <a:gd name="connsiteY26" fmla="*/ 5976 h 14586"/>
                  <a:gd name="connsiteX0" fmla="*/ 0 w 11176"/>
                  <a:gd name="connsiteY0" fmla="*/ 5976 h 14586"/>
                  <a:gd name="connsiteX1" fmla="*/ 588 w 11176"/>
                  <a:gd name="connsiteY1" fmla="*/ 12927 h 14586"/>
                  <a:gd name="connsiteX2" fmla="*/ 2237 w 11176"/>
                  <a:gd name="connsiteY2" fmla="*/ 13475 h 14586"/>
                  <a:gd name="connsiteX3" fmla="*/ 3330 w 11176"/>
                  <a:gd name="connsiteY3" fmla="*/ 13475 h 14586"/>
                  <a:gd name="connsiteX4" fmla="*/ 5227 w 11176"/>
                  <a:gd name="connsiteY4" fmla="*/ 12364 h 14586"/>
                  <a:gd name="connsiteX5" fmla="*/ 5774 w 11176"/>
                  <a:gd name="connsiteY5" fmla="*/ 12364 h 14586"/>
                  <a:gd name="connsiteX6" fmla="*/ 5774 w 11176"/>
                  <a:gd name="connsiteY6" fmla="*/ 14586 h 14586"/>
                  <a:gd name="connsiteX7" fmla="*/ 7382 w 11176"/>
                  <a:gd name="connsiteY7" fmla="*/ 14586 h 14586"/>
                  <a:gd name="connsiteX8" fmla="*/ 8218 w 11176"/>
                  <a:gd name="connsiteY8" fmla="*/ 12364 h 14586"/>
                  <a:gd name="connsiteX9" fmla="*/ 9279 w 11176"/>
                  <a:gd name="connsiteY9" fmla="*/ 12364 h 14586"/>
                  <a:gd name="connsiteX10" fmla="*/ 10115 w 11176"/>
                  <a:gd name="connsiteY10" fmla="*/ 10142 h 14586"/>
                  <a:gd name="connsiteX11" fmla="*/ 11176 w 11176"/>
                  <a:gd name="connsiteY11" fmla="*/ 9030 h 14586"/>
                  <a:gd name="connsiteX12" fmla="*/ 11176 w 11176"/>
                  <a:gd name="connsiteY12" fmla="*/ 4586 h 14586"/>
                  <a:gd name="connsiteX13" fmla="*/ 10372 w 11176"/>
                  <a:gd name="connsiteY13" fmla="*/ 6808 h 14586"/>
                  <a:gd name="connsiteX14" fmla="*/ 9826 w 11176"/>
                  <a:gd name="connsiteY14" fmla="*/ 7919 h 14586"/>
                  <a:gd name="connsiteX15" fmla="*/ 9279 w 11176"/>
                  <a:gd name="connsiteY15" fmla="*/ 7919 h 14586"/>
                  <a:gd name="connsiteX16" fmla="*/ 9117 w 11176"/>
                  <a:gd name="connsiteY16" fmla="*/ 0 h 14586"/>
                  <a:gd name="connsiteX17" fmla="*/ 6764 w 11176"/>
                  <a:gd name="connsiteY17" fmla="*/ 1806 h 14586"/>
                  <a:gd name="connsiteX18" fmla="*/ 4705 w 11176"/>
                  <a:gd name="connsiteY18" fmla="*/ 1111 h 14586"/>
                  <a:gd name="connsiteX19" fmla="*/ 3529 w 11176"/>
                  <a:gd name="connsiteY19" fmla="*/ 1111 h 14586"/>
                  <a:gd name="connsiteX20" fmla="*/ 2352 w 11176"/>
                  <a:gd name="connsiteY20" fmla="*/ 0 h 14586"/>
                  <a:gd name="connsiteX21" fmla="*/ 2941 w 11176"/>
                  <a:gd name="connsiteY21" fmla="*/ 5281 h 14586"/>
                  <a:gd name="connsiteX22" fmla="*/ 1764 w 11176"/>
                  <a:gd name="connsiteY22" fmla="*/ 5281 h 14586"/>
                  <a:gd name="connsiteX23" fmla="*/ 1176 w 11176"/>
                  <a:gd name="connsiteY23" fmla="*/ 3891 h 14586"/>
                  <a:gd name="connsiteX24" fmla="*/ 882 w 11176"/>
                  <a:gd name="connsiteY24" fmla="*/ 5976 h 14586"/>
                  <a:gd name="connsiteX25" fmla="*/ 0 w 11176"/>
                  <a:gd name="connsiteY25" fmla="*/ 5976 h 14586"/>
                  <a:gd name="connsiteX0" fmla="*/ 0 w 11176"/>
                  <a:gd name="connsiteY0" fmla="*/ 5976 h 14586"/>
                  <a:gd name="connsiteX1" fmla="*/ 588 w 11176"/>
                  <a:gd name="connsiteY1" fmla="*/ 12927 h 14586"/>
                  <a:gd name="connsiteX2" fmla="*/ 2237 w 11176"/>
                  <a:gd name="connsiteY2" fmla="*/ 13475 h 14586"/>
                  <a:gd name="connsiteX3" fmla="*/ 3330 w 11176"/>
                  <a:gd name="connsiteY3" fmla="*/ 13475 h 14586"/>
                  <a:gd name="connsiteX4" fmla="*/ 5227 w 11176"/>
                  <a:gd name="connsiteY4" fmla="*/ 12364 h 14586"/>
                  <a:gd name="connsiteX5" fmla="*/ 5774 w 11176"/>
                  <a:gd name="connsiteY5" fmla="*/ 12364 h 14586"/>
                  <a:gd name="connsiteX6" fmla="*/ 5774 w 11176"/>
                  <a:gd name="connsiteY6" fmla="*/ 14586 h 14586"/>
                  <a:gd name="connsiteX7" fmla="*/ 7382 w 11176"/>
                  <a:gd name="connsiteY7" fmla="*/ 14586 h 14586"/>
                  <a:gd name="connsiteX8" fmla="*/ 8218 w 11176"/>
                  <a:gd name="connsiteY8" fmla="*/ 12364 h 14586"/>
                  <a:gd name="connsiteX9" fmla="*/ 9279 w 11176"/>
                  <a:gd name="connsiteY9" fmla="*/ 12364 h 14586"/>
                  <a:gd name="connsiteX10" fmla="*/ 10115 w 11176"/>
                  <a:gd name="connsiteY10" fmla="*/ 10142 h 14586"/>
                  <a:gd name="connsiteX11" fmla="*/ 11176 w 11176"/>
                  <a:gd name="connsiteY11" fmla="*/ 9030 h 14586"/>
                  <a:gd name="connsiteX12" fmla="*/ 11176 w 11176"/>
                  <a:gd name="connsiteY12" fmla="*/ 4586 h 14586"/>
                  <a:gd name="connsiteX13" fmla="*/ 10372 w 11176"/>
                  <a:gd name="connsiteY13" fmla="*/ 6808 h 14586"/>
                  <a:gd name="connsiteX14" fmla="*/ 9826 w 11176"/>
                  <a:gd name="connsiteY14" fmla="*/ 7919 h 14586"/>
                  <a:gd name="connsiteX15" fmla="*/ 9117 w 11176"/>
                  <a:gd name="connsiteY15" fmla="*/ 0 h 14586"/>
                  <a:gd name="connsiteX16" fmla="*/ 6764 w 11176"/>
                  <a:gd name="connsiteY16" fmla="*/ 1806 h 14586"/>
                  <a:gd name="connsiteX17" fmla="*/ 4705 w 11176"/>
                  <a:gd name="connsiteY17" fmla="*/ 1111 h 14586"/>
                  <a:gd name="connsiteX18" fmla="*/ 3529 w 11176"/>
                  <a:gd name="connsiteY18" fmla="*/ 1111 h 14586"/>
                  <a:gd name="connsiteX19" fmla="*/ 2352 w 11176"/>
                  <a:gd name="connsiteY19" fmla="*/ 0 h 14586"/>
                  <a:gd name="connsiteX20" fmla="*/ 2941 w 11176"/>
                  <a:gd name="connsiteY20" fmla="*/ 5281 h 14586"/>
                  <a:gd name="connsiteX21" fmla="*/ 1764 w 11176"/>
                  <a:gd name="connsiteY21" fmla="*/ 5281 h 14586"/>
                  <a:gd name="connsiteX22" fmla="*/ 1176 w 11176"/>
                  <a:gd name="connsiteY22" fmla="*/ 3891 h 14586"/>
                  <a:gd name="connsiteX23" fmla="*/ 882 w 11176"/>
                  <a:gd name="connsiteY23" fmla="*/ 5976 h 14586"/>
                  <a:gd name="connsiteX24" fmla="*/ 0 w 11176"/>
                  <a:gd name="connsiteY24" fmla="*/ 5976 h 14586"/>
                  <a:gd name="connsiteX0" fmla="*/ 0 w 13823"/>
                  <a:gd name="connsiteY0" fmla="*/ 10981 h 19591"/>
                  <a:gd name="connsiteX1" fmla="*/ 588 w 13823"/>
                  <a:gd name="connsiteY1" fmla="*/ 17932 h 19591"/>
                  <a:gd name="connsiteX2" fmla="*/ 2237 w 13823"/>
                  <a:gd name="connsiteY2" fmla="*/ 18480 h 19591"/>
                  <a:gd name="connsiteX3" fmla="*/ 3330 w 13823"/>
                  <a:gd name="connsiteY3" fmla="*/ 18480 h 19591"/>
                  <a:gd name="connsiteX4" fmla="*/ 5227 w 13823"/>
                  <a:gd name="connsiteY4" fmla="*/ 17369 h 19591"/>
                  <a:gd name="connsiteX5" fmla="*/ 5774 w 13823"/>
                  <a:gd name="connsiteY5" fmla="*/ 17369 h 19591"/>
                  <a:gd name="connsiteX6" fmla="*/ 5774 w 13823"/>
                  <a:gd name="connsiteY6" fmla="*/ 19591 h 19591"/>
                  <a:gd name="connsiteX7" fmla="*/ 7382 w 13823"/>
                  <a:gd name="connsiteY7" fmla="*/ 19591 h 19591"/>
                  <a:gd name="connsiteX8" fmla="*/ 8218 w 13823"/>
                  <a:gd name="connsiteY8" fmla="*/ 17369 h 19591"/>
                  <a:gd name="connsiteX9" fmla="*/ 9279 w 13823"/>
                  <a:gd name="connsiteY9" fmla="*/ 17369 h 19591"/>
                  <a:gd name="connsiteX10" fmla="*/ 10115 w 13823"/>
                  <a:gd name="connsiteY10" fmla="*/ 15147 h 19591"/>
                  <a:gd name="connsiteX11" fmla="*/ 11176 w 13823"/>
                  <a:gd name="connsiteY11" fmla="*/ 14035 h 19591"/>
                  <a:gd name="connsiteX12" fmla="*/ 11176 w 13823"/>
                  <a:gd name="connsiteY12" fmla="*/ 9591 h 19591"/>
                  <a:gd name="connsiteX13" fmla="*/ 10372 w 13823"/>
                  <a:gd name="connsiteY13" fmla="*/ 11813 h 19591"/>
                  <a:gd name="connsiteX14" fmla="*/ 13823 w 13823"/>
                  <a:gd name="connsiteY14" fmla="*/ 2640 h 19591"/>
                  <a:gd name="connsiteX15" fmla="*/ 9117 w 13823"/>
                  <a:gd name="connsiteY15" fmla="*/ 5005 h 19591"/>
                  <a:gd name="connsiteX16" fmla="*/ 6764 w 13823"/>
                  <a:gd name="connsiteY16" fmla="*/ 6811 h 19591"/>
                  <a:gd name="connsiteX17" fmla="*/ 4705 w 13823"/>
                  <a:gd name="connsiteY17" fmla="*/ 6116 h 19591"/>
                  <a:gd name="connsiteX18" fmla="*/ 3529 w 13823"/>
                  <a:gd name="connsiteY18" fmla="*/ 6116 h 19591"/>
                  <a:gd name="connsiteX19" fmla="*/ 2352 w 13823"/>
                  <a:gd name="connsiteY19" fmla="*/ 5005 h 19591"/>
                  <a:gd name="connsiteX20" fmla="*/ 2941 w 13823"/>
                  <a:gd name="connsiteY20" fmla="*/ 10286 h 19591"/>
                  <a:gd name="connsiteX21" fmla="*/ 1764 w 13823"/>
                  <a:gd name="connsiteY21" fmla="*/ 10286 h 19591"/>
                  <a:gd name="connsiteX22" fmla="*/ 1176 w 13823"/>
                  <a:gd name="connsiteY22" fmla="*/ 8896 h 19591"/>
                  <a:gd name="connsiteX23" fmla="*/ 882 w 13823"/>
                  <a:gd name="connsiteY23" fmla="*/ 10981 h 19591"/>
                  <a:gd name="connsiteX24" fmla="*/ 0 w 13823"/>
                  <a:gd name="connsiteY24" fmla="*/ 10981 h 19591"/>
                  <a:gd name="connsiteX0" fmla="*/ 0 w 14705"/>
                  <a:gd name="connsiteY0" fmla="*/ 10981 h 19591"/>
                  <a:gd name="connsiteX1" fmla="*/ 588 w 14705"/>
                  <a:gd name="connsiteY1" fmla="*/ 17932 h 19591"/>
                  <a:gd name="connsiteX2" fmla="*/ 2237 w 14705"/>
                  <a:gd name="connsiteY2" fmla="*/ 18480 h 19591"/>
                  <a:gd name="connsiteX3" fmla="*/ 3330 w 14705"/>
                  <a:gd name="connsiteY3" fmla="*/ 18480 h 19591"/>
                  <a:gd name="connsiteX4" fmla="*/ 5227 w 14705"/>
                  <a:gd name="connsiteY4" fmla="*/ 17369 h 19591"/>
                  <a:gd name="connsiteX5" fmla="*/ 5774 w 14705"/>
                  <a:gd name="connsiteY5" fmla="*/ 17369 h 19591"/>
                  <a:gd name="connsiteX6" fmla="*/ 5774 w 14705"/>
                  <a:gd name="connsiteY6" fmla="*/ 19591 h 19591"/>
                  <a:gd name="connsiteX7" fmla="*/ 7382 w 14705"/>
                  <a:gd name="connsiteY7" fmla="*/ 19591 h 19591"/>
                  <a:gd name="connsiteX8" fmla="*/ 8218 w 14705"/>
                  <a:gd name="connsiteY8" fmla="*/ 17369 h 19591"/>
                  <a:gd name="connsiteX9" fmla="*/ 9279 w 14705"/>
                  <a:gd name="connsiteY9" fmla="*/ 17369 h 19591"/>
                  <a:gd name="connsiteX10" fmla="*/ 10115 w 14705"/>
                  <a:gd name="connsiteY10" fmla="*/ 15147 h 19591"/>
                  <a:gd name="connsiteX11" fmla="*/ 11176 w 14705"/>
                  <a:gd name="connsiteY11" fmla="*/ 14035 h 19591"/>
                  <a:gd name="connsiteX12" fmla="*/ 11176 w 14705"/>
                  <a:gd name="connsiteY12" fmla="*/ 9591 h 19591"/>
                  <a:gd name="connsiteX13" fmla="*/ 14705 w 14705"/>
                  <a:gd name="connsiteY13" fmla="*/ 1945 h 19591"/>
                  <a:gd name="connsiteX14" fmla="*/ 13823 w 14705"/>
                  <a:gd name="connsiteY14" fmla="*/ 2640 h 19591"/>
                  <a:gd name="connsiteX15" fmla="*/ 9117 w 14705"/>
                  <a:gd name="connsiteY15" fmla="*/ 5005 h 19591"/>
                  <a:gd name="connsiteX16" fmla="*/ 6764 w 14705"/>
                  <a:gd name="connsiteY16" fmla="*/ 6811 h 19591"/>
                  <a:gd name="connsiteX17" fmla="*/ 4705 w 14705"/>
                  <a:gd name="connsiteY17" fmla="*/ 6116 h 19591"/>
                  <a:gd name="connsiteX18" fmla="*/ 3529 w 14705"/>
                  <a:gd name="connsiteY18" fmla="*/ 6116 h 19591"/>
                  <a:gd name="connsiteX19" fmla="*/ 2352 w 14705"/>
                  <a:gd name="connsiteY19" fmla="*/ 5005 h 19591"/>
                  <a:gd name="connsiteX20" fmla="*/ 2941 w 14705"/>
                  <a:gd name="connsiteY20" fmla="*/ 10286 h 19591"/>
                  <a:gd name="connsiteX21" fmla="*/ 1764 w 14705"/>
                  <a:gd name="connsiteY21" fmla="*/ 10286 h 19591"/>
                  <a:gd name="connsiteX22" fmla="*/ 1176 w 14705"/>
                  <a:gd name="connsiteY22" fmla="*/ 8896 h 19591"/>
                  <a:gd name="connsiteX23" fmla="*/ 882 w 14705"/>
                  <a:gd name="connsiteY23" fmla="*/ 10981 h 19591"/>
                  <a:gd name="connsiteX24" fmla="*/ 0 w 14705"/>
                  <a:gd name="connsiteY24" fmla="*/ 10981 h 19591"/>
                  <a:gd name="connsiteX0" fmla="*/ 0 w 14705"/>
                  <a:gd name="connsiteY0" fmla="*/ 9036 h 17646"/>
                  <a:gd name="connsiteX1" fmla="*/ 588 w 14705"/>
                  <a:gd name="connsiteY1" fmla="*/ 15987 h 17646"/>
                  <a:gd name="connsiteX2" fmla="*/ 2237 w 14705"/>
                  <a:gd name="connsiteY2" fmla="*/ 16535 h 17646"/>
                  <a:gd name="connsiteX3" fmla="*/ 3330 w 14705"/>
                  <a:gd name="connsiteY3" fmla="*/ 16535 h 17646"/>
                  <a:gd name="connsiteX4" fmla="*/ 5227 w 14705"/>
                  <a:gd name="connsiteY4" fmla="*/ 15424 h 17646"/>
                  <a:gd name="connsiteX5" fmla="*/ 5774 w 14705"/>
                  <a:gd name="connsiteY5" fmla="*/ 15424 h 17646"/>
                  <a:gd name="connsiteX6" fmla="*/ 5774 w 14705"/>
                  <a:gd name="connsiteY6" fmla="*/ 17646 h 17646"/>
                  <a:gd name="connsiteX7" fmla="*/ 7382 w 14705"/>
                  <a:gd name="connsiteY7" fmla="*/ 17646 h 17646"/>
                  <a:gd name="connsiteX8" fmla="*/ 8218 w 14705"/>
                  <a:gd name="connsiteY8" fmla="*/ 15424 h 17646"/>
                  <a:gd name="connsiteX9" fmla="*/ 9279 w 14705"/>
                  <a:gd name="connsiteY9" fmla="*/ 15424 h 17646"/>
                  <a:gd name="connsiteX10" fmla="*/ 10115 w 14705"/>
                  <a:gd name="connsiteY10" fmla="*/ 13202 h 17646"/>
                  <a:gd name="connsiteX11" fmla="*/ 11176 w 14705"/>
                  <a:gd name="connsiteY11" fmla="*/ 12090 h 17646"/>
                  <a:gd name="connsiteX12" fmla="*/ 11176 w 14705"/>
                  <a:gd name="connsiteY12" fmla="*/ 7646 h 17646"/>
                  <a:gd name="connsiteX13" fmla="*/ 14705 w 14705"/>
                  <a:gd name="connsiteY13" fmla="*/ 0 h 17646"/>
                  <a:gd name="connsiteX14" fmla="*/ 9117 w 14705"/>
                  <a:gd name="connsiteY14" fmla="*/ 3060 h 17646"/>
                  <a:gd name="connsiteX15" fmla="*/ 6764 w 14705"/>
                  <a:gd name="connsiteY15" fmla="*/ 4866 h 17646"/>
                  <a:gd name="connsiteX16" fmla="*/ 4705 w 14705"/>
                  <a:gd name="connsiteY16" fmla="*/ 4171 h 17646"/>
                  <a:gd name="connsiteX17" fmla="*/ 3529 w 14705"/>
                  <a:gd name="connsiteY17" fmla="*/ 4171 h 17646"/>
                  <a:gd name="connsiteX18" fmla="*/ 2352 w 14705"/>
                  <a:gd name="connsiteY18" fmla="*/ 3060 h 17646"/>
                  <a:gd name="connsiteX19" fmla="*/ 2941 w 14705"/>
                  <a:gd name="connsiteY19" fmla="*/ 8341 h 17646"/>
                  <a:gd name="connsiteX20" fmla="*/ 1764 w 14705"/>
                  <a:gd name="connsiteY20" fmla="*/ 8341 h 17646"/>
                  <a:gd name="connsiteX21" fmla="*/ 1176 w 14705"/>
                  <a:gd name="connsiteY21" fmla="*/ 6951 h 17646"/>
                  <a:gd name="connsiteX22" fmla="*/ 882 w 14705"/>
                  <a:gd name="connsiteY22" fmla="*/ 9036 h 17646"/>
                  <a:gd name="connsiteX23" fmla="*/ 0 w 14705"/>
                  <a:gd name="connsiteY23" fmla="*/ 9036 h 17646"/>
                  <a:gd name="connsiteX0" fmla="*/ 0 w 14705"/>
                  <a:gd name="connsiteY0" fmla="*/ 9036 h 17646"/>
                  <a:gd name="connsiteX1" fmla="*/ 588 w 14705"/>
                  <a:gd name="connsiteY1" fmla="*/ 15987 h 17646"/>
                  <a:gd name="connsiteX2" fmla="*/ 2237 w 14705"/>
                  <a:gd name="connsiteY2" fmla="*/ 16535 h 17646"/>
                  <a:gd name="connsiteX3" fmla="*/ 3330 w 14705"/>
                  <a:gd name="connsiteY3" fmla="*/ 16535 h 17646"/>
                  <a:gd name="connsiteX4" fmla="*/ 5227 w 14705"/>
                  <a:gd name="connsiteY4" fmla="*/ 15424 h 17646"/>
                  <a:gd name="connsiteX5" fmla="*/ 5774 w 14705"/>
                  <a:gd name="connsiteY5" fmla="*/ 15424 h 17646"/>
                  <a:gd name="connsiteX6" fmla="*/ 5774 w 14705"/>
                  <a:gd name="connsiteY6" fmla="*/ 17646 h 17646"/>
                  <a:gd name="connsiteX7" fmla="*/ 7382 w 14705"/>
                  <a:gd name="connsiteY7" fmla="*/ 17646 h 17646"/>
                  <a:gd name="connsiteX8" fmla="*/ 8218 w 14705"/>
                  <a:gd name="connsiteY8" fmla="*/ 15424 h 17646"/>
                  <a:gd name="connsiteX9" fmla="*/ 9279 w 14705"/>
                  <a:gd name="connsiteY9" fmla="*/ 15424 h 17646"/>
                  <a:gd name="connsiteX10" fmla="*/ 10115 w 14705"/>
                  <a:gd name="connsiteY10" fmla="*/ 13202 h 17646"/>
                  <a:gd name="connsiteX11" fmla="*/ 11176 w 14705"/>
                  <a:gd name="connsiteY11" fmla="*/ 12090 h 17646"/>
                  <a:gd name="connsiteX12" fmla="*/ 11176 w 14705"/>
                  <a:gd name="connsiteY12" fmla="*/ 7646 h 17646"/>
                  <a:gd name="connsiteX13" fmla="*/ 14705 w 14705"/>
                  <a:gd name="connsiteY13" fmla="*/ 0 h 17646"/>
                  <a:gd name="connsiteX14" fmla="*/ 9117 w 14705"/>
                  <a:gd name="connsiteY14" fmla="*/ 3060 h 17646"/>
                  <a:gd name="connsiteX15" fmla="*/ 6764 w 14705"/>
                  <a:gd name="connsiteY15" fmla="*/ 4866 h 17646"/>
                  <a:gd name="connsiteX16" fmla="*/ 4705 w 14705"/>
                  <a:gd name="connsiteY16" fmla="*/ 4171 h 17646"/>
                  <a:gd name="connsiteX17" fmla="*/ 3529 w 14705"/>
                  <a:gd name="connsiteY17" fmla="*/ 4171 h 17646"/>
                  <a:gd name="connsiteX18" fmla="*/ 2352 w 14705"/>
                  <a:gd name="connsiteY18" fmla="*/ 3060 h 17646"/>
                  <a:gd name="connsiteX19" fmla="*/ 2941 w 14705"/>
                  <a:gd name="connsiteY19" fmla="*/ 8341 h 17646"/>
                  <a:gd name="connsiteX20" fmla="*/ 1764 w 14705"/>
                  <a:gd name="connsiteY20" fmla="*/ 8341 h 17646"/>
                  <a:gd name="connsiteX21" fmla="*/ 1176 w 14705"/>
                  <a:gd name="connsiteY21" fmla="*/ 6951 h 17646"/>
                  <a:gd name="connsiteX22" fmla="*/ 882 w 14705"/>
                  <a:gd name="connsiteY22" fmla="*/ 9036 h 17646"/>
                  <a:gd name="connsiteX23" fmla="*/ 0 w 14705"/>
                  <a:gd name="connsiteY23" fmla="*/ 9036 h 17646"/>
                  <a:gd name="connsiteX0" fmla="*/ 0 w 14705"/>
                  <a:gd name="connsiteY0" fmla="*/ 9036 h 17646"/>
                  <a:gd name="connsiteX1" fmla="*/ 588 w 14705"/>
                  <a:gd name="connsiteY1" fmla="*/ 15987 h 17646"/>
                  <a:gd name="connsiteX2" fmla="*/ 2237 w 14705"/>
                  <a:gd name="connsiteY2" fmla="*/ 16535 h 17646"/>
                  <a:gd name="connsiteX3" fmla="*/ 3330 w 14705"/>
                  <a:gd name="connsiteY3" fmla="*/ 16535 h 17646"/>
                  <a:gd name="connsiteX4" fmla="*/ 5227 w 14705"/>
                  <a:gd name="connsiteY4" fmla="*/ 15424 h 17646"/>
                  <a:gd name="connsiteX5" fmla="*/ 5774 w 14705"/>
                  <a:gd name="connsiteY5" fmla="*/ 15424 h 17646"/>
                  <a:gd name="connsiteX6" fmla="*/ 5774 w 14705"/>
                  <a:gd name="connsiteY6" fmla="*/ 17646 h 17646"/>
                  <a:gd name="connsiteX7" fmla="*/ 7382 w 14705"/>
                  <a:gd name="connsiteY7" fmla="*/ 17646 h 17646"/>
                  <a:gd name="connsiteX8" fmla="*/ 8218 w 14705"/>
                  <a:gd name="connsiteY8" fmla="*/ 15424 h 17646"/>
                  <a:gd name="connsiteX9" fmla="*/ 9279 w 14705"/>
                  <a:gd name="connsiteY9" fmla="*/ 15424 h 17646"/>
                  <a:gd name="connsiteX10" fmla="*/ 10115 w 14705"/>
                  <a:gd name="connsiteY10" fmla="*/ 13202 h 17646"/>
                  <a:gd name="connsiteX11" fmla="*/ 11176 w 14705"/>
                  <a:gd name="connsiteY11" fmla="*/ 12090 h 17646"/>
                  <a:gd name="connsiteX12" fmla="*/ 14705 w 14705"/>
                  <a:gd name="connsiteY12" fmla="*/ 1390 h 17646"/>
                  <a:gd name="connsiteX13" fmla="*/ 14705 w 14705"/>
                  <a:gd name="connsiteY13" fmla="*/ 0 h 17646"/>
                  <a:gd name="connsiteX14" fmla="*/ 9117 w 14705"/>
                  <a:gd name="connsiteY14" fmla="*/ 3060 h 17646"/>
                  <a:gd name="connsiteX15" fmla="*/ 6764 w 14705"/>
                  <a:gd name="connsiteY15" fmla="*/ 4866 h 17646"/>
                  <a:gd name="connsiteX16" fmla="*/ 4705 w 14705"/>
                  <a:gd name="connsiteY16" fmla="*/ 4171 h 17646"/>
                  <a:gd name="connsiteX17" fmla="*/ 3529 w 14705"/>
                  <a:gd name="connsiteY17" fmla="*/ 4171 h 17646"/>
                  <a:gd name="connsiteX18" fmla="*/ 2352 w 14705"/>
                  <a:gd name="connsiteY18" fmla="*/ 3060 h 17646"/>
                  <a:gd name="connsiteX19" fmla="*/ 2941 w 14705"/>
                  <a:gd name="connsiteY19" fmla="*/ 8341 h 17646"/>
                  <a:gd name="connsiteX20" fmla="*/ 1764 w 14705"/>
                  <a:gd name="connsiteY20" fmla="*/ 8341 h 17646"/>
                  <a:gd name="connsiteX21" fmla="*/ 1176 w 14705"/>
                  <a:gd name="connsiteY21" fmla="*/ 6951 h 17646"/>
                  <a:gd name="connsiteX22" fmla="*/ 882 w 14705"/>
                  <a:gd name="connsiteY22" fmla="*/ 9036 h 17646"/>
                  <a:gd name="connsiteX23" fmla="*/ 0 w 14705"/>
                  <a:gd name="connsiteY23" fmla="*/ 9036 h 17646"/>
                  <a:gd name="connsiteX0" fmla="*/ 0 w 14705"/>
                  <a:gd name="connsiteY0" fmla="*/ 9036 h 17646"/>
                  <a:gd name="connsiteX1" fmla="*/ 588 w 14705"/>
                  <a:gd name="connsiteY1" fmla="*/ 15987 h 17646"/>
                  <a:gd name="connsiteX2" fmla="*/ 2237 w 14705"/>
                  <a:gd name="connsiteY2" fmla="*/ 16535 h 17646"/>
                  <a:gd name="connsiteX3" fmla="*/ 3330 w 14705"/>
                  <a:gd name="connsiteY3" fmla="*/ 16535 h 17646"/>
                  <a:gd name="connsiteX4" fmla="*/ 5227 w 14705"/>
                  <a:gd name="connsiteY4" fmla="*/ 15424 h 17646"/>
                  <a:gd name="connsiteX5" fmla="*/ 5774 w 14705"/>
                  <a:gd name="connsiteY5" fmla="*/ 15424 h 17646"/>
                  <a:gd name="connsiteX6" fmla="*/ 5774 w 14705"/>
                  <a:gd name="connsiteY6" fmla="*/ 17646 h 17646"/>
                  <a:gd name="connsiteX7" fmla="*/ 7382 w 14705"/>
                  <a:gd name="connsiteY7" fmla="*/ 17646 h 17646"/>
                  <a:gd name="connsiteX8" fmla="*/ 8218 w 14705"/>
                  <a:gd name="connsiteY8" fmla="*/ 15424 h 17646"/>
                  <a:gd name="connsiteX9" fmla="*/ 9279 w 14705"/>
                  <a:gd name="connsiteY9" fmla="*/ 15424 h 17646"/>
                  <a:gd name="connsiteX10" fmla="*/ 10115 w 14705"/>
                  <a:gd name="connsiteY10" fmla="*/ 13202 h 17646"/>
                  <a:gd name="connsiteX11" fmla="*/ 9411 w 14705"/>
                  <a:gd name="connsiteY11" fmla="*/ 6256 h 17646"/>
                  <a:gd name="connsiteX12" fmla="*/ 14705 w 14705"/>
                  <a:gd name="connsiteY12" fmla="*/ 1390 h 17646"/>
                  <a:gd name="connsiteX13" fmla="*/ 14705 w 14705"/>
                  <a:gd name="connsiteY13" fmla="*/ 0 h 17646"/>
                  <a:gd name="connsiteX14" fmla="*/ 9117 w 14705"/>
                  <a:gd name="connsiteY14" fmla="*/ 3060 h 17646"/>
                  <a:gd name="connsiteX15" fmla="*/ 6764 w 14705"/>
                  <a:gd name="connsiteY15" fmla="*/ 4866 h 17646"/>
                  <a:gd name="connsiteX16" fmla="*/ 4705 w 14705"/>
                  <a:gd name="connsiteY16" fmla="*/ 4171 h 17646"/>
                  <a:gd name="connsiteX17" fmla="*/ 3529 w 14705"/>
                  <a:gd name="connsiteY17" fmla="*/ 4171 h 17646"/>
                  <a:gd name="connsiteX18" fmla="*/ 2352 w 14705"/>
                  <a:gd name="connsiteY18" fmla="*/ 3060 h 17646"/>
                  <a:gd name="connsiteX19" fmla="*/ 2941 w 14705"/>
                  <a:gd name="connsiteY19" fmla="*/ 8341 h 17646"/>
                  <a:gd name="connsiteX20" fmla="*/ 1764 w 14705"/>
                  <a:gd name="connsiteY20" fmla="*/ 8341 h 17646"/>
                  <a:gd name="connsiteX21" fmla="*/ 1176 w 14705"/>
                  <a:gd name="connsiteY21" fmla="*/ 6951 h 17646"/>
                  <a:gd name="connsiteX22" fmla="*/ 882 w 14705"/>
                  <a:gd name="connsiteY22" fmla="*/ 9036 h 17646"/>
                  <a:gd name="connsiteX23" fmla="*/ 0 w 14705"/>
                  <a:gd name="connsiteY23" fmla="*/ 9036 h 17646"/>
                  <a:gd name="connsiteX0" fmla="*/ 0 w 14705"/>
                  <a:gd name="connsiteY0" fmla="*/ 9036 h 17646"/>
                  <a:gd name="connsiteX1" fmla="*/ 588 w 14705"/>
                  <a:gd name="connsiteY1" fmla="*/ 15987 h 17646"/>
                  <a:gd name="connsiteX2" fmla="*/ 2237 w 14705"/>
                  <a:gd name="connsiteY2" fmla="*/ 16535 h 17646"/>
                  <a:gd name="connsiteX3" fmla="*/ 3330 w 14705"/>
                  <a:gd name="connsiteY3" fmla="*/ 16535 h 17646"/>
                  <a:gd name="connsiteX4" fmla="*/ 5227 w 14705"/>
                  <a:gd name="connsiteY4" fmla="*/ 15424 h 17646"/>
                  <a:gd name="connsiteX5" fmla="*/ 5774 w 14705"/>
                  <a:gd name="connsiteY5" fmla="*/ 15424 h 17646"/>
                  <a:gd name="connsiteX6" fmla="*/ 5774 w 14705"/>
                  <a:gd name="connsiteY6" fmla="*/ 17646 h 17646"/>
                  <a:gd name="connsiteX7" fmla="*/ 7382 w 14705"/>
                  <a:gd name="connsiteY7" fmla="*/ 17646 h 17646"/>
                  <a:gd name="connsiteX8" fmla="*/ 7058 w 14705"/>
                  <a:gd name="connsiteY8" fmla="*/ 14680 h 17646"/>
                  <a:gd name="connsiteX9" fmla="*/ 9279 w 14705"/>
                  <a:gd name="connsiteY9" fmla="*/ 15424 h 17646"/>
                  <a:gd name="connsiteX10" fmla="*/ 10115 w 14705"/>
                  <a:gd name="connsiteY10" fmla="*/ 13202 h 17646"/>
                  <a:gd name="connsiteX11" fmla="*/ 9411 w 14705"/>
                  <a:gd name="connsiteY11" fmla="*/ 6256 h 17646"/>
                  <a:gd name="connsiteX12" fmla="*/ 14705 w 14705"/>
                  <a:gd name="connsiteY12" fmla="*/ 1390 h 17646"/>
                  <a:gd name="connsiteX13" fmla="*/ 14705 w 14705"/>
                  <a:gd name="connsiteY13" fmla="*/ 0 h 17646"/>
                  <a:gd name="connsiteX14" fmla="*/ 9117 w 14705"/>
                  <a:gd name="connsiteY14" fmla="*/ 3060 h 17646"/>
                  <a:gd name="connsiteX15" fmla="*/ 6764 w 14705"/>
                  <a:gd name="connsiteY15" fmla="*/ 4866 h 17646"/>
                  <a:gd name="connsiteX16" fmla="*/ 4705 w 14705"/>
                  <a:gd name="connsiteY16" fmla="*/ 4171 h 17646"/>
                  <a:gd name="connsiteX17" fmla="*/ 3529 w 14705"/>
                  <a:gd name="connsiteY17" fmla="*/ 4171 h 17646"/>
                  <a:gd name="connsiteX18" fmla="*/ 2352 w 14705"/>
                  <a:gd name="connsiteY18" fmla="*/ 3060 h 17646"/>
                  <a:gd name="connsiteX19" fmla="*/ 2941 w 14705"/>
                  <a:gd name="connsiteY19" fmla="*/ 8341 h 17646"/>
                  <a:gd name="connsiteX20" fmla="*/ 1764 w 14705"/>
                  <a:gd name="connsiteY20" fmla="*/ 8341 h 17646"/>
                  <a:gd name="connsiteX21" fmla="*/ 1176 w 14705"/>
                  <a:gd name="connsiteY21" fmla="*/ 6951 h 17646"/>
                  <a:gd name="connsiteX22" fmla="*/ 882 w 14705"/>
                  <a:gd name="connsiteY22" fmla="*/ 9036 h 17646"/>
                  <a:gd name="connsiteX23" fmla="*/ 0 w 14705"/>
                  <a:gd name="connsiteY23" fmla="*/ 9036 h 17646"/>
                  <a:gd name="connsiteX0" fmla="*/ 0 w 14705"/>
                  <a:gd name="connsiteY0" fmla="*/ 9036 h 18767"/>
                  <a:gd name="connsiteX1" fmla="*/ 588 w 14705"/>
                  <a:gd name="connsiteY1" fmla="*/ 15987 h 18767"/>
                  <a:gd name="connsiteX2" fmla="*/ 2237 w 14705"/>
                  <a:gd name="connsiteY2" fmla="*/ 16535 h 18767"/>
                  <a:gd name="connsiteX3" fmla="*/ 2058 w 14705"/>
                  <a:gd name="connsiteY3" fmla="*/ 18767 h 18767"/>
                  <a:gd name="connsiteX4" fmla="*/ 5227 w 14705"/>
                  <a:gd name="connsiteY4" fmla="*/ 15424 h 18767"/>
                  <a:gd name="connsiteX5" fmla="*/ 5774 w 14705"/>
                  <a:gd name="connsiteY5" fmla="*/ 15424 h 18767"/>
                  <a:gd name="connsiteX6" fmla="*/ 5774 w 14705"/>
                  <a:gd name="connsiteY6" fmla="*/ 17646 h 18767"/>
                  <a:gd name="connsiteX7" fmla="*/ 7382 w 14705"/>
                  <a:gd name="connsiteY7" fmla="*/ 17646 h 18767"/>
                  <a:gd name="connsiteX8" fmla="*/ 7058 w 14705"/>
                  <a:gd name="connsiteY8" fmla="*/ 14680 h 18767"/>
                  <a:gd name="connsiteX9" fmla="*/ 9279 w 14705"/>
                  <a:gd name="connsiteY9" fmla="*/ 15424 h 18767"/>
                  <a:gd name="connsiteX10" fmla="*/ 10115 w 14705"/>
                  <a:gd name="connsiteY10" fmla="*/ 13202 h 18767"/>
                  <a:gd name="connsiteX11" fmla="*/ 9411 w 14705"/>
                  <a:gd name="connsiteY11" fmla="*/ 6256 h 18767"/>
                  <a:gd name="connsiteX12" fmla="*/ 14705 w 14705"/>
                  <a:gd name="connsiteY12" fmla="*/ 1390 h 18767"/>
                  <a:gd name="connsiteX13" fmla="*/ 14705 w 14705"/>
                  <a:gd name="connsiteY13" fmla="*/ 0 h 18767"/>
                  <a:gd name="connsiteX14" fmla="*/ 9117 w 14705"/>
                  <a:gd name="connsiteY14" fmla="*/ 3060 h 18767"/>
                  <a:gd name="connsiteX15" fmla="*/ 6764 w 14705"/>
                  <a:gd name="connsiteY15" fmla="*/ 4866 h 18767"/>
                  <a:gd name="connsiteX16" fmla="*/ 4705 w 14705"/>
                  <a:gd name="connsiteY16" fmla="*/ 4171 h 18767"/>
                  <a:gd name="connsiteX17" fmla="*/ 3529 w 14705"/>
                  <a:gd name="connsiteY17" fmla="*/ 4171 h 18767"/>
                  <a:gd name="connsiteX18" fmla="*/ 2352 w 14705"/>
                  <a:gd name="connsiteY18" fmla="*/ 3060 h 18767"/>
                  <a:gd name="connsiteX19" fmla="*/ 2941 w 14705"/>
                  <a:gd name="connsiteY19" fmla="*/ 8341 h 18767"/>
                  <a:gd name="connsiteX20" fmla="*/ 1764 w 14705"/>
                  <a:gd name="connsiteY20" fmla="*/ 8341 h 18767"/>
                  <a:gd name="connsiteX21" fmla="*/ 1176 w 14705"/>
                  <a:gd name="connsiteY21" fmla="*/ 6951 h 18767"/>
                  <a:gd name="connsiteX22" fmla="*/ 882 w 14705"/>
                  <a:gd name="connsiteY22" fmla="*/ 9036 h 18767"/>
                  <a:gd name="connsiteX23" fmla="*/ 0 w 14705"/>
                  <a:gd name="connsiteY23" fmla="*/ 9036 h 18767"/>
                  <a:gd name="connsiteX0" fmla="*/ 0 w 14705"/>
                  <a:gd name="connsiteY0" fmla="*/ 9036 h 18767"/>
                  <a:gd name="connsiteX1" fmla="*/ 588 w 14705"/>
                  <a:gd name="connsiteY1" fmla="*/ 15987 h 18767"/>
                  <a:gd name="connsiteX2" fmla="*/ 2237 w 14705"/>
                  <a:gd name="connsiteY2" fmla="*/ 16535 h 18767"/>
                  <a:gd name="connsiteX3" fmla="*/ 2058 w 14705"/>
                  <a:gd name="connsiteY3" fmla="*/ 18767 h 18767"/>
                  <a:gd name="connsiteX4" fmla="*/ 3529 w 14705"/>
                  <a:gd name="connsiteY4" fmla="*/ 18767 h 18767"/>
                  <a:gd name="connsiteX5" fmla="*/ 5774 w 14705"/>
                  <a:gd name="connsiteY5" fmla="*/ 15424 h 18767"/>
                  <a:gd name="connsiteX6" fmla="*/ 5774 w 14705"/>
                  <a:gd name="connsiteY6" fmla="*/ 17646 h 18767"/>
                  <a:gd name="connsiteX7" fmla="*/ 7382 w 14705"/>
                  <a:gd name="connsiteY7" fmla="*/ 17646 h 18767"/>
                  <a:gd name="connsiteX8" fmla="*/ 7058 w 14705"/>
                  <a:gd name="connsiteY8" fmla="*/ 14680 h 18767"/>
                  <a:gd name="connsiteX9" fmla="*/ 9279 w 14705"/>
                  <a:gd name="connsiteY9" fmla="*/ 15424 h 18767"/>
                  <a:gd name="connsiteX10" fmla="*/ 10115 w 14705"/>
                  <a:gd name="connsiteY10" fmla="*/ 13202 h 18767"/>
                  <a:gd name="connsiteX11" fmla="*/ 9411 w 14705"/>
                  <a:gd name="connsiteY11" fmla="*/ 6256 h 18767"/>
                  <a:gd name="connsiteX12" fmla="*/ 14705 w 14705"/>
                  <a:gd name="connsiteY12" fmla="*/ 1390 h 18767"/>
                  <a:gd name="connsiteX13" fmla="*/ 14705 w 14705"/>
                  <a:gd name="connsiteY13" fmla="*/ 0 h 18767"/>
                  <a:gd name="connsiteX14" fmla="*/ 9117 w 14705"/>
                  <a:gd name="connsiteY14" fmla="*/ 3060 h 18767"/>
                  <a:gd name="connsiteX15" fmla="*/ 6764 w 14705"/>
                  <a:gd name="connsiteY15" fmla="*/ 4866 h 18767"/>
                  <a:gd name="connsiteX16" fmla="*/ 4705 w 14705"/>
                  <a:gd name="connsiteY16" fmla="*/ 4171 h 18767"/>
                  <a:gd name="connsiteX17" fmla="*/ 3529 w 14705"/>
                  <a:gd name="connsiteY17" fmla="*/ 4171 h 18767"/>
                  <a:gd name="connsiteX18" fmla="*/ 2352 w 14705"/>
                  <a:gd name="connsiteY18" fmla="*/ 3060 h 18767"/>
                  <a:gd name="connsiteX19" fmla="*/ 2941 w 14705"/>
                  <a:gd name="connsiteY19" fmla="*/ 8341 h 18767"/>
                  <a:gd name="connsiteX20" fmla="*/ 1764 w 14705"/>
                  <a:gd name="connsiteY20" fmla="*/ 8341 h 18767"/>
                  <a:gd name="connsiteX21" fmla="*/ 1176 w 14705"/>
                  <a:gd name="connsiteY21" fmla="*/ 6951 h 18767"/>
                  <a:gd name="connsiteX22" fmla="*/ 882 w 14705"/>
                  <a:gd name="connsiteY22" fmla="*/ 9036 h 18767"/>
                  <a:gd name="connsiteX23" fmla="*/ 0 w 14705"/>
                  <a:gd name="connsiteY23" fmla="*/ 9036 h 18767"/>
                  <a:gd name="connsiteX0" fmla="*/ 0 w 14705"/>
                  <a:gd name="connsiteY0" fmla="*/ 9036 h 18767"/>
                  <a:gd name="connsiteX1" fmla="*/ 588 w 14705"/>
                  <a:gd name="connsiteY1" fmla="*/ 15987 h 18767"/>
                  <a:gd name="connsiteX2" fmla="*/ 2237 w 14705"/>
                  <a:gd name="connsiteY2" fmla="*/ 16535 h 18767"/>
                  <a:gd name="connsiteX3" fmla="*/ 2058 w 14705"/>
                  <a:gd name="connsiteY3" fmla="*/ 18767 h 18767"/>
                  <a:gd name="connsiteX4" fmla="*/ 3529 w 14705"/>
                  <a:gd name="connsiteY4" fmla="*/ 18767 h 18767"/>
                  <a:gd name="connsiteX5" fmla="*/ 3823 w 14705"/>
                  <a:gd name="connsiteY5" fmla="*/ 15987 h 18767"/>
                  <a:gd name="connsiteX6" fmla="*/ 5774 w 14705"/>
                  <a:gd name="connsiteY6" fmla="*/ 17646 h 18767"/>
                  <a:gd name="connsiteX7" fmla="*/ 7382 w 14705"/>
                  <a:gd name="connsiteY7" fmla="*/ 17646 h 18767"/>
                  <a:gd name="connsiteX8" fmla="*/ 7058 w 14705"/>
                  <a:gd name="connsiteY8" fmla="*/ 14680 h 18767"/>
                  <a:gd name="connsiteX9" fmla="*/ 9279 w 14705"/>
                  <a:gd name="connsiteY9" fmla="*/ 15424 h 18767"/>
                  <a:gd name="connsiteX10" fmla="*/ 10115 w 14705"/>
                  <a:gd name="connsiteY10" fmla="*/ 13202 h 18767"/>
                  <a:gd name="connsiteX11" fmla="*/ 9411 w 14705"/>
                  <a:gd name="connsiteY11" fmla="*/ 6256 h 18767"/>
                  <a:gd name="connsiteX12" fmla="*/ 14705 w 14705"/>
                  <a:gd name="connsiteY12" fmla="*/ 1390 h 18767"/>
                  <a:gd name="connsiteX13" fmla="*/ 14705 w 14705"/>
                  <a:gd name="connsiteY13" fmla="*/ 0 h 18767"/>
                  <a:gd name="connsiteX14" fmla="*/ 9117 w 14705"/>
                  <a:gd name="connsiteY14" fmla="*/ 3060 h 18767"/>
                  <a:gd name="connsiteX15" fmla="*/ 6764 w 14705"/>
                  <a:gd name="connsiteY15" fmla="*/ 4866 h 18767"/>
                  <a:gd name="connsiteX16" fmla="*/ 4705 w 14705"/>
                  <a:gd name="connsiteY16" fmla="*/ 4171 h 18767"/>
                  <a:gd name="connsiteX17" fmla="*/ 3529 w 14705"/>
                  <a:gd name="connsiteY17" fmla="*/ 4171 h 18767"/>
                  <a:gd name="connsiteX18" fmla="*/ 2352 w 14705"/>
                  <a:gd name="connsiteY18" fmla="*/ 3060 h 18767"/>
                  <a:gd name="connsiteX19" fmla="*/ 2941 w 14705"/>
                  <a:gd name="connsiteY19" fmla="*/ 8341 h 18767"/>
                  <a:gd name="connsiteX20" fmla="*/ 1764 w 14705"/>
                  <a:gd name="connsiteY20" fmla="*/ 8341 h 18767"/>
                  <a:gd name="connsiteX21" fmla="*/ 1176 w 14705"/>
                  <a:gd name="connsiteY21" fmla="*/ 6951 h 18767"/>
                  <a:gd name="connsiteX22" fmla="*/ 882 w 14705"/>
                  <a:gd name="connsiteY22" fmla="*/ 9036 h 18767"/>
                  <a:gd name="connsiteX23" fmla="*/ 0 w 14705"/>
                  <a:gd name="connsiteY23" fmla="*/ 9036 h 18767"/>
                  <a:gd name="connsiteX0" fmla="*/ 0 w 14705"/>
                  <a:gd name="connsiteY0" fmla="*/ 9036 h 18767"/>
                  <a:gd name="connsiteX1" fmla="*/ 588 w 14705"/>
                  <a:gd name="connsiteY1" fmla="*/ 15987 h 18767"/>
                  <a:gd name="connsiteX2" fmla="*/ 2237 w 14705"/>
                  <a:gd name="connsiteY2" fmla="*/ 16535 h 18767"/>
                  <a:gd name="connsiteX3" fmla="*/ 2058 w 14705"/>
                  <a:gd name="connsiteY3" fmla="*/ 18767 h 18767"/>
                  <a:gd name="connsiteX4" fmla="*/ 3529 w 14705"/>
                  <a:gd name="connsiteY4" fmla="*/ 18767 h 18767"/>
                  <a:gd name="connsiteX5" fmla="*/ 3823 w 14705"/>
                  <a:gd name="connsiteY5" fmla="*/ 15987 h 18767"/>
                  <a:gd name="connsiteX6" fmla="*/ 5588 w 14705"/>
                  <a:gd name="connsiteY6" fmla="*/ 16682 h 18767"/>
                  <a:gd name="connsiteX7" fmla="*/ 7382 w 14705"/>
                  <a:gd name="connsiteY7" fmla="*/ 17646 h 18767"/>
                  <a:gd name="connsiteX8" fmla="*/ 7058 w 14705"/>
                  <a:gd name="connsiteY8" fmla="*/ 14680 h 18767"/>
                  <a:gd name="connsiteX9" fmla="*/ 9279 w 14705"/>
                  <a:gd name="connsiteY9" fmla="*/ 15424 h 18767"/>
                  <a:gd name="connsiteX10" fmla="*/ 10115 w 14705"/>
                  <a:gd name="connsiteY10" fmla="*/ 13202 h 18767"/>
                  <a:gd name="connsiteX11" fmla="*/ 9411 w 14705"/>
                  <a:gd name="connsiteY11" fmla="*/ 6256 h 18767"/>
                  <a:gd name="connsiteX12" fmla="*/ 14705 w 14705"/>
                  <a:gd name="connsiteY12" fmla="*/ 1390 h 18767"/>
                  <a:gd name="connsiteX13" fmla="*/ 14705 w 14705"/>
                  <a:gd name="connsiteY13" fmla="*/ 0 h 18767"/>
                  <a:gd name="connsiteX14" fmla="*/ 9117 w 14705"/>
                  <a:gd name="connsiteY14" fmla="*/ 3060 h 18767"/>
                  <a:gd name="connsiteX15" fmla="*/ 6764 w 14705"/>
                  <a:gd name="connsiteY15" fmla="*/ 4866 h 18767"/>
                  <a:gd name="connsiteX16" fmla="*/ 4705 w 14705"/>
                  <a:gd name="connsiteY16" fmla="*/ 4171 h 18767"/>
                  <a:gd name="connsiteX17" fmla="*/ 3529 w 14705"/>
                  <a:gd name="connsiteY17" fmla="*/ 4171 h 18767"/>
                  <a:gd name="connsiteX18" fmla="*/ 2352 w 14705"/>
                  <a:gd name="connsiteY18" fmla="*/ 3060 h 18767"/>
                  <a:gd name="connsiteX19" fmla="*/ 2941 w 14705"/>
                  <a:gd name="connsiteY19" fmla="*/ 8341 h 18767"/>
                  <a:gd name="connsiteX20" fmla="*/ 1764 w 14705"/>
                  <a:gd name="connsiteY20" fmla="*/ 8341 h 18767"/>
                  <a:gd name="connsiteX21" fmla="*/ 1176 w 14705"/>
                  <a:gd name="connsiteY21" fmla="*/ 6951 h 18767"/>
                  <a:gd name="connsiteX22" fmla="*/ 882 w 14705"/>
                  <a:gd name="connsiteY22" fmla="*/ 9036 h 18767"/>
                  <a:gd name="connsiteX23" fmla="*/ 0 w 14705"/>
                  <a:gd name="connsiteY23" fmla="*/ 9036 h 18767"/>
                  <a:gd name="connsiteX0" fmla="*/ 0 w 14705"/>
                  <a:gd name="connsiteY0" fmla="*/ 9036 h 18767"/>
                  <a:gd name="connsiteX1" fmla="*/ 588 w 14705"/>
                  <a:gd name="connsiteY1" fmla="*/ 15987 h 18767"/>
                  <a:gd name="connsiteX2" fmla="*/ 2237 w 14705"/>
                  <a:gd name="connsiteY2" fmla="*/ 16535 h 18767"/>
                  <a:gd name="connsiteX3" fmla="*/ 2058 w 14705"/>
                  <a:gd name="connsiteY3" fmla="*/ 18767 h 18767"/>
                  <a:gd name="connsiteX4" fmla="*/ 3529 w 14705"/>
                  <a:gd name="connsiteY4" fmla="*/ 18767 h 18767"/>
                  <a:gd name="connsiteX5" fmla="*/ 3823 w 14705"/>
                  <a:gd name="connsiteY5" fmla="*/ 15987 h 18767"/>
                  <a:gd name="connsiteX6" fmla="*/ 5588 w 14705"/>
                  <a:gd name="connsiteY6" fmla="*/ 16682 h 18767"/>
                  <a:gd name="connsiteX7" fmla="*/ 6764 w 14705"/>
                  <a:gd name="connsiteY7" fmla="*/ 15987 h 18767"/>
                  <a:gd name="connsiteX8" fmla="*/ 7058 w 14705"/>
                  <a:gd name="connsiteY8" fmla="*/ 14680 h 18767"/>
                  <a:gd name="connsiteX9" fmla="*/ 9279 w 14705"/>
                  <a:gd name="connsiteY9" fmla="*/ 15424 h 18767"/>
                  <a:gd name="connsiteX10" fmla="*/ 10115 w 14705"/>
                  <a:gd name="connsiteY10" fmla="*/ 13202 h 18767"/>
                  <a:gd name="connsiteX11" fmla="*/ 9411 w 14705"/>
                  <a:gd name="connsiteY11" fmla="*/ 6256 h 18767"/>
                  <a:gd name="connsiteX12" fmla="*/ 14705 w 14705"/>
                  <a:gd name="connsiteY12" fmla="*/ 1390 h 18767"/>
                  <a:gd name="connsiteX13" fmla="*/ 14705 w 14705"/>
                  <a:gd name="connsiteY13" fmla="*/ 0 h 18767"/>
                  <a:gd name="connsiteX14" fmla="*/ 9117 w 14705"/>
                  <a:gd name="connsiteY14" fmla="*/ 3060 h 18767"/>
                  <a:gd name="connsiteX15" fmla="*/ 6764 w 14705"/>
                  <a:gd name="connsiteY15" fmla="*/ 4866 h 18767"/>
                  <a:gd name="connsiteX16" fmla="*/ 4705 w 14705"/>
                  <a:gd name="connsiteY16" fmla="*/ 4171 h 18767"/>
                  <a:gd name="connsiteX17" fmla="*/ 3529 w 14705"/>
                  <a:gd name="connsiteY17" fmla="*/ 4171 h 18767"/>
                  <a:gd name="connsiteX18" fmla="*/ 2352 w 14705"/>
                  <a:gd name="connsiteY18" fmla="*/ 3060 h 18767"/>
                  <a:gd name="connsiteX19" fmla="*/ 2941 w 14705"/>
                  <a:gd name="connsiteY19" fmla="*/ 8341 h 18767"/>
                  <a:gd name="connsiteX20" fmla="*/ 1764 w 14705"/>
                  <a:gd name="connsiteY20" fmla="*/ 8341 h 18767"/>
                  <a:gd name="connsiteX21" fmla="*/ 1176 w 14705"/>
                  <a:gd name="connsiteY21" fmla="*/ 6951 h 18767"/>
                  <a:gd name="connsiteX22" fmla="*/ 882 w 14705"/>
                  <a:gd name="connsiteY22" fmla="*/ 9036 h 18767"/>
                  <a:gd name="connsiteX23" fmla="*/ 0 w 14705"/>
                  <a:gd name="connsiteY23" fmla="*/ 9036 h 18767"/>
                  <a:gd name="connsiteX0" fmla="*/ 0 w 14705"/>
                  <a:gd name="connsiteY0" fmla="*/ 9036 h 18767"/>
                  <a:gd name="connsiteX1" fmla="*/ 588 w 14705"/>
                  <a:gd name="connsiteY1" fmla="*/ 15987 h 18767"/>
                  <a:gd name="connsiteX2" fmla="*/ 2237 w 14705"/>
                  <a:gd name="connsiteY2" fmla="*/ 16535 h 18767"/>
                  <a:gd name="connsiteX3" fmla="*/ 2058 w 14705"/>
                  <a:gd name="connsiteY3" fmla="*/ 18767 h 18767"/>
                  <a:gd name="connsiteX4" fmla="*/ 3529 w 14705"/>
                  <a:gd name="connsiteY4" fmla="*/ 18767 h 18767"/>
                  <a:gd name="connsiteX5" fmla="*/ 3823 w 14705"/>
                  <a:gd name="connsiteY5" fmla="*/ 15987 h 18767"/>
                  <a:gd name="connsiteX6" fmla="*/ 5588 w 14705"/>
                  <a:gd name="connsiteY6" fmla="*/ 16682 h 18767"/>
                  <a:gd name="connsiteX7" fmla="*/ 6764 w 14705"/>
                  <a:gd name="connsiteY7" fmla="*/ 15987 h 18767"/>
                  <a:gd name="connsiteX8" fmla="*/ 7647 w 14705"/>
                  <a:gd name="connsiteY8" fmla="*/ 13207 h 18767"/>
                  <a:gd name="connsiteX9" fmla="*/ 9279 w 14705"/>
                  <a:gd name="connsiteY9" fmla="*/ 15424 h 18767"/>
                  <a:gd name="connsiteX10" fmla="*/ 10115 w 14705"/>
                  <a:gd name="connsiteY10" fmla="*/ 13202 h 18767"/>
                  <a:gd name="connsiteX11" fmla="*/ 9411 w 14705"/>
                  <a:gd name="connsiteY11" fmla="*/ 6256 h 18767"/>
                  <a:gd name="connsiteX12" fmla="*/ 14705 w 14705"/>
                  <a:gd name="connsiteY12" fmla="*/ 1390 h 18767"/>
                  <a:gd name="connsiteX13" fmla="*/ 14705 w 14705"/>
                  <a:gd name="connsiteY13" fmla="*/ 0 h 18767"/>
                  <a:gd name="connsiteX14" fmla="*/ 9117 w 14705"/>
                  <a:gd name="connsiteY14" fmla="*/ 3060 h 18767"/>
                  <a:gd name="connsiteX15" fmla="*/ 6764 w 14705"/>
                  <a:gd name="connsiteY15" fmla="*/ 4866 h 18767"/>
                  <a:gd name="connsiteX16" fmla="*/ 4705 w 14705"/>
                  <a:gd name="connsiteY16" fmla="*/ 4171 h 18767"/>
                  <a:gd name="connsiteX17" fmla="*/ 3529 w 14705"/>
                  <a:gd name="connsiteY17" fmla="*/ 4171 h 18767"/>
                  <a:gd name="connsiteX18" fmla="*/ 2352 w 14705"/>
                  <a:gd name="connsiteY18" fmla="*/ 3060 h 18767"/>
                  <a:gd name="connsiteX19" fmla="*/ 2941 w 14705"/>
                  <a:gd name="connsiteY19" fmla="*/ 8341 h 18767"/>
                  <a:gd name="connsiteX20" fmla="*/ 1764 w 14705"/>
                  <a:gd name="connsiteY20" fmla="*/ 8341 h 18767"/>
                  <a:gd name="connsiteX21" fmla="*/ 1176 w 14705"/>
                  <a:gd name="connsiteY21" fmla="*/ 6951 h 18767"/>
                  <a:gd name="connsiteX22" fmla="*/ 882 w 14705"/>
                  <a:gd name="connsiteY22" fmla="*/ 9036 h 18767"/>
                  <a:gd name="connsiteX23" fmla="*/ 0 w 14705"/>
                  <a:gd name="connsiteY23" fmla="*/ 9036 h 18767"/>
                  <a:gd name="connsiteX0" fmla="*/ 0 w 14705"/>
                  <a:gd name="connsiteY0" fmla="*/ 7646 h 17377"/>
                  <a:gd name="connsiteX1" fmla="*/ 588 w 14705"/>
                  <a:gd name="connsiteY1" fmla="*/ 14597 h 17377"/>
                  <a:gd name="connsiteX2" fmla="*/ 2237 w 14705"/>
                  <a:gd name="connsiteY2" fmla="*/ 15145 h 17377"/>
                  <a:gd name="connsiteX3" fmla="*/ 2058 w 14705"/>
                  <a:gd name="connsiteY3" fmla="*/ 17377 h 17377"/>
                  <a:gd name="connsiteX4" fmla="*/ 3529 w 14705"/>
                  <a:gd name="connsiteY4" fmla="*/ 17377 h 17377"/>
                  <a:gd name="connsiteX5" fmla="*/ 3823 w 14705"/>
                  <a:gd name="connsiteY5" fmla="*/ 14597 h 17377"/>
                  <a:gd name="connsiteX6" fmla="*/ 5588 w 14705"/>
                  <a:gd name="connsiteY6" fmla="*/ 15292 h 17377"/>
                  <a:gd name="connsiteX7" fmla="*/ 6764 w 14705"/>
                  <a:gd name="connsiteY7" fmla="*/ 14597 h 17377"/>
                  <a:gd name="connsiteX8" fmla="*/ 7647 w 14705"/>
                  <a:gd name="connsiteY8" fmla="*/ 11817 h 17377"/>
                  <a:gd name="connsiteX9" fmla="*/ 9279 w 14705"/>
                  <a:gd name="connsiteY9" fmla="*/ 14034 h 17377"/>
                  <a:gd name="connsiteX10" fmla="*/ 10115 w 14705"/>
                  <a:gd name="connsiteY10" fmla="*/ 11812 h 17377"/>
                  <a:gd name="connsiteX11" fmla="*/ 9411 w 14705"/>
                  <a:gd name="connsiteY11" fmla="*/ 4866 h 17377"/>
                  <a:gd name="connsiteX12" fmla="*/ 14705 w 14705"/>
                  <a:gd name="connsiteY12" fmla="*/ 0 h 17377"/>
                  <a:gd name="connsiteX13" fmla="*/ 7865 w 14705"/>
                  <a:gd name="connsiteY13" fmla="*/ 9989 h 17377"/>
                  <a:gd name="connsiteX14" fmla="*/ 9117 w 14705"/>
                  <a:gd name="connsiteY14" fmla="*/ 1670 h 17377"/>
                  <a:gd name="connsiteX15" fmla="*/ 6764 w 14705"/>
                  <a:gd name="connsiteY15" fmla="*/ 3476 h 17377"/>
                  <a:gd name="connsiteX16" fmla="*/ 4705 w 14705"/>
                  <a:gd name="connsiteY16" fmla="*/ 2781 h 17377"/>
                  <a:gd name="connsiteX17" fmla="*/ 3529 w 14705"/>
                  <a:gd name="connsiteY17" fmla="*/ 2781 h 17377"/>
                  <a:gd name="connsiteX18" fmla="*/ 2352 w 14705"/>
                  <a:gd name="connsiteY18" fmla="*/ 1670 h 17377"/>
                  <a:gd name="connsiteX19" fmla="*/ 2941 w 14705"/>
                  <a:gd name="connsiteY19" fmla="*/ 6951 h 17377"/>
                  <a:gd name="connsiteX20" fmla="*/ 1764 w 14705"/>
                  <a:gd name="connsiteY20" fmla="*/ 6951 h 17377"/>
                  <a:gd name="connsiteX21" fmla="*/ 1176 w 14705"/>
                  <a:gd name="connsiteY21" fmla="*/ 5561 h 17377"/>
                  <a:gd name="connsiteX22" fmla="*/ 882 w 14705"/>
                  <a:gd name="connsiteY22" fmla="*/ 7646 h 17377"/>
                  <a:gd name="connsiteX23" fmla="*/ 0 w 14705"/>
                  <a:gd name="connsiteY23" fmla="*/ 7646 h 17377"/>
                  <a:gd name="connsiteX0" fmla="*/ 0 w 10115"/>
                  <a:gd name="connsiteY0" fmla="*/ 5976 h 15707"/>
                  <a:gd name="connsiteX1" fmla="*/ 588 w 10115"/>
                  <a:gd name="connsiteY1" fmla="*/ 12927 h 15707"/>
                  <a:gd name="connsiteX2" fmla="*/ 2237 w 10115"/>
                  <a:gd name="connsiteY2" fmla="*/ 13475 h 15707"/>
                  <a:gd name="connsiteX3" fmla="*/ 2058 w 10115"/>
                  <a:gd name="connsiteY3" fmla="*/ 15707 h 15707"/>
                  <a:gd name="connsiteX4" fmla="*/ 3529 w 10115"/>
                  <a:gd name="connsiteY4" fmla="*/ 15707 h 15707"/>
                  <a:gd name="connsiteX5" fmla="*/ 3823 w 10115"/>
                  <a:gd name="connsiteY5" fmla="*/ 12927 h 15707"/>
                  <a:gd name="connsiteX6" fmla="*/ 5588 w 10115"/>
                  <a:gd name="connsiteY6" fmla="*/ 13622 h 15707"/>
                  <a:gd name="connsiteX7" fmla="*/ 6764 w 10115"/>
                  <a:gd name="connsiteY7" fmla="*/ 12927 h 15707"/>
                  <a:gd name="connsiteX8" fmla="*/ 7647 w 10115"/>
                  <a:gd name="connsiteY8" fmla="*/ 10147 h 15707"/>
                  <a:gd name="connsiteX9" fmla="*/ 9279 w 10115"/>
                  <a:gd name="connsiteY9" fmla="*/ 12364 h 15707"/>
                  <a:gd name="connsiteX10" fmla="*/ 10115 w 10115"/>
                  <a:gd name="connsiteY10" fmla="*/ 10142 h 15707"/>
                  <a:gd name="connsiteX11" fmla="*/ 9411 w 10115"/>
                  <a:gd name="connsiteY11" fmla="*/ 3196 h 15707"/>
                  <a:gd name="connsiteX12" fmla="*/ 7512 w 10115"/>
                  <a:gd name="connsiteY12" fmla="*/ 7519 h 15707"/>
                  <a:gd name="connsiteX13" fmla="*/ 7865 w 10115"/>
                  <a:gd name="connsiteY13" fmla="*/ 8319 h 15707"/>
                  <a:gd name="connsiteX14" fmla="*/ 9117 w 10115"/>
                  <a:gd name="connsiteY14" fmla="*/ 0 h 15707"/>
                  <a:gd name="connsiteX15" fmla="*/ 6764 w 10115"/>
                  <a:gd name="connsiteY15" fmla="*/ 1806 h 15707"/>
                  <a:gd name="connsiteX16" fmla="*/ 4705 w 10115"/>
                  <a:gd name="connsiteY16" fmla="*/ 1111 h 15707"/>
                  <a:gd name="connsiteX17" fmla="*/ 3529 w 10115"/>
                  <a:gd name="connsiteY17" fmla="*/ 1111 h 15707"/>
                  <a:gd name="connsiteX18" fmla="*/ 2352 w 10115"/>
                  <a:gd name="connsiteY18" fmla="*/ 0 h 15707"/>
                  <a:gd name="connsiteX19" fmla="*/ 2941 w 10115"/>
                  <a:gd name="connsiteY19" fmla="*/ 5281 h 15707"/>
                  <a:gd name="connsiteX20" fmla="*/ 1764 w 10115"/>
                  <a:gd name="connsiteY20" fmla="*/ 5281 h 15707"/>
                  <a:gd name="connsiteX21" fmla="*/ 1176 w 10115"/>
                  <a:gd name="connsiteY21" fmla="*/ 3891 h 15707"/>
                  <a:gd name="connsiteX22" fmla="*/ 882 w 10115"/>
                  <a:gd name="connsiteY22" fmla="*/ 5976 h 15707"/>
                  <a:gd name="connsiteX23" fmla="*/ 0 w 10115"/>
                  <a:gd name="connsiteY23" fmla="*/ 5976 h 15707"/>
                  <a:gd name="connsiteX0" fmla="*/ 0 w 10115"/>
                  <a:gd name="connsiteY0" fmla="*/ 5976 h 15707"/>
                  <a:gd name="connsiteX1" fmla="*/ 588 w 10115"/>
                  <a:gd name="connsiteY1" fmla="*/ 12927 h 15707"/>
                  <a:gd name="connsiteX2" fmla="*/ 2237 w 10115"/>
                  <a:gd name="connsiteY2" fmla="*/ 13475 h 15707"/>
                  <a:gd name="connsiteX3" fmla="*/ 2058 w 10115"/>
                  <a:gd name="connsiteY3" fmla="*/ 15707 h 15707"/>
                  <a:gd name="connsiteX4" fmla="*/ 3529 w 10115"/>
                  <a:gd name="connsiteY4" fmla="*/ 15707 h 15707"/>
                  <a:gd name="connsiteX5" fmla="*/ 3823 w 10115"/>
                  <a:gd name="connsiteY5" fmla="*/ 12927 h 15707"/>
                  <a:gd name="connsiteX6" fmla="*/ 5588 w 10115"/>
                  <a:gd name="connsiteY6" fmla="*/ 13622 h 15707"/>
                  <a:gd name="connsiteX7" fmla="*/ 6764 w 10115"/>
                  <a:gd name="connsiteY7" fmla="*/ 12927 h 15707"/>
                  <a:gd name="connsiteX8" fmla="*/ 7647 w 10115"/>
                  <a:gd name="connsiteY8" fmla="*/ 10147 h 15707"/>
                  <a:gd name="connsiteX9" fmla="*/ 9279 w 10115"/>
                  <a:gd name="connsiteY9" fmla="*/ 12364 h 15707"/>
                  <a:gd name="connsiteX10" fmla="*/ 10115 w 10115"/>
                  <a:gd name="connsiteY10" fmla="*/ 10142 h 15707"/>
                  <a:gd name="connsiteX11" fmla="*/ 9411 w 10115"/>
                  <a:gd name="connsiteY11" fmla="*/ 3196 h 15707"/>
                  <a:gd name="connsiteX12" fmla="*/ 7512 w 10115"/>
                  <a:gd name="connsiteY12" fmla="*/ 7519 h 15707"/>
                  <a:gd name="connsiteX13" fmla="*/ 7865 w 10115"/>
                  <a:gd name="connsiteY13" fmla="*/ 8319 h 15707"/>
                  <a:gd name="connsiteX14" fmla="*/ 7141 w 10115"/>
                  <a:gd name="connsiteY14" fmla="*/ 5261 h 15707"/>
                  <a:gd name="connsiteX15" fmla="*/ 6764 w 10115"/>
                  <a:gd name="connsiteY15" fmla="*/ 1806 h 15707"/>
                  <a:gd name="connsiteX16" fmla="*/ 4705 w 10115"/>
                  <a:gd name="connsiteY16" fmla="*/ 1111 h 15707"/>
                  <a:gd name="connsiteX17" fmla="*/ 3529 w 10115"/>
                  <a:gd name="connsiteY17" fmla="*/ 1111 h 15707"/>
                  <a:gd name="connsiteX18" fmla="*/ 2352 w 10115"/>
                  <a:gd name="connsiteY18" fmla="*/ 0 h 15707"/>
                  <a:gd name="connsiteX19" fmla="*/ 2941 w 10115"/>
                  <a:gd name="connsiteY19" fmla="*/ 5281 h 15707"/>
                  <a:gd name="connsiteX20" fmla="*/ 1764 w 10115"/>
                  <a:gd name="connsiteY20" fmla="*/ 5281 h 15707"/>
                  <a:gd name="connsiteX21" fmla="*/ 1176 w 10115"/>
                  <a:gd name="connsiteY21" fmla="*/ 3891 h 15707"/>
                  <a:gd name="connsiteX22" fmla="*/ 882 w 10115"/>
                  <a:gd name="connsiteY22" fmla="*/ 5976 h 15707"/>
                  <a:gd name="connsiteX23" fmla="*/ 0 w 10115"/>
                  <a:gd name="connsiteY23" fmla="*/ 5976 h 15707"/>
                  <a:gd name="connsiteX0" fmla="*/ 0 w 10115"/>
                  <a:gd name="connsiteY0" fmla="*/ 5976 h 15707"/>
                  <a:gd name="connsiteX1" fmla="*/ 588 w 10115"/>
                  <a:gd name="connsiteY1" fmla="*/ 12927 h 15707"/>
                  <a:gd name="connsiteX2" fmla="*/ 2237 w 10115"/>
                  <a:gd name="connsiteY2" fmla="*/ 13475 h 15707"/>
                  <a:gd name="connsiteX3" fmla="*/ 2058 w 10115"/>
                  <a:gd name="connsiteY3" fmla="*/ 15707 h 15707"/>
                  <a:gd name="connsiteX4" fmla="*/ 3529 w 10115"/>
                  <a:gd name="connsiteY4" fmla="*/ 15707 h 15707"/>
                  <a:gd name="connsiteX5" fmla="*/ 3823 w 10115"/>
                  <a:gd name="connsiteY5" fmla="*/ 12927 h 15707"/>
                  <a:gd name="connsiteX6" fmla="*/ 5588 w 10115"/>
                  <a:gd name="connsiteY6" fmla="*/ 13622 h 15707"/>
                  <a:gd name="connsiteX7" fmla="*/ 6764 w 10115"/>
                  <a:gd name="connsiteY7" fmla="*/ 12927 h 15707"/>
                  <a:gd name="connsiteX8" fmla="*/ 7647 w 10115"/>
                  <a:gd name="connsiteY8" fmla="*/ 10147 h 15707"/>
                  <a:gd name="connsiteX9" fmla="*/ 9279 w 10115"/>
                  <a:gd name="connsiteY9" fmla="*/ 12364 h 15707"/>
                  <a:gd name="connsiteX10" fmla="*/ 10115 w 10115"/>
                  <a:gd name="connsiteY10" fmla="*/ 10142 h 15707"/>
                  <a:gd name="connsiteX11" fmla="*/ 9411 w 10115"/>
                  <a:gd name="connsiteY11" fmla="*/ 3196 h 15707"/>
                  <a:gd name="connsiteX12" fmla="*/ 7512 w 10115"/>
                  <a:gd name="connsiteY12" fmla="*/ 7519 h 15707"/>
                  <a:gd name="connsiteX13" fmla="*/ 7865 w 10115"/>
                  <a:gd name="connsiteY13" fmla="*/ 8319 h 15707"/>
                  <a:gd name="connsiteX14" fmla="*/ 7141 w 10115"/>
                  <a:gd name="connsiteY14" fmla="*/ 5261 h 15707"/>
                  <a:gd name="connsiteX15" fmla="*/ 6764 w 10115"/>
                  <a:gd name="connsiteY15" fmla="*/ 1806 h 15707"/>
                  <a:gd name="connsiteX16" fmla="*/ 5649 w 10115"/>
                  <a:gd name="connsiteY16" fmla="*/ 4011 h 15707"/>
                  <a:gd name="connsiteX17" fmla="*/ 4705 w 10115"/>
                  <a:gd name="connsiteY17" fmla="*/ 1111 h 15707"/>
                  <a:gd name="connsiteX18" fmla="*/ 3529 w 10115"/>
                  <a:gd name="connsiteY18" fmla="*/ 1111 h 15707"/>
                  <a:gd name="connsiteX19" fmla="*/ 2352 w 10115"/>
                  <a:gd name="connsiteY19" fmla="*/ 0 h 15707"/>
                  <a:gd name="connsiteX20" fmla="*/ 2941 w 10115"/>
                  <a:gd name="connsiteY20" fmla="*/ 5281 h 15707"/>
                  <a:gd name="connsiteX21" fmla="*/ 1764 w 10115"/>
                  <a:gd name="connsiteY21" fmla="*/ 5281 h 15707"/>
                  <a:gd name="connsiteX22" fmla="*/ 1176 w 10115"/>
                  <a:gd name="connsiteY22" fmla="*/ 3891 h 15707"/>
                  <a:gd name="connsiteX23" fmla="*/ 882 w 10115"/>
                  <a:gd name="connsiteY23" fmla="*/ 5976 h 15707"/>
                  <a:gd name="connsiteX24" fmla="*/ 0 w 10115"/>
                  <a:gd name="connsiteY24" fmla="*/ 5976 h 15707"/>
                  <a:gd name="connsiteX0" fmla="*/ 0 w 10115"/>
                  <a:gd name="connsiteY0" fmla="*/ 5976 h 15707"/>
                  <a:gd name="connsiteX1" fmla="*/ 2554 w 10115"/>
                  <a:gd name="connsiteY1" fmla="*/ 13317 h 15707"/>
                  <a:gd name="connsiteX2" fmla="*/ 2237 w 10115"/>
                  <a:gd name="connsiteY2" fmla="*/ 13475 h 15707"/>
                  <a:gd name="connsiteX3" fmla="*/ 2058 w 10115"/>
                  <a:gd name="connsiteY3" fmla="*/ 15707 h 15707"/>
                  <a:gd name="connsiteX4" fmla="*/ 3529 w 10115"/>
                  <a:gd name="connsiteY4" fmla="*/ 15707 h 15707"/>
                  <a:gd name="connsiteX5" fmla="*/ 3823 w 10115"/>
                  <a:gd name="connsiteY5" fmla="*/ 12927 h 15707"/>
                  <a:gd name="connsiteX6" fmla="*/ 5588 w 10115"/>
                  <a:gd name="connsiteY6" fmla="*/ 13622 h 15707"/>
                  <a:gd name="connsiteX7" fmla="*/ 6764 w 10115"/>
                  <a:gd name="connsiteY7" fmla="*/ 12927 h 15707"/>
                  <a:gd name="connsiteX8" fmla="*/ 7647 w 10115"/>
                  <a:gd name="connsiteY8" fmla="*/ 10147 h 15707"/>
                  <a:gd name="connsiteX9" fmla="*/ 9279 w 10115"/>
                  <a:gd name="connsiteY9" fmla="*/ 12364 h 15707"/>
                  <a:gd name="connsiteX10" fmla="*/ 10115 w 10115"/>
                  <a:gd name="connsiteY10" fmla="*/ 10142 h 15707"/>
                  <a:gd name="connsiteX11" fmla="*/ 9411 w 10115"/>
                  <a:gd name="connsiteY11" fmla="*/ 3196 h 15707"/>
                  <a:gd name="connsiteX12" fmla="*/ 7512 w 10115"/>
                  <a:gd name="connsiteY12" fmla="*/ 7519 h 15707"/>
                  <a:gd name="connsiteX13" fmla="*/ 7865 w 10115"/>
                  <a:gd name="connsiteY13" fmla="*/ 8319 h 15707"/>
                  <a:gd name="connsiteX14" fmla="*/ 7141 w 10115"/>
                  <a:gd name="connsiteY14" fmla="*/ 5261 h 15707"/>
                  <a:gd name="connsiteX15" fmla="*/ 6764 w 10115"/>
                  <a:gd name="connsiteY15" fmla="*/ 1806 h 15707"/>
                  <a:gd name="connsiteX16" fmla="*/ 5649 w 10115"/>
                  <a:gd name="connsiteY16" fmla="*/ 4011 h 15707"/>
                  <a:gd name="connsiteX17" fmla="*/ 4705 w 10115"/>
                  <a:gd name="connsiteY17" fmla="*/ 1111 h 15707"/>
                  <a:gd name="connsiteX18" fmla="*/ 3529 w 10115"/>
                  <a:gd name="connsiteY18" fmla="*/ 1111 h 15707"/>
                  <a:gd name="connsiteX19" fmla="*/ 2352 w 10115"/>
                  <a:gd name="connsiteY19" fmla="*/ 0 h 15707"/>
                  <a:gd name="connsiteX20" fmla="*/ 2941 w 10115"/>
                  <a:gd name="connsiteY20" fmla="*/ 5281 h 15707"/>
                  <a:gd name="connsiteX21" fmla="*/ 1764 w 10115"/>
                  <a:gd name="connsiteY21" fmla="*/ 5281 h 15707"/>
                  <a:gd name="connsiteX22" fmla="*/ 1176 w 10115"/>
                  <a:gd name="connsiteY22" fmla="*/ 3891 h 15707"/>
                  <a:gd name="connsiteX23" fmla="*/ 882 w 10115"/>
                  <a:gd name="connsiteY23" fmla="*/ 5976 h 15707"/>
                  <a:gd name="connsiteX24" fmla="*/ 0 w 10115"/>
                  <a:gd name="connsiteY24" fmla="*/ 5976 h 15707"/>
                  <a:gd name="connsiteX0" fmla="*/ 918 w 9233"/>
                  <a:gd name="connsiteY0" fmla="*/ 8769 h 15707"/>
                  <a:gd name="connsiteX1" fmla="*/ 1672 w 9233"/>
                  <a:gd name="connsiteY1" fmla="*/ 13317 h 15707"/>
                  <a:gd name="connsiteX2" fmla="*/ 1355 w 9233"/>
                  <a:gd name="connsiteY2" fmla="*/ 13475 h 15707"/>
                  <a:gd name="connsiteX3" fmla="*/ 1176 w 9233"/>
                  <a:gd name="connsiteY3" fmla="*/ 15707 h 15707"/>
                  <a:gd name="connsiteX4" fmla="*/ 2647 w 9233"/>
                  <a:gd name="connsiteY4" fmla="*/ 15707 h 15707"/>
                  <a:gd name="connsiteX5" fmla="*/ 2941 w 9233"/>
                  <a:gd name="connsiteY5" fmla="*/ 12927 h 15707"/>
                  <a:gd name="connsiteX6" fmla="*/ 4706 w 9233"/>
                  <a:gd name="connsiteY6" fmla="*/ 13622 h 15707"/>
                  <a:gd name="connsiteX7" fmla="*/ 5882 w 9233"/>
                  <a:gd name="connsiteY7" fmla="*/ 12927 h 15707"/>
                  <a:gd name="connsiteX8" fmla="*/ 6765 w 9233"/>
                  <a:gd name="connsiteY8" fmla="*/ 10147 h 15707"/>
                  <a:gd name="connsiteX9" fmla="*/ 8397 w 9233"/>
                  <a:gd name="connsiteY9" fmla="*/ 12364 h 15707"/>
                  <a:gd name="connsiteX10" fmla="*/ 9233 w 9233"/>
                  <a:gd name="connsiteY10" fmla="*/ 10142 h 15707"/>
                  <a:gd name="connsiteX11" fmla="*/ 8529 w 9233"/>
                  <a:gd name="connsiteY11" fmla="*/ 3196 h 15707"/>
                  <a:gd name="connsiteX12" fmla="*/ 6630 w 9233"/>
                  <a:gd name="connsiteY12" fmla="*/ 7519 h 15707"/>
                  <a:gd name="connsiteX13" fmla="*/ 6983 w 9233"/>
                  <a:gd name="connsiteY13" fmla="*/ 8319 h 15707"/>
                  <a:gd name="connsiteX14" fmla="*/ 6259 w 9233"/>
                  <a:gd name="connsiteY14" fmla="*/ 5261 h 15707"/>
                  <a:gd name="connsiteX15" fmla="*/ 5882 w 9233"/>
                  <a:gd name="connsiteY15" fmla="*/ 1806 h 15707"/>
                  <a:gd name="connsiteX16" fmla="*/ 4767 w 9233"/>
                  <a:gd name="connsiteY16" fmla="*/ 4011 h 15707"/>
                  <a:gd name="connsiteX17" fmla="*/ 3823 w 9233"/>
                  <a:gd name="connsiteY17" fmla="*/ 1111 h 15707"/>
                  <a:gd name="connsiteX18" fmla="*/ 2647 w 9233"/>
                  <a:gd name="connsiteY18" fmla="*/ 1111 h 15707"/>
                  <a:gd name="connsiteX19" fmla="*/ 1470 w 9233"/>
                  <a:gd name="connsiteY19" fmla="*/ 0 h 15707"/>
                  <a:gd name="connsiteX20" fmla="*/ 2059 w 9233"/>
                  <a:gd name="connsiteY20" fmla="*/ 5281 h 15707"/>
                  <a:gd name="connsiteX21" fmla="*/ 882 w 9233"/>
                  <a:gd name="connsiteY21" fmla="*/ 5281 h 15707"/>
                  <a:gd name="connsiteX22" fmla="*/ 294 w 9233"/>
                  <a:gd name="connsiteY22" fmla="*/ 3891 h 15707"/>
                  <a:gd name="connsiteX23" fmla="*/ 0 w 9233"/>
                  <a:gd name="connsiteY23" fmla="*/ 5976 h 15707"/>
                  <a:gd name="connsiteX24" fmla="*/ 918 w 9233"/>
                  <a:gd name="connsiteY24" fmla="*/ 8769 h 15707"/>
                  <a:gd name="connsiteX0" fmla="*/ 994 w 10000"/>
                  <a:gd name="connsiteY0" fmla="*/ 5080 h 9497"/>
                  <a:gd name="connsiteX1" fmla="*/ 1811 w 10000"/>
                  <a:gd name="connsiteY1" fmla="*/ 7975 h 9497"/>
                  <a:gd name="connsiteX2" fmla="*/ 1468 w 10000"/>
                  <a:gd name="connsiteY2" fmla="*/ 8076 h 9497"/>
                  <a:gd name="connsiteX3" fmla="*/ 1274 w 10000"/>
                  <a:gd name="connsiteY3" fmla="*/ 9497 h 9497"/>
                  <a:gd name="connsiteX4" fmla="*/ 2867 w 10000"/>
                  <a:gd name="connsiteY4" fmla="*/ 9497 h 9497"/>
                  <a:gd name="connsiteX5" fmla="*/ 3185 w 10000"/>
                  <a:gd name="connsiteY5" fmla="*/ 7727 h 9497"/>
                  <a:gd name="connsiteX6" fmla="*/ 5097 w 10000"/>
                  <a:gd name="connsiteY6" fmla="*/ 8170 h 9497"/>
                  <a:gd name="connsiteX7" fmla="*/ 6371 w 10000"/>
                  <a:gd name="connsiteY7" fmla="*/ 7727 h 9497"/>
                  <a:gd name="connsiteX8" fmla="*/ 7327 w 10000"/>
                  <a:gd name="connsiteY8" fmla="*/ 5957 h 9497"/>
                  <a:gd name="connsiteX9" fmla="*/ 9095 w 10000"/>
                  <a:gd name="connsiteY9" fmla="*/ 7369 h 9497"/>
                  <a:gd name="connsiteX10" fmla="*/ 10000 w 10000"/>
                  <a:gd name="connsiteY10" fmla="*/ 5954 h 9497"/>
                  <a:gd name="connsiteX11" fmla="*/ 9238 w 10000"/>
                  <a:gd name="connsiteY11" fmla="*/ 1532 h 9497"/>
                  <a:gd name="connsiteX12" fmla="*/ 7181 w 10000"/>
                  <a:gd name="connsiteY12" fmla="*/ 4284 h 9497"/>
                  <a:gd name="connsiteX13" fmla="*/ 7563 w 10000"/>
                  <a:gd name="connsiteY13" fmla="*/ 4793 h 9497"/>
                  <a:gd name="connsiteX14" fmla="*/ 6779 w 10000"/>
                  <a:gd name="connsiteY14" fmla="*/ 2846 h 9497"/>
                  <a:gd name="connsiteX15" fmla="*/ 6371 w 10000"/>
                  <a:gd name="connsiteY15" fmla="*/ 647 h 9497"/>
                  <a:gd name="connsiteX16" fmla="*/ 5163 w 10000"/>
                  <a:gd name="connsiteY16" fmla="*/ 2051 h 9497"/>
                  <a:gd name="connsiteX17" fmla="*/ 4141 w 10000"/>
                  <a:gd name="connsiteY17" fmla="*/ 204 h 9497"/>
                  <a:gd name="connsiteX18" fmla="*/ 2867 w 10000"/>
                  <a:gd name="connsiteY18" fmla="*/ 204 h 9497"/>
                  <a:gd name="connsiteX19" fmla="*/ 2347 w 10000"/>
                  <a:gd name="connsiteY19" fmla="*/ 2200 h 9497"/>
                  <a:gd name="connsiteX20" fmla="*/ 2230 w 10000"/>
                  <a:gd name="connsiteY20" fmla="*/ 2859 h 9497"/>
                  <a:gd name="connsiteX21" fmla="*/ 955 w 10000"/>
                  <a:gd name="connsiteY21" fmla="*/ 2859 h 9497"/>
                  <a:gd name="connsiteX22" fmla="*/ 318 w 10000"/>
                  <a:gd name="connsiteY22" fmla="*/ 1974 h 9497"/>
                  <a:gd name="connsiteX23" fmla="*/ 0 w 10000"/>
                  <a:gd name="connsiteY23" fmla="*/ 3302 h 9497"/>
                  <a:gd name="connsiteX24" fmla="*/ 994 w 10000"/>
                  <a:gd name="connsiteY24" fmla="*/ 5080 h 9497"/>
                  <a:gd name="connsiteX0" fmla="*/ 994 w 10000"/>
                  <a:gd name="connsiteY0" fmla="*/ 5349 h 10000"/>
                  <a:gd name="connsiteX1" fmla="*/ 1811 w 10000"/>
                  <a:gd name="connsiteY1" fmla="*/ 8397 h 10000"/>
                  <a:gd name="connsiteX2" fmla="*/ 1468 w 10000"/>
                  <a:gd name="connsiteY2" fmla="*/ 8504 h 10000"/>
                  <a:gd name="connsiteX3" fmla="*/ 1274 w 10000"/>
                  <a:gd name="connsiteY3" fmla="*/ 10000 h 10000"/>
                  <a:gd name="connsiteX4" fmla="*/ 2867 w 10000"/>
                  <a:gd name="connsiteY4" fmla="*/ 10000 h 10000"/>
                  <a:gd name="connsiteX5" fmla="*/ 3185 w 10000"/>
                  <a:gd name="connsiteY5" fmla="*/ 8136 h 10000"/>
                  <a:gd name="connsiteX6" fmla="*/ 5097 w 10000"/>
                  <a:gd name="connsiteY6" fmla="*/ 8603 h 10000"/>
                  <a:gd name="connsiteX7" fmla="*/ 6371 w 10000"/>
                  <a:gd name="connsiteY7" fmla="*/ 8136 h 10000"/>
                  <a:gd name="connsiteX8" fmla="*/ 7327 w 10000"/>
                  <a:gd name="connsiteY8" fmla="*/ 6273 h 10000"/>
                  <a:gd name="connsiteX9" fmla="*/ 9095 w 10000"/>
                  <a:gd name="connsiteY9" fmla="*/ 7759 h 10000"/>
                  <a:gd name="connsiteX10" fmla="*/ 10000 w 10000"/>
                  <a:gd name="connsiteY10" fmla="*/ 6269 h 10000"/>
                  <a:gd name="connsiteX11" fmla="*/ 9238 w 10000"/>
                  <a:gd name="connsiteY11" fmla="*/ 1613 h 10000"/>
                  <a:gd name="connsiteX12" fmla="*/ 7181 w 10000"/>
                  <a:gd name="connsiteY12" fmla="*/ 4511 h 10000"/>
                  <a:gd name="connsiteX13" fmla="*/ 7563 w 10000"/>
                  <a:gd name="connsiteY13" fmla="*/ 5047 h 10000"/>
                  <a:gd name="connsiteX14" fmla="*/ 6779 w 10000"/>
                  <a:gd name="connsiteY14" fmla="*/ 2997 h 10000"/>
                  <a:gd name="connsiteX15" fmla="*/ 6371 w 10000"/>
                  <a:gd name="connsiteY15" fmla="*/ 681 h 10000"/>
                  <a:gd name="connsiteX16" fmla="*/ 5163 w 10000"/>
                  <a:gd name="connsiteY16" fmla="*/ 2160 h 10000"/>
                  <a:gd name="connsiteX17" fmla="*/ 4141 w 10000"/>
                  <a:gd name="connsiteY17" fmla="*/ 215 h 10000"/>
                  <a:gd name="connsiteX18" fmla="*/ 2867 w 10000"/>
                  <a:gd name="connsiteY18" fmla="*/ 215 h 10000"/>
                  <a:gd name="connsiteX19" fmla="*/ 2347 w 10000"/>
                  <a:gd name="connsiteY19" fmla="*/ 2317 h 10000"/>
                  <a:gd name="connsiteX20" fmla="*/ 2230 w 10000"/>
                  <a:gd name="connsiteY20" fmla="*/ 3010 h 10000"/>
                  <a:gd name="connsiteX21" fmla="*/ 955 w 10000"/>
                  <a:gd name="connsiteY21" fmla="*/ 3010 h 10000"/>
                  <a:gd name="connsiteX22" fmla="*/ 1237 w 10000"/>
                  <a:gd name="connsiteY22" fmla="*/ 3729 h 10000"/>
                  <a:gd name="connsiteX23" fmla="*/ 0 w 10000"/>
                  <a:gd name="connsiteY23" fmla="*/ 3477 h 10000"/>
                  <a:gd name="connsiteX24" fmla="*/ 994 w 10000"/>
                  <a:gd name="connsiteY24" fmla="*/ 5349 h 10000"/>
                  <a:gd name="connsiteX0" fmla="*/ 76 w 9082"/>
                  <a:gd name="connsiteY0" fmla="*/ 5349 h 10000"/>
                  <a:gd name="connsiteX1" fmla="*/ 893 w 9082"/>
                  <a:gd name="connsiteY1" fmla="*/ 8397 h 10000"/>
                  <a:gd name="connsiteX2" fmla="*/ 550 w 9082"/>
                  <a:gd name="connsiteY2" fmla="*/ 8504 h 10000"/>
                  <a:gd name="connsiteX3" fmla="*/ 356 w 9082"/>
                  <a:gd name="connsiteY3" fmla="*/ 10000 h 10000"/>
                  <a:gd name="connsiteX4" fmla="*/ 1949 w 9082"/>
                  <a:gd name="connsiteY4" fmla="*/ 10000 h 10000"/>
                  <a:gd name="connsiteX5" fmla="*/ 2267 w 9082"/>
                  <a:gd name="connsiteY5" fmla="*/ 8136 h 10000"/>
                  <a:gd name="connsiteX6" fmla="*/ 4179 w 9082"/>
                  <a:gd name="connsiteY6" fmla="*/ 8603 h 10000"/>
                  <a:gd name="connsiteX7" fmla="*/ 5453 w 9082"/>
                  <a:gd name="connsiteY7" fmla="*/ 8136 h 10000"/>
                  <a:gd name="connsiteX8" fmla="*/ 6409 w 9082"/>
                  <a:gd name="connsiteY8" fmla="*/ 6273 h 10000"/>
                  <a:gd name="connsiteX9" fmla="*/ 8177 w 9082"/>
                  <a:gd name="connsiteY9" fmla="*/ 7759 h 10000"/>
                  <a:gd name="connsiteX10" fmla="*/ 9082 w 9082"/>
                  <a:gd name="connsiteY10" fmla="*/ 6269 h 10000"/>
                  <a:gd name="connsiteX11" fmla="*/ 8320 w 9082"/>
                  <a:gd name="connsiteY11" fmla="*/ 1613 h 10000"/>
                  <a:gd name="connsiteX12" fmla="*/ 6263 w 9082"/>
                  <a:gd name="connsiteY12" fmla="*/ 4511 h 10000"/>
                  <a:gd name="connsiteX13" fmla="*/ 6645 w 9082"/>
                  <a:gd name="connsiteY13" fmla="*/ 5047 h 10000"/>
                  <a:gd name="connsiteX14" fmla="*/ 5861 w 9082"/>
                  <a:gd name="connsiteY14" fmla="*/ 2997 h 10000"/>
                  <a:gd name="connsiteX15" fmla="*/ 5453 w 9082"/>
                  <a:gd name="connsiteY15" fmla="*/ 681 h 10000"/>
                  <a:gd name="connsiteX16" fmla="*/ 4245 w 9082"/>
                  <a:gd name="connsiteY16" fmla="*/ 2160 h 10000"/>
                  <a:gd name="connsiteX17" fmla="*/ 3223 w 9082"/>
                  <a:gd name="connsiteY17" fmla="*/ 215 h 10000"/>
                  <a:gd name="connsiteX18" fmla="*/ 1949 w 9082"/>
                  <a:gd name="connsiteY18" fmla="*/ 215 h 10000"/>
                  <a:gd name="connsiteX19" fmla="*/ 1429 w 9082"/>
                  <a:gd name="connsiteY19" fmla="*/ 2317 h 10000"/>
                  <a:gd name="connsiteX20" fmla="*/ 1312 w 9082"/>
                  <a:gd name="connsiteY20" fmla="*/ 3010 h 10000"/>
                  <a:gd name="connsiteX21" fmla="*/ 37 w 9082"/>
                  <a:gd name="connsiteY21" fmla="*/ 3010 h 10000"/>
                  <a:gd name="connsiteX22" fmla="*/ 319 w 9082"/>
                  <a:gd name="connsiteY22" fmla="*/ 3729 h 10000"/>
                  <a:gd name="connsiteX23" fmla="*/ 310 w 9082"/>
                  <a:gd name="connsiteY23" fmla="*/ 5046 h 10000"/>
                  <a:gd name="connsiteX24" fmla="*/ 76 w 9082"/>
                  <a:gd name="connsiteY24" fmla="*/ 5349 h 10000"/>
                  <a:gd name="connsiteX0" fmla="*/ 84 w 10000"/>
                  <a:gd name="connsiteY0" fmla="*/ 5349 h 10000"/>
                  <a:gd name="connsiteX1" fmla="*/ 983 w 10000"/>
                  <a:gd name="connsiteY1" fmla="*/ 8397 h 10000"/>
                  <a:gd name="connsiteX2" fmla="*/ 606 w 10000"/>
                  <a:gd name="connsiteY2" fmla="*/ 8504 h 10000"/>
                  <a:gd name="connsiteX3" fmla="*/ 392 w 10000"/>
                  <a:gd name="connsiteY3" fmla="*/ 10000 h 10000"/>
                  <a:gd name="connsiteX4" fmla="*/ 2146 w 10000"/>
                  <a:gd name="connsiteY4" fmla="*/ 10000 h 10000"/>
                  <a:gd name="connsiteX5" fmla="*/ 2496 w 10000"/>
                  <a:gd name="connsiteY5" fmla="*/ 8136 h 10000"/>
                  <a:gd name="connsiteX6" fmla="*/ 4601 w 10000"/>
                  <a:gd name="connsiteY6" fmla="*/ 8603 h 10000"/>
                  <a:gd name="connsiteX7" fmla="*/ 6004 w 10000"/>
                  <a:gd name="connsiteY7" fmla="*/ 8136 h 10000"/>
                  <a:gd name="connsiteX8" fmla="*/ 7057 w 10000"/>
                  <a:gd name="connsiteY8" fmla="*/ 6273 h 10000"/>
                  <a:gd name="connsiteX9" fmla="*/ 9004 w 10000"/>
                  <a:gd name="connsiteY9" fmla="*/ 7759 h 10000"/>
                  <a:gd name="connsiteX10" fmla="*/ 10000 w 10000"/>
                  <a:gd name="connsiteY10" fmla="*/ 6269 h 10000"/>
                  <a:gd name="connsiteX11" fmla="*/ 9161 w 10000"/>
                  <a:gd name="connsiteY11" fmla="*/ 1613 h 10000"/>
                  <a:gd name="connsiteX12" fmla="*/ 6896 w 10000"/>
                  <a:gd name="connsiteY12" fmla="*/ 4511 h 10000"/>
                  <a:gd name="connsiteX13" fmla="*/ 7317 w 10000"/>
                  <a:gd name="connsiteY13" fmla="*/ 5047 h 10000"/>
                  <a:gd name="connsiteX14" fmla="*/ 5683 w 10000"/>
                  <a:gd name="connsiteY14" fmla="*/ 3757 h 10000"/>
                  <a:gd name="connsiteX15" fmla="*/ 6004 w 10000"/>
                  <a:gd name="connsiteY15" fmla="*/ 681 h 10000"/>
                  <a:gd name="connsiteX16" fmla="*/ 4674 w 10000"/>
                  <a:gd name="connsiteY16" fmla="*/ 2160 h 10000"/>
                  <a:gd name="connsiteX17" fmla="*/ 3549 w 10000"/>
                  <a:gd name="connsiteY17" fmla="*/ 215 h 10000"/>
                  <a:gd name="connsiteX18" fmla="*/ 2146 w 10000"/>
                  <a:gd name="connsiteY18" fmla="*/ 215 h 10000"/>
                  <a:gd name="connsiteX19" fmla="*/ 1573 w 10000"/>
                  <a:gd name="connsiteY19" fmla="*/ 2317 h 10000"/>
                  <a:gd name="connsiteX20" fmla="*/ 1445 w 10000"/>
                  <a:gd name="connsiteY20" fmla="*/ 3010 h 10000"/>
                  <a:gd name="connsiteX21" fmla="*/ 41 w 10000"/>
                  <a:gd name="connsiteY21" fmla="*/ 3010 h 10000"/>
                  <a:gd name="connsiteX22" fmla="*/ 351 w 10000"/>
                  <a:gd name="connsiteY22" fmla="*/ 3729 h 10000"/>
                  <a:gd name="connsiteX23" fmla="*/ 341 w 10000"/>
                  <a:gd name="connsiteY23" fmla="*/ 5046 h 10000"/>
                  <a:gd name="connsiteX24" fmla="*/ 84 w 10000"/>
                  <a:gd name="connsiteY24" fmla="*/ 5349 h 10000"/>
                  <a:gd name="connsiteX0" fmla="*/ 84 w 10000"/>
                  <a:gd name="connsiteY0" fmla="*/ 5349 h 10000"/>
                  <a:gd name="connsiteX1" fmla="*/ 983 w 10000"/>
                  <a:gd name="connsiteY1" fmla="*/ 8397 h 10000"/>
                  <a:gd name="connsiteX2" fmla="*/ 606 w 10000"/>
                  <a:gd name="connsiteY2" fmla="*/ 8504 h 10000"/>
                  <a:gd name="connsiteX3" fmla="*/ 392 w 10000"/>
                  <a:gd name="connsiteY3" fmla="*/ 10000 h 10000"/>
                  <a:gd name="connsiteX4" fmla="*/ 2146 w 10000"/>
                  <a:gd name="connsiteY4" fmla="*/ 10000 h 10000"/>
                  <a:gd name="connsiteX5" fmla="*/ 2496 w 10000"/>
                  <a:gd name="connsiteY5" fmla="*/ 8136 h 10000"/>
                  <a:gd name="connsiteX6" fmla="*/ 4601 w 10000"/>
                  <a:gd name="connsiteY6" fmla="*/ 8603 h 10000"/>
                  <a:gd name="connsiteX7" fmla="*/ 6004 w 10000"/>
                  <a:gd name="connsiteY7" fmla="*/ 8136 h 10000"/>
                  <a:gd name="connsiteX8" fmla="*/ 7057 w 10000"/>
                  <a:gd name="connsiteY8" fmla="*/ 6273 h 10000"/>
                  <a:gd name="connsiteX9" fmla="*/ 9004 w 10000"/>
                  <a:gd name="connsiteY9" fmla="*/ 7759 h 10000"/>
                  <a:gd name="connsiteX10" fmla="*/ 10000 w 10000"/>
                  <a:gd name="connsiteY10" fmla="*/ 6269 h 10000"/>
                  <a:gd name="connsiteX11" fmla="*/ 9161 w 10000"/>
                  <a:gd name="connsiteY11" fmla="*/ 1613 h 10000"/>
                  <a:gd name="connsiteX12" fmla="*/ 6896 w 10000"/>
                  <a:gd name="connsiteY12" fmla="*/ 4511 h 10000"/>
                  <a:gd name="connsiteX13" fmla="*/ 7317 w 10000"/>
                  <a:gd name="connsiteY13" fmla="*/ 5047 h 10000"/>
                  <a:gd name="connsiteX14" fmla="*/ 5683 w 10000"/>
                  <a:gd name="connsiteY14" fmla="*/ 3757 h 10000"/>
                  <a:gd name="connsiteX15" fmla="*/ 5128 w 10000"/>
                  <a:gd name="connsiteY15" fmla="*/ 2454 h 10000"/>
                  <a:gd name="connsiteX16" fmla="*/ 4674 w 10000"/>
                  <a:gd name="connsiteY16" fmla="*/ 2160 h 10000"/>
                  <a:gd name="connsiteX17" fmla="*/ 3549 w 10000"/>
                  <a:gd name="connsiteY17" fmla="*/ 215 h 10000"/>
                  <a:gd name="connsiteX18" fmla="*/ 2146 w 10000"/>
                  <a:gd name="connsiteY18" fmla="*/ 215 h 10000"/>
                  <a:gd name="connsiteX19" fmla="*/ 1573 w 10000"/>
                  <a:gd name="connsiteY19" fmla="*/ 2317 h 10000"/>
                  <a:gd name="connsiteX20" fmla="*/ 1445 w 10000"/>
                  <a:gd name="connsiteY20" fmla="*/ 3010 h 10000"/>
                  <a:gd name="connsiteX21" fmla="*/ 41 w 10000"/>
                  <a:gd name="connsiteY21" fmla="*/ 3010 h 10000"/>
                  <a:gd name="connsiteX22" fmla="*/ 351 w 10000"/>
                  <a:gd name="connsiteY22" fmla="*/ 3729 h 10000"/>
                  <a:gd name="connsiteX23" fmla="*/ 341 w 10000"/>
                  <a:gd name="connsiteY23" fmla="*/ 5046 h 10000"/>
                  <a:gd name="connsiteX24" fmla="*/ 84 w 10000"/>
                  <a:gd name="connsiteY24" fmla="*/ 5349 h 10000"/>
                  <a:gd name="connsiteX0" fmla="*/ 84 w 10000"/>
                  <a:gd name="connsiteY0" fmla="*/ 5349 h 10000"/>
                  <a:gd name="connsiteX1" fmla="*/ 983 w 10000"/>
                  <a:gd name="connsiteY1" fmla="*/ 8397 h 10000"/>
                  <a:gd name="connsiteX2" fmla="*/ 606 w 10000"/>
                  <a:gd name="connsiteY2" fmla="*/ 8504 h 10000"/>
                  <a:gd name="connsiteX3" fmla="*/ 392 w 10000"/>
                  <a:gd name="connsiteY3" fmla="*/ 10000 h 10000"/>
                  <a:gd name="connsiteX4" fmla="*/ 2146 w 10000"/>
                  <a:gd name="connsiteY4" fmla="*/ 10000 h 10000"/>
                  <a:gd name="connsiteX5" fmla="*/ 2496 w 10000"/>
                  <a:gd name="connsiteY5" fmla="*/ 8136 h 10000"/>
                  <a:gd name="connsiteX6" fmla="*/ 4601 w 10000"/>
                  <a:gd name="connsiteY6" fmla="*/ 8603 h 10000"/>
                  <a:gd name="connsiteX7" fmla="*/ 6004 w 10000"/>
                  <a:gd name="connsiteY7" fmla="*/ 8136 h 10000"/>
                  <a:gd name="connsiteX8" fmla="*/ 7057 w 10000"/>
                  <a:gd name="connsiteY8" fmla="*/ 6273 h 10000"/>
                  <a:gd name="connsiteX9" fmla="*/ 9004 w 10000"/>
                  <a:gd name="connsiteY9" fmla="*/ 7759 h 10000"/>
                  <a:gd name="connsiteX10" fmla="*/ 10000 w 10000"/>
                  <a:gd name="connsiteY10" fmla="*/ 6269 h 10000"/>
                  <a:gd name="connsiteX11" fmla="*/ 9161 w 10000"/>
                  <a:gd name="connsiteY11" fmla="*/ 1613 h 10000"/>
                  <a:gd name="connsiteX12" fmla="*/ 6896 w 10000"/>
                  <a:gd name="connsiteY12" fmla="*/ 4511 h 10000"/>
                  <a:gd name="connsiteX13" fmla="*/ 7317 w 10000"/>
                  <a:gd name="connsiteY13" fmla="*/ 5047 h 10000"/>
                  <a:gd name="connsiteX14" fmla="*/ 5683 w 10000"/>
                  <a:gd name="connsiteY14" fmla="*/ 3757 h 10000"/>
                  <a:gd name="connsiteX15" fmla="*/ 5128 w 10000"/>
                  <a:gd name="connsiteY15" fmla="*/ 2454 h 10000"/>
                  <a:gd name="connsiteX16" fmla="*/ 5062 w 10000"/>
                  <a:gd name="connsiteY16" fmla="*/ 833 h 10000"/>
                  <a:gd name="connsiteX17" fmla="*/ 3549 w 10000"/>
                  <a:gd name="connsiteY17" fmla="*/ 215 h 10000"/>
                  <a:gd name="connsiteX18" fmla="*/ 2146 w 10000"/>
                  <a:gd name="connsiteY18" fmla="*/ 215 h 10000"/>
                  <a:gd name="connsiteX19" fmla="*/ 1573 w 10000"/>
                  <a:gd name="connsiteY19" fmla="*/ 2317 h 10000"/>
                  <a:gd name="connsiteX20" fmla="*/ 1445 w 10000"/>
                  <a:gd name="connsiteY20" fmla="*/ 3010 h 10000"/>
                  <a:gd name="connsiteX21" fmla="*/ 41 w 10000"/>
                  <a:gd name="connsiteY21" fmla="*/ 3010 h 10000"/>
                  <a:gd name="connsiteX22" fmla="*/ 351 w 10000"/>
                  <a:gd name="connsiteY22" fmla="*/ 3729 h 10000"/>
                  <a:gd name="connsiteX23" fmla="*/ 341 w 10000"/>
                  <a:gd name="connsiteY23" fmla="*/ 5046 h 10000"/>
                  <a:gd name="connsiteX24" fmla="*/ 84 w 10000"/>
                  <a:gd name="connsiteY24" fmla="*/ 5349 h 10000"/>
                  <a:gd name="connsiteX0" fmla="*/ 84 w 10000"/>
                  <a:gd name="connsiteY0" fmla="*/ 5349 h 10000"/>
                  <a:gd name="connsiteX1" fmla="*/ 983 w 10000"/>
                  <a:gd name="connsiteY1" fmla="*/ 8397 h 10000"/>
                  <a:gd name="connsiteX2" fmla="*/ 606 w 10000"/>
                  <a:gd name="connsiteY2" fmla="*/ 8504 h 10000"/>
                  <a:gd name="connsiteX3" fmla="*/ 1061 w 10000"/>
                  <a:gd name="connsiteY3" fmla="*/ 8358 h 10000"/>
                  <a:gd name="connsiteX4" fmla="*/ 2146 w 10000"/>
                  <a:gd name="connsiteY4" fmla="*/ 10000 h 10000"/>
                  <a:gd name="connsiteX5" fmla="*/ 2496 w 10000"/>
                  <a:gd name="connsiteY5" fmla="*/ 8136 h 10000"/>
                  <a:gd name="connsiteX6" fmla="*/ 4601 w 10000"/>
                  <a:gd name="connsiteY6" fmla="*/ 8603 h 10000"/>
                  <a:gd name="connsiteX7" fmla="*/ 6004 w 10000"/>
                  <a:gd name="connsiteY7" fmla="*/ 8136 h 10000"/>
                  <a:gd name="connsiteX8" fmla="*/ 7057 w 10000"/>
                  <a:gd name="connsiteY8" fmla="*/ 6273 h 10000"/>
                  <a:gd name="connsiteX9" fmla="*/ 9004 w 10000"/>
                  <a:gd name="connsiteY9" fmla="*/ 7759 h 10000"/>
                  <a:gd name="connsiteX10" fmla="*/ 10000 w 10000"/>
                  <a:gd name="connsiteY10" fmla="*/ 6269 h 10000"/>
                  <a:gd name="connsiteX11" fmla="*/ 9161 w 10000"/>
                  <a:gd name="connsiteY11" fmla="*/ 1613 h 10000"/>
                  <a:gd name="connsiteX12" fmla="*/ 6896 w 10000"/>
                  <a:gd name="connsiteY12" fmla="*/ 4511 h 10000"/>
                  <a:gd name="connsiteX13" fmla="*/ 7317 w 10000"/>
                  <a:gd name="connsiteY13" fmla="*/ 5047 h 10000"/>
                  <a:gd name="connsiteX14" fmla="*/ 5683 w 10000"/>
                  <a:gd name="connsiteY14" fmla="*/ 3757 h 10000"/>
                  <a:gd name="connsiteX15" fmla="*/ 5128 w 10000"/>
                  <a:gd name="connsiteY15" fmla="*/ 2454 h 10000"/>
                  <a:gd name="connsiteX16" fmla="*/ 5062 w 10000"/>
                  <a:gd name="connsiteY16" fmla="*/ 833 h 10000"/>
                  <a:gd name="connsiteX17" fmla="*/ 3549 w 10000"/>
                  <a:gd name="connsiteY17" fmla="*/ 215 h 10000"/>
                  <a:gd name="connsiteX18" fmla="*/ 2146 w 10000"/>
                  <a:gd name="connsiteY18" fmla="*/ 215 h 10000"/>
                  <a:gd name="connsiteX19" fmla="*/ 1573 w 10000"/>
                  <a:gd name="connsiteY19" fmla="*/ 2317 h 10000"/>
                  <a:gd name="connsiteX20" fmla="*/ 1445 w 10000"/>
                  <a:gd name="connsiteY20" fmla="*/ 3010 h 10000"/>
                  <a:gd name="connsiteX21" fmla="*/ 41 w 10000"/>
                  <a:gd name="connsiteY21" fmla="*/ 3010 h 10000"/>
                  <a:gd name="connsiteX22" fmla="*/ 351 w 10000"/>
                  <a:gd name="connsiteY22" fmla="*/ 3729 h 10000"/>
                  <a:gd name="connsiteX23" fmla="*/ 341 w 10000"/>
                  <a:gd name="connsiteY23" fmla="*/ 5046 h 10000"/>
                  <a:gd name="connsiteX24" fmla="*/ 84 w 10000"/>
                  <a:gd name="connsiteY24" fmla="*/ 5349 h 10000"/>
                  <a:gd name="connsiteX0" fmla="*/ 84 w 10000"/>
                  <a:gd name="connsiteY0" fmla="*/ 5349 h 8633"/>
                  <a:gd name="connsiteX1" fmla="*/ 983 w 10000"/>
                  <a:gd name="connsiteY1" fmla="*/ 8397 h 8633"/>
                  <a:gd name="connsiteX2" fmla="*/ 606 w 10000"/>
                  <a:gd name="connsiteY2" fmla="*/ 8504 h 8633"/>
                  <a:gd name="connsiteX3" fmla="*/ 1061 w 10000"/>
                  <a:gd name="connsiteY3" fmla="*/ 8358 h 8633"/>
                  <a:gd name="connsiteX4" fmla="*/ 2401 w 10000"/>
                  <a:gd name="connsiteY4" fmla="*/ 8622 h 8633"/>
                  <a:gd name="connsiteX5" fmla="*/ 2496 w 10000"/>
                  <a:gd name="connsiteY5" fmla="*/ 8136 h 8633"/>
                  <a:gd name="connsiteX6" fmla="*/ 4601 w 10000"/>
                  <a:gd name="connsiteY6" fmla="*/ 8603 h 8633"/>
                  <a:gd name="connsiteX7" fmla="*/ 6004 w 10000"/>
                  <a:gd name="connsiteY7" fmla="*/ 8136 h 8633"/>
                  <a:gd name="connsiteX8" fmla="*/ 7057 w 10000"/>
                  <a:gd name="connsiteY8" fmla="*/ 6273 h 8633"/>
                  <a:gd name="connsiteX9" fmla="*/ 9004 w 10000"/>
                  <a:gd name="connsiteY9" fmla="*/ 7759 h 8633"/>
                  <a:gd name="connsiteX10" fmla="*/ 10000 w 10000"/>
                  <a:gd name="connsiteY10" fmla="*/ 6269 h 8633"/>
                  <a:gd name="connsiteX11" fmla="*/ 9161 w 10000"/>
                  <a:gd name="connsiteY11" fmla="*/ 1613 h 8633"/>
                  <a:gd name="connsiteX12" fmla="*/ 6896 w 10000"/>
                  <a:gd name="connsiteY12" fmla="*/ 4511 h 8633"/>
                  <a:gd name="connsiteX13" fmla="*/ 7317 w 10000"/>
                  <a:gd name="connsiteY13" fmla="*/ 5047 h 8633"/>
                  <a:gd name="connsiteX14" fmla="*/ 5683 w 10000"/>
                  <a:gd name="connsiteY14" fmla="*/ 3757 h 8633"/>
                  <a:gd name="connsiteX15" fmla="*/ 5128 w 10000"/>
                  <a:gd name="connsiteY15" fmla="*/ 2454 h 8633"/>
                  <a:gd name="connsiteX16" fmla="*/ 5062 w 10000"/>
                  <a:gd name="connsiteY16" fmla="*/ 833 h 8633"/>
                  <a:gd name="connsiteX17" fmla="*/ 3549 w 10000"/>
                  <a:gd name="connsiteY17" fmla="*/ 215 h 8633"/>
                  <a:gd name="connsiteX18" fmla="*/ 2146 w 10000"/>
                  <a:gd name="connsiteY18" fmla="*/ 215 h 8633"/>
                  <a:gd name="connsiteX19" fmla="*/ 1573 w 10000"/>
                  <a:gd name="connsiteY19" fmla="*/ 2317 h 8633"/>
                  <a:gd name="connsiteX20" fmla="*/ 1445 w 10000"/>
                  <a:gd name="connsiteY20" fmla="*/ 3010 h 8633"/>
                  <a:gd name="connsiteX21" fmla="*/ 41 w 10000"/>
                  <a:gd name="connsiteY21" fmla="*/ 3010 h 8633"/>
                  <a:gd name="connsiteX22" fmla="*/ 351 w 10000"/>
                  <a:gd name="connsiteY22" fmla="*/ 3729 h 8633"/>
                  <a:gd name="connsiteX23" fmla="*/ 341 w 10000"/>
                  <a:gd name="connsiteY23" fmla="*/ 5046 h 8633"/>
                  <a:gd name="connsiteX24" fmla="*/ 84 w 10000"/>
                  <a:gd name="connsiteY24" fmla="*/ 5349 h 8633"/>
                  <a:gd name="connsiteX0" fmla="*/ 59 w 9975"/>
                  <a:gd name="connsiteY0" fmla="*/ 6196 h 10000"/>
                  <a:gd name="connsiteX1" fmla="*/ 958 w 9975"/>
                  <a:gd name="connsiteY1" fmla="*/ 9727 h 10000"/>
                  <a:gd name="connsiteX2" fmla="*/ 581 w 9975"/>
                  <a:gd name="connsiteY2" fmla="*/ 9851 h 10000"/>
                  <a:gd name="connsiteX3" fmla="*/ 1036 w 9975"/>
                  <a:gd name="connsiteY3" fmla="*/ 9681 h 10000"/>
                  <a:gd name="connsiteX4" fmla="*/ 2376 w 9975"/>
                  <a:gd name="connsiteY4" fmla="*/ 9987 h 10000"/>
                  <a:gd name="connsiteX5" fmla="*/ 2471 w 9975"/>
                  <a:gd name="connsiteY5" fmla="*/ 9424 h 10000"/>
                  <a:gd name="connsiteX6" fmla="*/ 4576 w 9975"/>
                  <a:gd name="connsiteY6" fmla="*/ 9965 h 10000"/>
                  <a:gd name="connsiteX7" fmla="*/ 5979 w 9975"/>
                  <a:gd name="connsiteY7" fmla="*/ 9424 h 10000"/>
                  <a:gd name="connsiteX8" fmla="*/ 7032 w 9975"/>
                  <a:gd name="connsiteY8" fmla="*/ 7266 h 10000"/>
                  <a:gd name="connsiteX9" fmla="*/ 8979 w 9975"/>
                  <a:gd name="connsiteY9" fmla="*/ 8988 h 10000"/>
                  <a:gd name="connsiteX10" fmla="*/ 9975 w 9975"/>
                  <a:gd name="connsiteY10" fmla="*/ 7262 h 10000"/>
                  <a:gd name="connsiteX11" fmla="*/ 9136 w 9975"/>
                  <a:gd name="connsiteY11" fmla="*/ 1868 h 10000"/>
                  <a:gd name="connsiteX12" fmla="*/ 6871 w 9975"/>
                  <a:gd name="connsiteY12" fmla="*/ 5225 h 10000"/>
                  <a:gd name="connsiteX13" fmla="*/ 7292 w 9975"/>
                  <a:gd name="connsiteY13" fmla="*/ 5846 h 10000"/>
                  <a:gd name="connsiteX14" fmla="*/ 5658 w 9975"/>
                  <a:gd name="connsiteY14" fmla="*/ 4352 h 10000"/>
                  <a:gd name="connsiteX15" fmla="*/ 5103 w 9975"/>
                  <a:gd name="connsiteY15" fmla="*/ 2843 h 10000"/>
                  <a:gd name="connsiteX16" fmla="*/ 5037 w 9975"/>
                  <a:gd name="connsiteY16" fmla="*/ 965 h 10000"/>
                  <a:gd name="connsiteX17" fmla="*/ 3524 w 9975"/>
                  <a:gd name="connsiteY17" fmla="*/ 249 h 10000"/>
                  <a:gd name="connsiteX18" fmla="*/ 2121 w 9975"/>
                  <a:gd name="connsiteY18" fmla="*/ 249 h 10000"/>
                  <a:gd name="connsiteX19" fmla="*/ 1548 w 9975"/>
                  <a:gd name="connsiteY19" fmla="*/ 2684 h 10000"/>
                  <a:gd name="connsiteX20" fmla="*/ 1420 w 9975"/>
                  <a:gd name="connsiteY20" fmla="*/ 3487 h 10000"/>
                  <a:gd name="connsiteX21" fmla="*/ 16 w 9975"/>
                  <a:gd name="connsiteY21" fmla="*/ 3487 h 10000"/>
                  <a:gd name="connsiteX22" fmla="*/ 1668 w 9975"/>
                  <a:gd name="connsiteY22" fmla="*/ 4423 h 10000"/>
                  <a:gd name="connsiteX23" fmla="*/ 316 w 9975"/>
                  <a:gd name="connsiteY23" fmla="*/ 5845 h 10000"/>
                  <a:gd name="connsiteX24" fmla="*/ 59 w 9975"/>
                  <a:gd name="connsiteY24" fmla="*/ 6196 h 10000"/>
                  <a:gd name="connsiteX0" fmla="*/ 1197 w 10000"/>
                  <a:gd name="connsiteY0" fmla="*/ 6453 h 10000"/>
                  <a:gd name="connsiteX1" fmla="*/ 960 w 10000"/>
                  <a:gd name="connsiteY1" fmla="*/ 9727 h 10000"/>
                  <a:gd name="connsiteX2" fmla="*/ 582 w 10000"/>
                  <a:gd name="connsiteY2" fmla="*/ 9851 h 10000"/>
                  <a:gd name="connsiteX3" fmla="*/ 1039 w 10000"/>
                  <a:gd name="connsiteY3" fmla="*/ 9681 h 10000"/>
                  <a:gd name="connsiteX4" fmla="*/ 2382 w 10000"/>
                  <a:gd name="connsiteY4" fmla="*/ 9987 h 10000"/>
                  <a:gd name="connsiteX5" fmla="*/ 2477 w 10000"/>
                  <a:gd name="connsiteY5" fmla="*/ 9424 h 10000"/>
                  <a:gd name="connsiteX6" fmla="*/ 4587 w 10000"/>
                  <a:gd name="connsiteY6" fmla="*/ 9965 h 10000"/>
                  <a:gd name="connsiteX7" fmla="*/ 5994 w 10000"/>
                  <a:gd name="connsiteY7" fmla="*/ 9424 h 10000"/>
                  <a:gd name="connsiteX8" fmla="*/ 7050 w 10000"/>
                  <a:gd name="connsiteY8" fmla="*/ 7266 h 10000"/>
                  <a:gd name="connsiteX9" fmla="*/ 9002 w 10000"/>
                  <a:gd name="connsiteY9" fmla="*/ 8988 h 10000"/>
                  <a:gd name="connsiteX10" fmla="*/ 10000 w 10000"/>
                  <a:gd name="connsiteY10" fmla="*/ 7262 h 10000"/>
                  <a:gd name="connsiteX11" fmla="*/ 9159 w 10000"/>
                  <a:gd name="connsiteY11" fmla="*/ 1868 h 10000"/>
                  <a:gd name="connsiteX12" fmla="*/ 6888 w 10000"/>
                  <a:gd name="connsiteY12" fmla="*/ 5225 h 10000"/>
                  <a:gd name="connsiteX13" fmla="*/ 7310 w 10000"/>
                  <a:gd name="connsiteY13" fmla="*/ 5846 h 10000"/>
                  <a:gd name="connsiteX14" fmla="*/ 5672 w 10000"/>
                  <a:gd name="connsiteY14" fmla="*/ 4352 h 10000"/>
                  <a:gd name="connsiteX15" fmla="*/ 5116 w 10000"/>
                  <a:gd name="connsiteY15" fmla="*/ 2843 h 10000"/>
                  <a:gd name="connsiteX16" fmla="*/ 5050 w 10000"/>
                  <a:gd name="connsiteY16" fmla="*/ 965 h 10000"/>
                  <a:gd name="connsiteX17" fmla="*/ 3533 w 10000"/>
                  <a:gd name="connsiteY17" fmla="*/ 249 h 10000"/>
                  <a:gd name="connsiteX18" fmla="*/ 2126 w 10000"/>
                  <a:gd name="connsiteY18" fmla="*/ 249 h 10000"/>
                  <a:gd name="connsiteX19" fmla="*/ 1552 w 10000"/>
                  <a:gd name="connsiteY19" fmla="*/ 2684 h 10000"/>
                  <a:gd name="connsiteX20" fmla="*/ 1424 w 10000"/>
                  <a:gd name="connsiteY20" fmla="*/ 3487 h 10000"/>
                  <a:gd name="connsiteX21" fmla="*/ 16 w 10000"/>
                  <a:gd name="connsiteY21" fmla="*/ 3487 h 10000"/>
                  <a:gd name="connsiteX22" fmla="*/ 1672 w 10000"/>
                  <a:gd name="connsiteY22" fmla="*/ 4423 h 10000"/>
                  <a:gd name="connsiteX23" fmla="*/ 317 w 10000"/>
                  <a:gd name="connsiteY23" fmla="*/ 5845 h 10000"/>
                  <a:gd name="connsiteX24" fmla="*/ 1197 w 10000"/>
                  <a:gd name="connsiteY24" fmla="*/ 6453 h 10000"/>
                  <a:gd name="connsiteX0" fmla="*/ 880 w 9683"/>
                  <a:gd name="connsiteY0" fmla="*/ 6453 h 10000"/>
                  <a:gd name="connsiteX1" fmla="*/ 643 w 9683"/>
                  <a:gd name="connsiteY1" fmla="*/ 9727 h 10000"/>
                  <a:gd name="connsiteX2" fmla="*/ 265 w 9683"/>
                  <a:gd name="connsiteY2" fmla="*/ 9851 h 10000"/>
                  <a:gd name="connsiteX3" fmla="*/ 722 w 9683"/>
                  <a:gd name="connsiteY3" fmla="*/ 9681 h 10000"/>
                  <a:gd name="connsiteX4" fmla="*/ 2065 w 9683"/>
                  <a:gd name="connsiteY4" fmla="*/ 9987 h 10000"/>
                  <a:gd name="connsiteX5" fmla="*/ 2160 w 9683"/>
                  <a:gd name="connsiteY5" fmla="*/ 9424 h 10000"/>
                  <a:gd name="connsiteX6" fmla="*/ 4270 w 9683"/>
                  <a:gd name="connsiteY6" fmla="*/ 9965 h 10000"/>
                  <a:gd name="connsiteX7" fmla="*/ 5677 w 9683"/>
                  <a:gd name="connsiteY7" fmla="*/ 9424 h 10000"/>
                  <a:gd name="connsiteX8" fmla="*/ 6733 w 9683"/>
                  <a:gd name="connsiteY8" fmla="*/ 7266 h 10000"/>
                  <a:gd name="connsiteX9" fmla="*/ 8685 w 9683"/>
                  <a:gd name="connsiteY9" fmla="*/ 8988 h 10000"/>
                  <a:gd name="connsiteX10" fmla="*/ 9683 w 9683"/>
                  <a:gd name="connsiteY10" fmla="*/ 7262 h 10000"/>
                  <a:gd name="connsiteX11" fmla="*/ 8842 w 9683"/>
                  <a:gd name="connsiteY11" fmla="*/ 1868 h 10000"/>
                  <a:gd name="connsiteX12" fmla="*/ 6571 w 9683"/>
                  <a:gd name="connsiteY12" fmla="*/ 5225 h 10000"/>
                  <a:gd name="connsiteX13" fmla="*/ 6993 w 9683"/>
                  <a:gd name="connsiteY13" fmla="*/ 5846 h 10000"/>
                  <a:gd name="connsiteX14" fmla="*/ 5355 w 9683"/>
                  <a:gd name="connsiteY14" fmla="*/ 4352 h 10000"/>
                  <a:gd name="connsiteX15" fmla="*/ 4799 w 9683"/>
                  <a:gd name="connsiteY15" fmla="*/ 2843 h 10000"/>
                  <a:gd name="connsiteX16" fmla="*/ 4733 w 9683"/>
                  <a:gd name="connsiteY16" fmla="*/ 965 h 10000"/>
                  <a:gd name="connsiteX17" fmla="*/ 3216 w 9683"/>
                  <a:gd name="connsiteY17" fmla="*/ 249 h 10000"/>
                  <a:gd name="connsiteX18" fmla="*/ 1809 w 9683"/>
                  <a:gd name="connsiteY18" fmla="*/ 249 h 10000"/>
                  <a:gd name="connsiteX19" fmla="*/ 1235 w 9683"/>
                  <a:gd name="connsiteY19" fmla="*/ 2684 h 10000"/>
                  <a:gd name="connsiteX20" fmla="*/ 1107 w 9683"/>
                  <a:gd name="connsiteY20" fmla="*/ 3487 h 10000"/>
                  <a:gd name="connsiteX21" fmla="*/ 954 w 9683"/>
                  <a:gd name="connsiteY21" fmla="*/ 4284 h 10000"/>
                  <a:gd name="connsiteX22" fmla="*/ 1355 w 9683"/>
                  <a:gd name="connsiteY22" fmla="*/ 4423 h 10000"/>
                  <a:gd name="connsiteX23" fmla="*/ 0 w 9683"/>
                  <a:gd name="connsiteY23" fmla="*/ 5845 h 10000"/>
                  <a:gd name="connsiteX24" fmla="*/ 880 w 9683"/>
                  <a:gd name="connsiteY24" fmla="*/ 6453 h 10000"/>
                  <a:gd name="connsiteX0" fmla="*/ 909 w 10000"/>
                  <a:gd name="connsiteY0" fmla="*/ 6453 h 10000"/>
                  <a:gd name="connsiteX1" fmla="*/ 664 w 10000"/>
                  <a:gd name="connsiteY1" fmla="*/ 9727 h 10000"/>
                  <a:gd name="connsiteX2" fmla="*/ 274 w 10000"/>
                  <a:gd name="connsiteY2" fmla="*/ 9851 h 10000"/>
                  <a:gd name="connsiteX3" fmla="*/ 746 w 10000"/>
                  <a:gd name="connsiteY3" fmla="*/ 9681 h 10000"/>
                  <a:gd name="connsiteX4" fmla="*/ 2133 w 10000"/>
                  <a:gd name="connsiteY4" fmla="*/ 9987 h 10000"/>
                  <a:gd name="connsiteX5" fmla="*/ 2231 w 10000"/>
                  <a:gd name="connsiteY5" fmla="*/ 9424 h 10000"/>
                  <a:gd name="connsiteX6" fmla="*/ 4410 w 10000"/>
                  <a:gd name="connsiteY6" fmla="*/ 9965 h 10000"/>
                  <a:gd name="connsiteX7" fmla="*/ 5863 w 10000"/>
                  <a:gd name="connsiteY7" fmla="*/ 9424 h 10000"/>
                  <a:gd name="connsiteX8" fmla="*/ 6953 w 10000"/>
                  <a:gd name="connsiteY8" fmla="*/ 7266 h 10000"/>
                  <a:gd name="connsiteX9" fmla="*/ 8612 w 10000"/>
                  <a:gd name="connsiteY9" fmla="*/ 8836 h 10000"/>
                  <a:gd name="connsiteX10" fmla="*/ 10000 w 10000"/>
                  <a:gd name="connsiteY10" fmla="*/ 7262 h 10000"/>
                  <a:gd name="connsiteX11" fmla="*/ 9131 w 10000"/>
                  <a:gd name="connsiteY11" fmla="*/ 1868 h 10000"/>
                  <a:gd name="connsiteX12" fmla="*/ 6786 w 10000"/>
                  <a:gd name="connsiteY12" fmla="*/ 5225 h 10000"/>
                  <a:gd name="connsiteX13" fmla="*/ 7222 w 10000"/>
                  <a:gd name="connsiteY13" fmla="*/ 5846 h 10000"/>
                  <a:gd name="connsiteX14" fmla="*/ 5530 w 10000"/>
                  <a:gd name="connsiteY14" fmla="*/ 4352 h 10000"/>
                  <a:gd name="connsiteX15" fmla="*/ 4956 w 10000"/>
                  <a:gd name="connsiteY15" fmla="*/ 2843 h 10000"/>
                  <a:gd name="connsiteX16" fmla="*/ 4888 w 10000"/>
                  <a:gd name="connsiteY16" fmla="*/ 965 h 10000"/>
                  <a:gd name="connsiteX17" fmla="*/ 3321 w 10000"/>
                  <a:gd name="connsiteY17" fmla="*/ 249 h 10000"/>
                  <a:gd name="connsiteX18" fmla="*/ 1868 w 10000"/>
                  <a:gd name="connsiteY18" fmla="*/ 249 h 10000"/>
                  <a:gd name="connsiteX19" fmla="*/ 1275 w 10000"/>
                  <a:gd name="connsiteY19" fmla="*/ 2684 h 10000"/>
                  <a:gd name="connsiteX20" fmla="*/ 1143 w 10000"/>
                  <a:gd name="connsiteY20" fmla="*/ 3487 h 10000"/>
                  <a:gd name="connsiteX21" fmla="*/ 985 w 10000"/>
                  <a:gd name="connsiteY21" fmla="*/ 4284 h 10000"/>
                  <a:gd name="connsiteX22" fmla="*/ 1399 w 10000"/>
                  <a:gd name="connsiteY22" fmla="*/ 4423 h 10000"/>
                  <a:gd name="connsiteX23" fmla="*/ 0 w 10000"/>
                  <a:gd name="connsiteY23" fmla="*/ 5845 h 10000"/>
                  <a:gd name="connsiteX24" fmla="*/ 909 w 10000"/>
                  <a:gd name="connsiteY24" fmla="*/ 6453 h 10000"/>
                  <a:gd name="connsiteX0" fmla="*/ 909 w 9202"/>
                  <a:gd name="connsiteY0" fmla="*/ 6453 h 10000"/>
                  <a:gd name="connsiteX1" fmla="*/ 664 w 9202"/>
                  <a:gd name="connsiteY1" fmla="*/ 9727 h 10000"/>
                  <a:gd name="connsiteX2" fmla="*/ 274 w 9202"/>
                  <a:gd name="connsiteY2" fmla="*/ 9851 h 10000"/>
                  <a:gd name="connsiteX3" fmla="*/ 746 w 9202"/>
                  <a:gd name="connsiteY3" fmla="*/ 9681 h 10000"/>
                  <a:gd name="connsiteX4" fmla="*/ 2133 w 9202"/>
                  <a:gd name="connsiteY4" fmla="*/ 9987 h 10000"/>
                  <a:gd name="connsiteX5" fmla="*/ 2231 w 9202"/>
                  <a:gd name="connsiteY5" fmla="*/ 9424 h 10000"/>
                  <a:gd name="connsiteX6" fmla="*/ 4410 w 9202"/>
                  <a:gd name="connsiteY6" fmla="*/ 9965 h 10000"/>
                  <a:gd name="connsiteX7" fmla="*/ 5863 w 9202"/>
                  <a:gd name="connsiteY7" fmla="*/ 9424 h 10000"/>
                  <a:gd name="connsiteX8" fmla="*/ 6953 w 9202"/>
                  <a:gd name="connsiteY8" fmla="*/ 7266 h 10000"/>
                  <a:gd name="connsiteX9" fmla="*/ 8612 w 9202"/>
                  <a:gd name="connsiteY9" fmla="*/ 8836 h 10000"/>
                  <a:gd name="connsiteX10" fmla="*/ 9003 w 9202"/>
                  <a:gd name="connsiteY10" fmla="*/ 6266 h 10000"/>
                  <a:gd name="connsiteX11" fmla="*/ 9131 w 9202"/>
                  <a:gd name="connsiteY11" fmla="*/ 1868 h 10000"/>
                  <a:gd name="connsiteX12" fmla="*/ 6786 w 9202"/>
                  <a:gd name="connsiteY12" fmla="*/ 5225 h 10000"/>
                  <a:gd name="connsiteX13" fmla="*/ 7222 w 9202"/>
                  <a:gd name="connsiteY13" fmla="*/ 5846 h 10000"/>
                  <a:gd name="connsiteX14" fmla="*/ 5530 w 9202"/>
                  <a:gd name="connsiteY14" fmla="*/ 4352 h 10000"/>
                  <a:gd name="connsiteX15" fmla="*/ 4956 w 9202"/>
                  <a:gd name="connsiteY15" fmla="*/ 2843 h 10000"/>
                  <a:gd name="connsiteX16" fmla="*/ 4888 w 9202"/>
                  <a:gd name="connsiteY16" fmla="*/ 965 h 10000"/>
                  <a:gd name="connsiteX17" fmla="*/ 3321 w 9202"/>
                  <a:gd name="connsiteY17" fmla="*/ 249 h 10000"/>
                  <a:gd name="connsiteX18" fmla="*/ 1868 w 9202"/>
                  <a:gd name="connsiteY18" fmla="*/ 249 h 10000"/>
                  <a:gd name="connsiteX19" fmla="*/ 1275 w 9202"/>
                  <a:gd name="connsiteY19" fmla="*/ 2684 h 10000"/>
                  <a:gd name="connsiteX20" fmla="*/ 1143 w 9202"/>
                  <a:gd name="connsiteY20" fmla="*/ 3487 h 10000"/>
                  <a:gd name="connsiteX21" fmla="*/ 985 w 9202"/>
                  <a:gd name="connsiteY21" fmla="*/ 4284 h 10000"/>
                  <a:gd name="connsiteX22" fmla="*/ 1399 w 9202"/>
                  <a:gd name="connsiteY22" fmla="*/ 4423 h 10000"/>
                  <a:gd name="connsiteX23" fmla="*/ 0 w 9202"/>
                  <a:gd name="connsiteY23" fmla="*/ 5845 h 10000"/>
                  <a:gd name="connsiteX24" fmla="*/ 909 w 9202"/>
                  <a:gd name="connsiteY24" fmla="*/ 6453 h 10000"/>
                  <a:gd name="connsiteX0" fmla="*/ 988 w 9784"/>
                  <a:gd name="connsiteY0" fmla="*/ 6453 h 10000"/>
                  <a:gd name="connsiteX1" fmla="*/ 722 w 9784"/>
                  <a:gd name="connsiteY1" fmla="*/ 9727 h 10000"/>
                  <a:gd name="connsiteX2" fmla="*/ 298 w 9784"/>
                  <a:gd name="connsiteY2" fmla="*/ 9851 h 10000"/>
                  <a:gd name="connsiteX3" fmla="*/ 811 w 9784"/>
                  <a:gd name="connsiteY3" fmla="*/ 9681 h 10000"/>
                  <a:gd name="connsiteX4" fmla="*/ 2318 w 9784"/>
                  <a:gd name="connsiteY4" fmla="*/ 9987 h 10000"/>
                  <a:gd name="connsiteX5" fmla="*/ 2424 w 9784"/>
                  <a:gd name="connsiteY5" fmla="*/ 9424 h 10000"/>
                  <a:gd name="connsiteX6" fmla="*/ 4792 w 9784"/>
                  <a:gd name="connsiteY6" fmla="*/ 9965 h 10000"/>
                  <a:gd name="connsiteX7" fmla="*/ 6371 w 9784"/>
                  <a:gd name="connsiteY7" fmla="*/ 9424 h 10000"/>
                  <a:gd name="connsiteX8" fmla="*/ 7556 w 9784"/>
                  <a:gd name="connsiteY8" fmla="*/ 7266 h 10000"/>
                  <a:gd name="connsiteX9" fmla="*/ 9359 w 9784"/>
                  <a:gd name="connsiteY9" fmla="*/ 8836 h 10000"/>
                  <a:gd name="connsiteX10" fmla="*/ 9784 w 9784"/>
                  <a:gd name="connsiteY10" fmla="*/ 6266 h 10000"/>
                  <a:gd name="connsiteX11" fmla="*/ 9092 w 9784"/>
                  <a:gd name="connsiteY11" fmla="*/ 4080 h 10000"/>
                  <a:gd name="connsiteX12" fmla="*/ 7374 w 9784"/>
                  <a:gd name="connsiteY12" fmla="*/ 5225 h 10000"/>
                  <a:gd name="connsiteX13" fmla="*/ 7848 w 9784"/>
                  <a:gd name="connsiteY13" fmla="*/ 5846 h 10000"/>
                  <a:gd name="connsiteX14" fmla="*/ 6010 w 9784"/>
                  <a:gd name="connsiteY14" fmla="*/ 4352 h 10000"/>
                  <a:gd name="connsiteX15" fmla="*/ 5386 w 9784"/>
                  <a:gd name="connsiteY15" fmla="*/ 2843 h 10000"/>
                  <a:gd name="connsiteX16" fmla="*/ 5312 w 9784"/>
                  <a:gd name="connsiteY16" fmla="*/ 965 h 10000"/>
                  <a:gd name="connsiteX17" fmla="*/ 3609 w 9784"/>
                  <a:gd name="connsiteY17" fmla="*/ 249 h 10000"/>
                  <a:gd name="connsiteX18" fmla="*/ 2030 w 9784"/>
                  <a:gd name="connsiteY18" fmla="*/ 249 h 10000"/>
                  <a:gd name="connsiteX19" fmla="*/ 1386 w 9784"/>
                  <a:gd name="connsiteY19" fmla="*/ 2684 h 10000"/>
                  <a:gd name="connsiteX20" fmla="*/ 1242 w 9784"/>
                  <a:gd name="connsiteY20" fmla="*/ 3487 h 10000"/>
                  <a:gd name="connsiteX21" fmla="*/ 1070 w 9784"/>
                  <a:gd name="connsiteY21" fmla="*/ 4284 h 10000"/>
                  <a:gd name="connsiteX22" fmla="*/ 1520 w 9784"/>
                  <a:gd name="connsiteY22" fmla="*/ 4423 h 10000"/>
                  <a:gd name="connsiteX23" fmla="*/ 0 w 9784"/>
                  <a:gd name="connsiteY23" fmla="*/ 5845 h 10000"/>
                  <a:gd name="connsiteX24" fmla="*/ 988 w 9784"/>
                  <a:gd name="connsiteY24" fmla="*/ 6453 h 10000"/>
                  <a:gd name="connsiteX0" fmla="*/ 1010 w 10000"/>
                  <a:gd name="connsiteY0" fmla="*/ 6453 h 10000"/>
                  <a:gd name="connsiteX1" fmla="*/ 738 w 10000"/>
                  <a:gd name="connsiteY1" fmla="*/ 9727 h 10000"/>
                  <a:gd name="connsiteX2" fmla="*/ 305 w 10000"/>
                  <a:gd name="connsiteY2" fmla="*/ 9851 h 10000"/>
                  <a:gd name="connsiteX3" fmla="*/ 829 w 10000"/>
                  <a:gd name="connsiteY3" fmla="*/ 9681 h 10000"/>
                  <a:gd name="connsiteX4" fmla="*/ 2369 w 10000"/>
                  <a:gd name="connsiteY4" fmla="*/ 9987 h 10000"/>
                  <a:gd name="connsiteX5" fmla="*/ 2478 w 10000"/>
                  <a:gd name="connsiteY5" fmla="*/ 9424 h 10000"/>
                  <a:gd name="connsiteX6" fmla="*/ 4898 w 10000"/>
                  <a:gd name="connsiteY6" fmla="*/ 9965 h 10000"/>
                  <a:gd name="connsiteX7" fmla="*/ 6512 w 10000"/>
                  <a:gd name="connsiteY7" fmla="*/ 9424 h 10000"/>
                  <a:gd name="connsiteX8" fmla="*/ 7723 w 10000"/>
                  <a:gd name="connsiteY8" fmla="*/ 7266 h 10000"/>
                  <a:gd name="connsiteX9" fmla="*/ 9566 w 10000"/>
                  <a:gd name="connsiteY9" fmla="*/ 8836 h 10000"/>
                  <a:gd name="connsiteX10" fmla="*/ 10000 w 10000"/>
                  <a:gd name="connsiteY10" fmla="*/ 6266 h 10000"/>
                  <a:gd name="connsiteX11" fmla="*/ 9293 w 10000"/>
                  <a:gd name="connsiteY11" fmla="*/ 4080 h 10000"/>
                  <a:gd name="connsiteX12" fmla="*/ 7273 w 10000"/>
                  <a:gd name="connsiteY12" fmla="*/ 6329 h 10000"/>
                  <a:gd name="connsiteX13" fmla="*/ 8021 w 10000"/>
                  <a:gd name="connsiteY13" fmla="*/ 5846 h 10000"/>
                  <a:gd name="connsiteX14" fmla="*/ 6143 w 10000"/>
                  <a:gd name="connsiteY14" fmla="*/ 4352 h 10000"/>
                  <a:gd name="connsiteX15" fmla="*/ 5505 w 10000"/>
                  <a:gd name="connsiteY15" fmla="*/ 2843 h 10000"/>
                  <a:gd name="connsiteX16" fmla="*/ 5429 w 10000"/>
                  <a:gd name="connsiteY16" fmla="*/ 965 h 10000"/>
                  <a:gd name="connsiteX17" fmla="*/ 3689 w 10000"/>
                  <a:gd name="connsiteY17" fmla="*/ 249 h 10000"/>
                  <a:gd name="connsiteX18" fmla="*/ 2075 w 10000"/>
                  <a:gd name="connsiteY18" fmla="*/ 249 h 10000"/>
                  <a:gd name="connsiteX19" fmla="*/ 1417 w 10000"/>
                  <a:gd name="connsiteY19" fmla="*/ 2684 h 10000"/>
                  <a:gd name="connsiteX20" fmla="*/ 1269 w 10000"/>
                  <a:gd name="connsiteY20" fmla="*/ 3487 h 10000"/>
                  <a:gd name="connsiteX21" fmla="*/ 1094 w 10000"/>
                  <a:gd name="connsiteY21" fmla="*/ 4284 h 10000"/>
                  <a:gd name="connsiteX22" fmla="*/ 1554 w 10000"/>
                  <a:gd name="connsiteY22" fmla="*/ 4423 h 10000"/>
                  <a:gd name="connsiteX23" fmla="*/ 0 w 10000"/>
                  <a:gd name="connsiteY23" fmla="*/ 5845 h 10000"/>
                  <a:gd name="connsiteX24" fmla="*/ 1010 w 10000"/>
                  <a:gd name="connsiteY24" fmla="*/ 6453 h 10000"/>
                  <a:gd name="connsiteX0" fmla="*/ 1010 w 10000"/>
                  <a:gd name="connsiteY0" fmla="*/ 6453 h 10000"/>
                  <a:gd name="connsiteX1" fmla="*/ 738 w 10000"/>
                  <a:gd name="connsiteY1" fmla="*/ 9727 h 10000"/>
                  <a:gd name="connsiteX2" fmla="*/ 305 w 10000"/>
                  <a:gd name="connsiteY2" fmla="*/ 9851 h 10000"/>
                  <a:gd name="connsiteX3" fmla="*/ 829 w 10000"/>
                  <a:gd name="connsiteY3" fmla="*/ 9681 h 10000"/>
                  <a:gd name="connsiteX4" fmla="*/ 2369 w 10000"/>
                  <a:gd name="connsiteY4" fmla="*/ 9987 h 10000"/>
                  <a:gd name="connsiteX5" fmla="*/ 2478 w 10000"/>
                  <a:gd name="connsiteY5" fmla="*/ 9424 h 10000"/>
                  <a:gd name="connsiteX6" fmla="*/ 4898 w 10000"/>
                  <a:gd name="connsiteY6" fmla="*/ 9965 h 10000"/>
                  <a:gd name="connsiteX7" fmla="*/ 6512 w 10000"/>
                  <a:gd name="connsiteY7" fmla="*/ 9424 h 10000"/>
                  <a:gd name="connsiteX8" fmla="*/ 7723 w 10000"/>
                  <a:gd name="connsiteY8" fmla="*/ 7266 h 10000"/>
                  <a:gd name="connsiteX9" fmla="*/ 9566 w 10000"/>
                  <a:gd name="connsiteY9" fmla="*/ 8836 h 10000"/>
                  <a:gd name="connsiteX10" fmla="*/ 10000 w 10000"/>
                  <a:gd name="connsiteY10" fmla="*/ 6266 h 10000"/>
                  <a:gd name="connsiteX11" fmla="*/ 9293 w 10000"/>
                  <a:gd name="connsiteY11" fmla="*/ 4080 h 10000"/>
                  <a:gd name="connsiteX12" fmla="*/ 7273 w 10000"/>
                  <a:gd name="connsiteY12" fmla="*/ 6329 h 10000"/>
                  <a:gd name="connsiteX13" fmla="*/ 8021 w 10000"/>
                  <a:gd name="connsiteY13" fmla="*/ 5846 h 10000"/>
                  <a:gd name="connsiteX14" fmla="*/ 6143 w 10000"/>
                  <a:gd name="connsiteY14" fmla="*/ 4352 h 10000"/>
                  <a:gd name="connsiteX15" fmla="*/ 5505 w 10000"/>
                  <a:gd name="connsiteY15" fmla="*/ 2843 h 10000"/>
                  <a:gd name="connsiteX16" fmla="*/ 5429 w 10000"/>
                  <a:gd name="connsiteY16" fmla="*/ 965 h 10000"/>
                  <a:gd name="connsiteX17" fmla="*/ 3689 w 10000"/>
                  <a:gd name="connsiteY17" fmla="*/ 249 h 10000"/>
                  <a:gd name="connsiteX18" fmla="*/ 2075 w 10000"/>
                  <a:gd name="connsiteY18" fmla="*/ 249 h 10000"/>
                  <a:gd name="connsiteX19" fmla="*/ 1417 w 10000"/>
                  <a:gd name="connsiteY19" fmla="*/ 2684 h 10000"/>
                  <a:gd name="connsiteX20" fmla="*/ 1269 w 10000"/>
                  <a:gd name="connsiteY20" fmla="*/ 3487 h 10000"/>
                  <a:gd name="connsiteX21" fmla="*/ 1094 w 10000"/>
                  <a:gd name="connsiteY21" fmla="*/ 4284 h 10000"/>
                  <a:gd name="connsiteX22" fmla="*/ 1554 w 10000"/>
                  <a:gd name="connsiteY22" fmla="*/ 4423 h 10000"/>
                  <a:gd name="connsiteX23" fmla="*/ 0 w 10000"/>
                  <a:gd name="connsiteY23" fmla="*/ 5845 h 10000"/>
                  <a:gd name="connsiteX24" fmla="*/ 1010 w 10000"/>
                  <a:gd name="connsiteY24" fmla="*/ 6453 h 10000"/>
                  <a:gd name="connsiteX0" fmla="*/ 1010 w 10000"/>
                  <a:gd name="connsiteY0" fmla="*/ 6453 h 10000"/>
                  <a:gd name="connsiteX1" fmla="*/ 738 w 10000"/>
                  <a:gd name="connsiteY1" fmla="*/ 9727 h 10000"/>
                  <a:gd name="connsiteX2" fmla="*/ 305 w 10000"/>
                  <a:gd name="connsiteY2" fmla="*/ 9851 h 10000"/>
                  <a:gd name="connsiteX3" fmla="*/ 829 w 10000"/>
                  <a:gd name="connsiteY3" fmla="*/ 9681 h 10000"/>
                  <a:gd name="connsiteX4" fmla="*/ 2369 w 10000"/>
                  <a:gd name="connsiteY4" fmla="*/ 9987 h 10000"/>
                  <a:gd name="connsiteX5" fmla="*/ 2478 w 10000"/>
                  <a:gd name="connsiteY5" fmla="*/ 9424 h 10000"/>
                  <a:gd name="connsiteX6" fmla="*/ 4898 w 10000"/>
                  <a:gd name="connsiteY6" fmla="*/ 9965 h 10000"/>
                  <a:gd name="connsiteX7" fmla="*/ 6512 w 10000"/>
                  <a:gd name="connsiteY7" fmla="*/ 9424 h 10000"/>
                  <a:gd name="connsiteX8" fmla="*/ 7723 w 10000"/>
                  <a:gd name="connsiteY8" fmla="*/ 7266 h 10000"/>
                  <a:gd name="connsiteX9" fmla="*/ 9566 w 10000"/>
                  <a:gd name="connsiteY9" fmla="*/ 8836 h 10000"/>
                  <a:gd name="connsiteX10" fmla="*/ 10000 w 10000"/>
                  <a:gd name="connsiteY10" fmla="*/ 6266 h 10000"/>
                  <a:gd name="connsiteX11" fmla="*/ 9293 w 10000"/>
                  <a:gd name="connsiteY11" fmla="*/ 4080 h 10000"/>
                  <a:gd name="connsiteX12" fmla="*/ 7273 w 10000"/>
                  <a:gd name="connsiteY12" fmla="*/ 6329 h 10000"/>
                  <a:gd name="connsiteX13" fmla="*/ 8021 w 10000"/>
                  <a:gd name="connsiteY13" fmla="*/ 5846 h 10000"/>
                  <a:gd name="connsiteX14" fmla="*/ 6143 w 10000"/>
                  <a:gd name="connsiteY14" fmla="*/ 4352 h 10000"/>
                  <a:gd name="connsiteX15" fmla="*/ 5505 w 10000"/>
                  <a:gd name="connsiteY15" fmla="*/ 2843 h 10000"/>
                  <a:gd name="connsiteX16" fmla="*/ 5260 w 10000"/>
                  <a:gd name="connsiteY16" fmla="*/ 2740 h 10000"/>
                  <a:gd name="connsiteX17" fmla="*/ 3689 w 10000"/>
                  <a:gd name="connsiteY17" fmla="*/ 249 h 10000"/>
                  <a:gd name="connsiteX18" fmla="*/ 2075 w 10000"/>
                  <a:gd name="connsiteY18" fmla="*/ 249 h 10000"/>
                  <a:gd name="connsiteX19" fmla="*/ 1417 w 10000"/>
                  <a:gd name="connsiteY19" fmla="*/ 2684 h 10000"/>
                  <a:gd name="connsiteX20" fmla="*/ 1269 w 10000"/>
                  <a:gd name="connsiteY20" fmla="*/ 3487 h 10000"/>
                  <a:gd name="connsiteX21" fmla="*/ 1094 w 10000"/>
                  <a:gd name="connsiteY21" fmla="*/ 4284 h 10000"/>
                  <a:gd name="connsiteX22" fmla="*/ 1554 w 10000"/>
                  <a:gd name="connsiteY22" fmla="*/ 4423 h 10000"/>
                  <a:gd name="connsiteX23" fmla="*/ 0 w 10000"/>
                  <a:gd name="connsiteY23" fmla="*/ 5845 h 10000"/>
                  <a:gd name="connsiteX24" fmla="*/ 1010 w 10000"/>
                  <a:gd name="connsiteY24" fmla="*/ 6453 h 10000"/>
                  <a:gd name="connsiteX0" fmla="*/ 1010 w 10000"/>
                  <a:gd name="connsiteY0" fmla="*/ 6204 h 9751"/>
                  <a:gd name="connsiteX1" fmla="*/ 738 w 10000"/>
                  <a:gd name="connsiteY1" fmla="*/ 9478 h 9751"/>
                  <a:gd name="connsiteX2" fmla="*/ 305 w 10000"/>
                  <a:gd name="connsiteY2" fmla="*/ 9602 h 9751"/>
                  <a:gd name="connsiteX3" fmla="*/ 829 w 10000"/>
                  <a:gd name="connsiteY3" fmla="*/ 9432 h 9751"/>
                  <a:gd name="connsiteX4" fmla="*/ 2369 w 10000"/>
                  <a:gd name="connsiteY4" fmla="*/ 9738 h 9751"/>
                  <a:gd name="connsiteX5" fmla="*/ 2478 w 10000"/>
                  <a:gd name="connsiteY5" fmla="*/ 9175 h 9751"/>
                  <a:gd name="connsiteX6" fmla="*/ 4898 w 10000"/>
                  <a:gd name="connsiteY6" fmla="*/ 9716 h 9751"/>
                  <a:gd name="connsiteX7" fmla="*/ 6512 w 10000"/>
                  <a:gd name="connsiteY7" fmla="*/ 9175 h 9751"/>
                  <a:gd name="connsiteX8" fmla="*/ 7723 w 10000"/>
                  <a:gd name="connsiteY8" fmla="*/ 7017 h 9751"/>
                  <a:gd name="connsiteX9" fmla="*/ 9566 w 10000"/>
                  <a:gd name="connsiteY9" fmla="*/ 8587 h 9751"/>
                  <a:gd name="connsiteX10" fmla="*/ 10000 w 10000"/>
                  <a:gd name="connsiteY10" fmla="*/ 6017 h 9751"/>
                  <a:gd name="connsiteX11" fmla="*/ 9293 w 10000"/>
                  <a:gd name="connsiteY11" fmla="*/ 3831 h 9751"/>
                  <a:gd name="connsiteX12" fmla="*/ 7273 w 10000"/>
                  <a:gd name="connsiteY12" fmla="*/ 6080 h 9751"/>
                  <a:gd name="connsiteX13" fmla="*/ 8021 w 10000"/>
                  <a:gd name="connsiteY13" fmla="*/ 5597 h 9751"/>
                  <a:gd name="connsiteX14" fmla="*/ 6143 w 10000"/>
                  <a:gd name="connsiteY14" fmla="*/ 4103 h 9751"/>
                  <a:gd name="connsiteX15" fmla="*/ 5505 w 10000"/>
                  <a:gd name="connsiteY15" fmla="*/ 2594 h 9751"/>
                  <a:gd name="connsiteX16" fmla="*/ 5260 w 10000"/>
                  <a:gd name="connsiteY16" fmla="*/ 2491 h 9751"/>
                  <a:gd name="connsiteX17" fmla="*/ 4325 w 10000"/>
                  <a:gd name="connsiteY17" fmla="*/ 2274 h 9751"/>
                  <a:gd name="connsiteX18" fmla="*/ 2075 w 10000"/>
                  <a:gd name="connsiteY18" fmla="*/ 0 h 9751"/>
                  <a:gd name="connsiteX19" fmla="*/ 1417 w 10000"/>
                  <a:gd name="connsiteY19" fmla="*/ 2435 h 9751"/>
                  <a:gd name="connsiteX20" fmla="*/ 1269 w 10000"/>
                  <a:gd name="connsiteY20" fmla="*/ 3238 h 9751"/>
                  <a:gd name="connsiteX21" fmla="*/ 1094 w 10000"/>
                  <a:gd name="connsiteY21" fmla="*/ 4035 h 9751"/>
                  <a:gd name="connsiteX22" fmla="*/ 1554 w 10000"/>
                  <a:gd name="connsiteY22" fmla="*/ 4174 h 9751"/>
                  <a:gd name="connsiteX23" fmla="*/ 0 w 10000"/>
                  <a:gd name="connsiteY23" fmla="*/ 5596 h 9751"/>
                  <a:gd name="connsiteX24" fmla="*/ 1010 w 10000"/>
                  <a:gd name="connsiteY24" fmla="*/ 6204 h 9751"/>
                  <a:gd name="connsiteX0" fmla="*/ 1010 w 10000"/>
                  <a:gd name="connsiteY0" fmla="*/ 6362 h 10000"/>
                  <a:gd name="connsiteX1" fmla="*/ 738 w 10000"/>
                  <a:gd name="connsiteY1" fmla="*/ 9720 h 10000"/>
                  <a:gd name="connsiteX2" fmla="*/ 305 w 10000"/>
                  <a:gd name="connsiteY2" fmla="*/ 9847 h 10000"/>
                  <a:gd name="connsiteX3" fmla="*/ 829 w 10000"/>
                  <a:gd name="connsiteY3" fmla="*/ 9673 h 10000"/>
                  <a:gd name="connsiteX4" fmla="*/ 2369 w 10000"/>
                  <a:gd name="connsiteY4" fmla="*/ 9987 h 10000"/>
                  <a:gd name="connsiteX5" fmla="*/ 2478 w 10000"/>
                  <a:gd name="connsiteY5" fmla="*/ 9409 h 10000"/>
                  <a:gd name="connsiteX6" fmla="*/ 4898 w 10000"/>
                  <a:gd name="connsiteY6" fmla="*/ 9964 h 10000"/>
                  <a:gd name="connsiteX7" fmla="*/ 6512 w 10000"/>
                  <a:gd name="connsiteY7" fmla="*/ 9409 h 10000"/>
                  <a:gd name="connsiteX8" fmla="*/ 7723 w 10000"/>
                  <a:gd name="connsiteY8" fmla="*/ 7196 h 10000"/>
                  <a:gd name="connsiteX9" fmla="*/ 9566 w 10000"/>
                  <a:gd name="connsiteY9" fmla="*/ 8806 h 10000"/>
                  <a:gd name="connsiteX10" fmla="*/ 10000 w 10000"/>
                  <a:gd name="connsiteY10" fmla="*/ 6171 h 10000"/>
                  <a:gd name="connsiteX11" fmla="*/ 9293 w 10000"/>
                  <a:gd name="connsiteY11" fmla="*/ 3929 h 10000"/>
                  <a:gd name="connsiteX12" fmla="*/ 7273 w 10000"/>
                  <a:gd name="connsiteY12" fmla="*/ 6235 h 10000"/>
                  <a:gd name="connsiteX13" fmla="*/ 8021 w 10000"/>
                  <a:gd name="connsiteY13" fmla="*/ 5740 h 10000"/>
                  <a:gd name="connsiteX14" fmla="*/ 6143 w 10000"/>
                  <a:gd name="connsiteY14" fmla="*/ 4208 h 10000"/>
                  <a:gd name="connsiteX15" fmla="*/ 5505 w 10000"/>
                  <a:gd name="connsiteY15" fmla="*/ 2660 h 10000"/>
                  <a:gd name="connsiteX16" fmla="*/ 5260 w 10000"/>
                  <a:gd name="connsiteY16" fmla="*/ 2555 h 10000"/>
                  <a:gd name="connsiteX17" fmla="*/ 4325 w 10000"/>
                  <a:gd name="connsiteY17" fmla="*/ 2332 h 10000"/>
                  <a:gd name="connsiteX18" fmla="*/ 2075 w 10000"/>
                  <a:gd name="connsiteY18" fmla="*/ 0 h 10000"/>
                  <a:gd name="connsiteX19" fmla="*/ 2472 w 10000"/>
                  <a:gd name="connsiteY19" fmla="*/ 3303 h 10000"/>
                  <a:gd name="connsiteX20" fmla="*/ 1269 w 10000"/>
                  <a:gd name="connsiteY20" fmla="*/ 3321 h 10000"/>
                  <a:gd name="connsiteX21" fmla="*/ 1094 w 10000"/>
                  <a:gd name="connsiteY21" fmla="*/ 4138 h 10000"/>
                  <a:gd name="connsiteX22" fmla="*/ 1554 w 10000"/>
                  <a:gd name="connsiteY22" fmla="*/ 4281 h 10000"/>
                  <a:gd name="connsiteX23" fmla="*/ 0 w 10000"/>
                  <a:gd name="connsiteY23" fmla="*/ 5739 h 10000"/>
                  <a:gd name="connsiteX24" fmla="*/ 1010 w 10000"/>
                  <a:gd name="connsiteY24" fmla="*/ 6362 h 10000"/>
                  <a:gd name="connsiteX0" fmla="*/ 1010 w 10000"/>
                  <a:gd name="connsiteY0" fmla="*/ 4499 h 8137"/>
                  <a:gd name="connsiteX1" fmla="*/ 738 w 10000"/>
                  <a:gd name="connsiteY1" fmla="*/ 7857 h 8137"/>
                  <a:gd name="connsiteX2" fmla="*/ 305 w 10000"/>
                  <a:gd name="connsiteY2" fmla="*/ 7984 h 8137"/>
                  <a:gd name="connsiteX3" fmla="*/ 829 w 10000"/>
                  <a:gd name="connsiteY3" fmla="*/ 7810 h 8137"/>
                  <a:gd name="connsiteX4" fmla="*/ 2369 w 10000"/>
                  <a:gd name="connsiteY4" fmla="*/ 8124 h 8137"/>
                  <a:gd name="connsiteX5" fmla="*/ 2478 w 10000"/>
                  <a:gd name="connsiteY5" fmla="*/ 7546 h 8137"/>
                  <a:gd name="connsiteX6" fmla="*/ 4898 w 10000"/>
                  <a:gd name="connsiteY6" fmla="*/ 8101 h 8137"/>
                  <a:gd name="connsiteX7" fmla="*/ 6512 w 10000"/>
                  <a:gd name="connsiteY7" fmla="*/ 7546 h 8137"/>
                  <a:gd name="connsiteX8" fmla="*/ 7723 w 10000"/>
                  <a:gd name="connsiteY8" fmla="*/ 5333 h 8137"/>
                  <a:gd name="connsiteX9" fmla="*/ 9566 w 10000"/>
                  <a:gd name="connsiteY9" fmla="*/ 6943 h 8137"/>
                  <a:gd name="connsiteX10" fmla="*/ 10000 w 10000"/>
                  <a:gd name="connsiteY10" fmla="*/ 4308 h 8137"/>
                  <a:gd name="connsiteX11" fmla="*/ 9293 w 10000"/>
                  <a:gd name="connsiteY11" fmla="*/ 2066 h 8137"/>
                  <a:gd name="connsiteX12" fmla="*/ 7273 w 10000"/>
                  <a:gd name="connsiteY12" fmla="*/ 4372 h 8137"/>
                  <a:gd name="connsiteX13" fmla="*/ 8021 w 10000"/>
                  <a:gd name="connsiteY13" fmla="*/ 3877 h 8137"/>
                  <a:gd name="connsiteX14" fmla="*/ 6143 w 10000"/>
                  <a:gd name="connsiteY14" fmla="*/ 2345 h 8137"/>
                  <a:gd name="connsiteX15" fmla="*/ 5505 w 10000"/>
                  <a:gd name="connsiteY15" fmla="*/ 797 h 8137"/>
                  <a:gd name="connsiteX16" fmla="*/ 5260 w 10000"/>
                  <a:gd name="connsiteY16" fmla="*/ 692 h 8137"/>
                  <a:gd name="connsiteX17" fmla="*/ 4325 w 10000"/>
                  <a:gd name="connsiteY17" fmla="*/ 469 h 8137"/>
                  <a:gd name="connsiteX18" fmla="*/ 3171 w 10000"/>
                  <a:gd name="connsiteY18" fmla="*/ 0 h 8137"/>
                  <a:gd name="connsiteX19" fmla="*/ 2472 w 10000"/>
                  <a:gd name="connsiteY19" fmla="*/ 1440 h 8137"/>
                  <a:gd name="connsiteX20" fmla="*/ 1269 w 10000"/>
                  <a:gd name="connsiteY20" fmla="*/ 1458 h 8137"/>
                  <a:gd name="connsiteX21" fmla="*/ 1094 w 10000"/>
                  <a:gd name="connsiteY21" fmla="*/ 2275 h 8137"/>
                  <a:gd name="connsiteX22" fmla="*/ 1554 w 10000"/>
                  <a:gd name="connsiteY22" fmla="*/ 2418 h 8137"/>
                  <a:gd name="connsiteX23" fmla="*/ 0 w 10000"/>
                  <a:gd name="connsiteY23" fmla="*/ 3876 h 8137"/>
                  <a:gd name="connsiteX24" fmla="*/ 1010 w 10000"/>
                  <a:gd name="connsiteY24" fmla="*/ 4499 h 8137"/>
                  <a:gd name="connsiteX0" fmla="*/ 1010 w 10000"/>
                  <a:gd name="connsiteY0" fmla="*/ 5529 h 10000"/>
                  <a:gd name="connsiteX1" fmla="*/ 738 w 10000"/>
                  <a:gd name="connsiteY1" fmla="*/ 9656 h 10000"/>
                  <a:gd name="connsiteX2" fmla="*/ 305 w 10000"/>
                  <a:gd name="connsiteY2" fmla="*/ 9812 h 10000"/>
                  <a:gd name="connsiteX3" fmla="*/ 829 w 10000"/>
                  <a:gd name="connsiteY3" fmla="*/ 9598 h 10000"/>
                  <a:gd name="connsiteX4" fmla="*/ 2369 w 10000"/>
                  <a:gd name="connsiteY4" fmla="*/ 9984 h 10000"/>
                  <a:gd name="connsiteX5" fmla="*/ 2478 w 10000"/>
                  <a:gd name="connsiteY5" fmla="*/ 9274 h 10000"/>
                  <a:gd name="connsiteX6" fmla="*/ 4898 w 10000"/>
                  <a:gd name="connsiteY6" fmla="*/ 9956 h 10000"/>
                  <a:gd name="connsiteX7" fmla="*/ 6512 w 10000"/>
                  <a:gd name="connsiteY7" fmla="*/ 9274 h 10000"/>
                  <a:gd name="connsiteX8" fmla="*/ 7723 w 10000"/>
                  <a:gd name="connsiteY8" fmla="*/ 6554 h 10000"/>
                  <a:gd name="connsiteX9" fmla="*/ 9566 w 10000"/>
                  <a:gd name="connsiteY9" fmla="*/ 8533 h 10000"/>
                  <a:gd name="connsiteX10" fmla="*/ 10000 w 10000"/>
                  <a:gd name="connsiteY10" fmla="*/ 5294 h 10000"/>
                  <a:gd name="connsiteX11" fmla="*/ 9293 w 10000"/>
                  <a:gd name="connsiteY11" fmla="*/ 2539 h 10000"/>
                  <a:gd name="connsiteX12" fmla="*/ 7273 w 10000"/>
                  <a:gd name="connsiteY12" fmla="*/ 5373 h 10000"/>
                  <a:gd name="connsiteX13" fmla="*/ 8021 w 10000"/>
                  <a:gd name="connsiteY13" fmla="*/ 4765 h 10000"/>
                  <a:gd name="connsiteX14" fmla="*/ 6143 w 10000"/>
                  <a:gd name="connsiteY14" fmla="*/ 2882 h 10000"/>
                  <a:gd name="connsiteX15" fmla="*/ 5505 w 10000"/>
                  <a:gd name="connsiteY15" fmla="*/ 979 h 10000"/>
                  <a:gd name="connsiteX16" fmla="*/ 5260 w 10000"/>
                  <a:gd name="connsiteY16" fmla="*/ 850 h 10000"/>
                  <a:gd name="connsiteX17" fmla="*/ 4325 w 10000"/>
                  <a:gd name="connsiteY17" fmla="*/ 576 h 10000"/>
                  <a:gd name="connsiteX18" fmla="*/ 3171 w 10000"/>
                  <a:gd name="connsiteY18" fmla="*/ 0 h 10000"/>
                  <a:gd name="connsiteX19" fmla="*/ 2472 w 10000"/>
                  <a:gd name="connsiteY19" fmla="*/ 1770 h 10000"/>
                  <a:gd name="connsiteX20" fmla="*/ 2243 w 10000"/>
                  <a:gd name="connsiteY20" fmla="*/ 3463 h 10000"/>
                  <a:gd name="connsiteX21" fmla="*/ 1094 w 10000"/>
                  <a:gd name="connsiteY21" fmla="*/ 2796 h 10000"/>
                  <a:gd name="connsiteX22" fmla="*/ 1554 w 10000"/>
                  <a:gd name="connsiteY22" fmla="*/ 2972 h 10000"/>
                  <a:gd name="connsiteX23" fmla="*/ 0 w 10000"/>
                  <a:gd name="connsiteY23" fmla="*/ 4763 h 10000"/>
                  <a:gd name="connsiteX24" fmla="*/ 1010 w 10000"/>
                  <a:gd name="connsiteY24" fmla="*/ 5529 h 10000"/>
                  <a:gd name="connsiteX0" fmla="*/ 1010 w 10000"/>
                  <a:gd name="connsiteY0" fmla="*/ 5529 h 10000"/>
                  <a:gd name="connsiteX1" fmla="*/ 738 w 10000"/>
                  <a:gd name="connsiteY1" fmla="*/ 9656 h 10000"/>
                  <a:gd name="connsiteX2" fmla="*/ 305 w 10000"/>
                  <a:gd name="connsiteY2" fmla="*/ 9812 h 10000"/>
                  <a:gd name="connsiteX3" fmla="*/ 829 w 10000"/>
                  <a:gd name="connsiteY3" fmla="*/ 9598 h 10000"/>
                  <a:gd name="connsiteX4" fmla="*/ 2369 w 10000"/>
                  <a:gd name="connsiteY4" fmla="*/ 9984 h 10000"/>
                  <a:gd name="connsiteX5" fmla="*/ 2478 w 10000"/>
                  <a:gd name="connsiteY5" fmla="*/ 9274 h 10000"/>
                  <a:gd name="connsiteX6" fmla="*/ 4898 w 10000"/>
                  <a:gd name="connsiteY6" fmla="*/ 9956 h 10000"/>
                  <a:gd name="connsiteX7" fmla="*/ 6512 w 10000"/>
                  <a:gd name="connsiteY7" fmla="*/ 9274 h 10000"/>
                  <a:gd name="connsiteX8" fmla="*/ 7723 w 10000"/>
                  <a:gd name="connsiteY8" fmla="*/ 6554 h 10000"/>
                  <a:gd name="connsiteX9" fmla="*/ 9566 w 10000"/>
                  <a:gd name="connsiteY9" fmla="*/ 8533 h 10000"/>
                  <a:gd name="connsiteX10" fmla="*/ 10000 w 10000"/>
                  <a:gd name="connsiteY10" fmla="*/ 5294 h 10000"/>
                  <a:gd name="connsiteX11" fmla="*/ 9293 w 10000"/>
                  <a:gd name="connsiteY11" fmla="*/ 2539 h 10000"/>
                  <a:gd name="connsiteX12" fmla="*/ 7273 w 10000"/>
                  <a:gd name="connsiteY12" fmla="*/ 5373 h 10000"/>
                  <a:gd name="connsiteX13" fmla="*/ 8021 w 10000"/>
                  <a:gd name="connsiteY13" fmla="*/ 4765 h 10000"/>
                  <a:gd name="connsiteX14" fmla="*/ 6143 w 10000"/>
                  <a:gd name="connsiteY14" fmla="*/ 2882 h 10000"/>
                  <a:gd name="connsiteX15" fmla="*/ 5505 w 10000"/>
                  <a:gd name="connsiteY15" fmla="*/ 979 h 10000"/>
                  <a:gd name="connsiteX16" fmla="*/ 5260 w 10000"/>
                  <a:gd name="connsiteY16" fmla="*/ 850 h 10000"/>
                  <a:gd name="connsiteX17" fmla="*/ 4325 w 10000"/>
                  <a:gd name="connsiteY17" fmla="*/ 576 h 10000"/>
                  <a:gd name="connsiteX18" fmla="*/ 3171 w 10000"/>
                  <a:gd name="connsiteY18" fmla="*/ 0 h 10000"/>
                  <a:gd name="connsiteX19" fmla="*/ 2472 w 10000"/>
                  <a:gd name="connsiteY19" fmla="*/ 1770 h 10000"/>
                  <a:gd name="connsiteX20" fmla="*/ 2243 w 10000"/>
                  <a:gd name="connsiteY20" fmla="*/ 3463 h 10000"/>
                  <a:gd name="connsiteX21" fmla="*/ 1094 w 10000"/>
                  <a:gd name="connsiteY21" fmla="*/ 2796 h 10000"/>
                  <a:gd name="connsiteX22" fmla="*/ 2331 w 10000"/>
                  <a:gd name="connsiteY22" fmla="*/ 4409 h 10000"/>
                  <a:gd name="connsiteX23" fmla="*/ 1554 w 10000"/>
                  <a:gd name="connsiteY23" fmla="*/ 2972 h 10000"/>
                  <a:gd name="connsiteX24" fmla="*/ 0 w 10000"/>
                  <a:gd name="connsiteY24" fmla="*/ 4763 h 10000"/>
                  <a:gd name="connsiteX25" fmla="*/ 1010 w 10000"/>
                  <a:gd name="connsiteY25" fmla="*/ 5529 h 10000"/>
                  <a:gd name="connsiteX0" fmla="*/ 1010 w 10000"/>
                  <a:gd name="connsiteY0" fmla="*/ 5529 h 10000"/>
                  <a:gd name="connsiteX1" fmla="*/ 738 w 10000"/>
                  <a:gd name="connsiteY1" fmla="*/ 9656 h 10000"/>
                  <a:gd name="connsiteX2" fmla="*/ 305 w 10000"/>
                  <a:gd name="connsiteY2" fmla="*/ 9812 h 10000"/>
                  <a:gd name="connsiteX3" fmla="*/ 829 w 10000"/>
                  <a:gd name="connsiteY3" fmla="*/ 9598 h 10000"/>
                  <a:gd name="connsiteX4" fmla="*/ 2369 w 10000"/>
                  <a:gd name="connsiteY4" fmla="*/ 9984 h 10000"/>
                  <a:gd name="connsiteX5" fmla="*/ 2478 w 10000"/>
                  <a:gd name="connsiteY5" fmla="*/ 9274 h 10000"/>
                  <a:gd name="connsiteX6" fmla="*/ 4898 w 10000"/>
                  <a:gd name="connsiteY6" fmla="*/ 9956 h 10000"/>
                  <a:gd name="connsiteX7" fmla="*/ 6512 w 10000"/>
                  <a:gd name="connsiteY7" fmla="*/ 9274 h 10000"/>
                  <a:gd name="connsiteX8" fmla="*/ 7723 w 10000"/>
                  <a:gd name="connsiteY8" fmla="*/ 6554 h 10000"/>
                  <a:gd name="connsiteX9" fmla="*/ 9566 w 10000"/>
                  <a:gd name="connsiteY9" fmla="*/ 8533 h 10000"/>
                  <a:gd name="connsiteX10" fmla="*/ 10000 w 10000"/>
                  <a:gd name="connsiteY10" fmla="*/ 5294 h 10000"/>
                  <a:gd name="connsiteX11" fmla="*/ 9293 w 10000"/>
                  <a:gd name="connsiteY11" fmla="*/ 2539 h 10000"/>
                  <a:gd name="connsiteX12" fmla="*/ 7273 w 10000"/>
                  <a:gd name="connsiteY12" fmla="*/ 5373 h 10000"/>
                  <a:gd name="connsiteX13" fmla="*/ 8021 w 10000"/>
                  <a:gd name="connsiteY13" fmla="*/ 4765 h 10000"/>
                  <a:gd name="connsiteX14" fmla="*/ 6143 w 10000"/>
                  <a:gd name="connsiteY14" fmla="*/ 2882 h 10000"/>
                  <a:gd name="connsiteX15" fmla="*/ 5505 w 10000"/>
                  <a:gd name="connsiteY15" fmla="*/ 979 h 10000"/>
                  <a:gd name="connsiteX16" fmla="*/ 5260 w 10000"/>
                  <a:gd name="connsiteY16" fmla="*/ 850 h 10000"/>
                  <a:gd name="connsiteX17" fmla="*/ 4325 w 10000"/>
                  <a:gd name="connsiteY17" fmla="*/ 576 h 10000"/>
                  <a:gd name="connsiteX18" fmla="*/ 3171 w 10000"/>
                  <a:gd name="connsiteY18" fmla="*/ 0 h 10000"/>
                  <a:gd name="connsiteX19" fmla="*/ 2472 w 10000"/>
                  <a:gd name="connsiteY19" fmla="*/ 1770 h 10000"/>
                  <a:gd name="connsiteX20" fmla="*/ 2243 w 10000"/>
                  <a:gd name="connsiteY20" fmla="*/ 3463 h 10000"/>
                  <a:gd name="connsiteX21" fmla="*/ 2267 w 10000"/>
                  <a:gd name="connsiteY21" fmla="*/ 3898 h 10000"/>
                  <a:gd name="connsiteX22" fmla="*/ 1094 w 10000"/>
                  <a:gd name="connsiteY22" fmla="*/ 2796 h 10000"/>
                  <a:gd name="connsiteX23" fmla="*/ 2331 w 10000"/>
                  <a:gd name="connsiteY23" fmla="*/ 4409 h 10000"/>
                  <a:gd name="connsiteX24" fmla="*/ 1554 w 10000"/>
                  <a:gd name="connsiteY24" fmla="*/ 2972 h 10000"/>
                  <a:gd name="connsiteX25" fmla="*/ 0 w 10000"/>
                  <a:gd name="connsiteY25" fmla="*/ 4763 h 10000"/>
                  <a:gd name="connsiteX26" fmla="*/ 1010 w 10000"/>
                  <a:gd name="connsiteY26" fmla="*/ 5529 h 10000"/>
                  <a:gd name="connsiteX0" fmla="*/ 1010 w 10000"/>
                  <a:gd name="connsiteY0" fmla="*/ 5529 h 10000"/>
                  <a:gd name="connsiteX1" fmla="*/ 738 w 10000"/>
                  <a:gd name="connsiteY1" fmla="*/ 9656 h 10000"/>
                  <a:gd name="connsiteX2" fmla="*/ 305 w 10000"/>
                  <a:gd name="connsiteY2" fmla="*/ 9812 h 10000"/>
                  <a:gd name="connsiteX3" fmla="*/ 829 w 10000"/>
                  <a:gd name="connsiteY3" fmla="*/ 9598 h 10000"/>
                  <a:gd name="connsiteX4" fmla="*/ 2369 w 10000"/>
                  <a:gd name="connsiteY4" fmla="*/ 9984 h 10000"/>
                  <a:gd name="connsiteX5" fmla="*/ 2478 w 10000"/>
                  <a:gd name="connsiteY5" fmla="*/ 9274 h 10000"/>
                  <a:gd name="connsiteX6" fmla="*/ 4898 w 10000"/>
                  <a:gd name="connsiteY6" fmla="*/ 9956 h 10000"/>
                  <a:gd name="connsiteX7" fmla="*/ 6512 w 10000"/>
                  <a:gd name="connsiteY7" fmla="*/ 9274 h 10000"/>
                  <a:gd name="connsiteX8" fmla="*/ 7723 w 10000"/>
                  <a:gd name="connsiteY8" fmla="*/ 6554 h 10000"/>
                  <a:gd name="connsiteX9" fmla="*/ 9566 w 10000"/>
                  <a:gd name="connsiteY9" fmla="*/ 8533 h 10000"/>
                  <a:gd name="connsiteX10" fmla="*/ 10000 w 10000"/>
                  <a:gd name="connsiteY10" fmla="*/ 5294 h 10000"/>
                  <a:gd name="connsiteX11" fmla="*/ 9293 w 10000"/>
                  <a:gd name="connsiteY11" fmla="*/ 2539 h 10000"/>
                  <a:gd name="connsiteX12" fmla="*/ 7273 w 10000"/>
                  <a:gd name="connsiteY12" fmla="*/ 5373 h 10000"/>
                  <a:gd name="connsiteX13" fmla="*/ 8021 w 10000"/>
                  <a:gd name="connsiteY13" fmla="*/ 4765 h 10000"/>
                  <a:gd name="connsiteX14" fmla="*/ 6143 w 10000"/>
                  <a:gd name="connsiteY14" fmla="*/ 2882 h 10000"/>
                  <a:gd name="connsiteX15" fmla="*/ 5505 w 10000"/>
                  <a:gd name="connsiteY15" fmla="*/ 979 h 10000"/>
                  <a:gd name="connsiteX16" fmla="*/ 5260 w 10000"/>
                  <a:gd name="connsiteY16" fmla="*/ 850 h 10000"/>
                  <a:gd name="connsiteX17" fmla="*/ 4325 w 10000"/>
                  <a:gd name="connsiteY17" fmla="*/ 576 h 10000"/>
                  <a:gd name="connsiteX18" fmla="*/ 3171 w 10000"/>
                  <a:gd name="connsiteY18" fmla="*/ 0 h 10000"/>
                  <a:gd name="connsiteX19" fmla="*/ 2472 w 10000"/>
                  <a:gd name="connsiteY19" fmla="*/ 1770 h 10000"/>
                  <a:gd name="connsiteX20" fmla="*/ 2243 w 10000"/>
                  <a:gd name="connsiteY20" fmla="*/ 3463 h 10000"/>
                  <a:gd name="connsiteX21" fmla="*/ 2267 w 10000"/>
                  <a:gd name="connsiteY21" fmla="*/ 3898 h 10000"/>
                  <a:gd name="connsiteX22" fmla="*/ 2454 w 10000"/>
                  <a:gd name="connsiteY22" fmla="*/ 3694 h 10000"/>
                  <a:gd name="connsiteX23" fmla="*/ 2331 w 10000"/>
                  <a:gd name="connsiteY23" fmla="*/ 4409 h 10000"/>
                  <a:gd name="connsiteX24" fmla="*/ 1554 w 10000"/>
                  <a:gd name="connsiteY24" fmla="*/ 2972 h 10000"/>
                  <a:gd name="connsiteX25" fmla="*/ 0 w 10000"/>
                  <a:gd name="connsiteY25" fmla="*/ 4763 h 10000"/>
                  <a:gd name="connsiteX26" fmla="*/ 1010 w 10000"/>
                  <a:gd name="connsiteY26" fmla="*/ 5529 h 10000"/>
                  <a:gd name="connsiteX0" fmla="*/ 1010 w 10000"/>
                  <a:gd name="connsiteY0" fmla="*/ 5529 h 10000"/>
                  <a:gd name="connsiteX1" fmla="*/ 738 w 10000"/>
                  <a:gd name="connsiteY1" fmla="*/ 9656 h 10000"/>
                  <a:gd name="connsiteX2" fmla="*/ 305 w 10000"/>
                  <a:gd name="connsiteY2" fmla="*/ 9812 h 10000"/>
                  <a:gd name="connsiteX3" fmla="*/ 829 w 10000"/>
                  <a:gd name="connsiteY3" fmla="*/ 9598 h 10000"/>
                  <a:gd name="connsiteX4" fmla="*/ 2369 w 10000"/>
                  <a:gd name="connsiteY4" fmla="*/ 9984 h 10000"/>
                  <a:gd name="connsiteX5" fmla="*/ 2478 w 10000"/>
                  <a:gd name="connsiteY5" fmla="*/ 9274 h 10000"/>
                  <a:gd name="connsiteX6" fmla="*/ 4898 w 10000"/>
                  <a:gd name="connsiteY6" fmla="*/ 9956 h 10000"/>
                  <a:gd name="connsiteX7" fmla="*/ 6512 w 10000"/>
                  <a:gd name="connsiteY7" fmla="*/ 9274 h 10000"/>
                  <a:gd name="connsiteX8" fmla="*/ 7723 w 10000"/>
                  <a:gd name="connsiteY8" fmla="*/ 6554 h 10000"/>
                  <a:gd name="connsiteX9" fmla="*/ 9566 w 10000"/>
                  <a:gd name="connsiteY9" fmla="*/ 8533 h 10000"/>
                  <a:gd name="connsiteX10" fmla="*/ 10000 w 10000"/>
                  <a:gd name="connsiteY10" fmla="*/ 5294 h 10000"/>
                  <a:gd name="connsiteX11" fmla="*/ 9293 w 10000"/>
                  <a:gd name="connsiteY11" fmla="*/ 2539 h 10000"/>
                  <a:gd name="connsiteX12" fmla="*/ 7273 w 10000"/>
                  <a:gd name="connsiteY12" fmla="*/ 5373 h 10000"/>
                  <a:gd name="connsiteX13" fmla="*/ 8021 w 10000"/>
                  <a:gd name="connsiteY13" fmla="*/ 4765 h 10000"/>
                  <a:gd name="connsiteX14" fmla="*/ 6143 w 10000"/>
                  <a:gd name="connsiteY14" fmla="*/ 2882 h 10000"/>
                  <a:gd name="connsiteX15" fmla="*/ 5505 w 10000"/>
                  <a:gd name="connsiteY15" fmla="*/ 979 h 10000"/>
                  <a:gd name="connsiteX16" fmla="*/ 5260 w 10000"/>
                  <a:gd name="connsiteY16" fmla="*/ 850 h 10000"/>
                  <a:gd name="connsiteX17" fmla="*/ 4325 w 10000"/>
                  <a:gd name="connsiteY17" fmla="*/ 576 h 10000"/>
                  <a:gd name="connsiteX18" fmla="*/ 3171 w 10000"/>
                  <a:gd name="connsiteY18" fmla="*/ 0 h 10000"/>
                  <a:gd name="connsiteX19" fmla="*/ 2472 w 10000"/>
                  <a:gd name="connsiteY19" fmla="*/ 1770 h 10000"/>
                  <a:gd name="connsiteX20" fmla="*/ 2243 w 10000"/>
                  <a:gd name="connsiteY20" fmla="*/ 3463 h 10000"/>
                  <a:gd name="connsiteX21" fmla="*/ 2267 w 10000"/>
                  <a:gd name="connsiteY21" fmla="*/ 3898 h 10000"/>
                  <a:gd name="connsiteX22" fmla="*/ 2454 w 10000"/>
                  <a:gd name="connsiteY22" fmla="*/ 3694 h 10000"/>
                  <a:gd name="connsiteX23" fmla="*/ 2331 w 10000"/>
                  <a:gd name="connsiteY23" fmla="*/ 4409 h 10000"/>
                  <a:gd name="connsiteX24" fmla="*/ 2156 w 10000"/>
                  <a:gd name="connsiteY24" fmla="*/ 3663 h 10000"/>
                  <a:gd name="connsiteX25" fmla="*/ 0 w 10000"/>
                  <a:gd name="connsiteY25" fmla="*/ 4763 h 10000"/>
                  <a:gd name="connsiteX26" fmla="*/ 1010 w 10000"/>
                  <a:gd name="connsiteY26" fmla="*/ 5529 h 10000"/>
                  <a:gd name="connsiteX0" fmla="*/ 713 w 9703"/>
                  <a:gd name="connsiteY0" fmla="*/ 5529 h 10000"/>
                  <a:gd name="connsiteX1" fmla="*/ 441 w 9703"/>
                  <a:gd name="connsiteY1" fmla="*/ 9656 h 10000"/>
                  <a:gd name="connsiteX2" fmla="*/ 8 w 9703"/>
                  <a:gd name="connsiteY2" fmla="*/ 9812 h 10000"/>
                  <a:gd name="connsiteX3" fmla="*/ 532 w 9703"/>
                  <a:gd name="connsiteY3" fmla="*/ 9598 h 10000"/>
                  <a:gd name="connsiteX4" fmla="*/ 2072 w 9703"/>
                  <a:gd name="connsiteY4" fmla="*/ 9984 h 10000"/>
                  <a:gd name="connsiteX5" fmla="*/ 2181 w 9703"/>
                  <a:gd name="connsiteY5" fmla="*/ 9274 h 10000"/>
                  <a:gd name="connsiteX6" fmla="*/ 4601 w 9703"/>
                  <a:gd name="connsiteY6" fmla="*/ 9956 h 10000"/>
                  <a:gd name="connsiteX7" fmla="*/ 6215 w 9703"/>
                  <a:gd name="connsiteY7" fmla="*/ 9274 h 10000"/>
                  <a:gd name="connsiteX8" fmla="*/ 7426 w 9703"/>
                  <a:gd name="connsiteY8" fmla="*/ 6554 h 10000"/>
                  <a:gd name="connsiteX9" fmla="*/ 9269 w 9703"/>
                  <a:gd name="connsiteY9" fmla="*/ 8533 h 10000"/>
                  <a:gd name="connsiteX10" fmla="*/ 9703 w 9703"/>
                  <a:gd name="connsiteY10" fmla="*/ 5294 h 10000"/>
                  <a:gd name="connsiteX11" fmla="*/ 8996 w 9703"/>
                  <a:gd name="connsiteY11" fmla="*/ 2539 h 10000"/>
                  <a:gd name="connsiteX12" fmla="*/ 6976 w 9703"/>
                  <a:gd name="connsiteY12" fmla="*/ 5373 h 10000"/>
                  <a:gd name="connsiteX13" fmla="*/ 7724 w 9703"/>
                  <a:gd name="connsiteY13" fmla="*/ 4765 h 10000"/>
                  <a:gd name="connsiteX14" fmla="*/ 5846 w 9703"/>
                  <a:gd name="connsiteY14" fmla="*/ 2882 h 10000"/>
                  <a:gd name="connsiteX15" fmla="*/ 5208 w 9703"/>
                  <a:gd name="connsiteY15" fmla="*/ 979 h 10000"/>
                  <a:gd name="connsiteX16" fmla="*/ 4963 w 9703"/>
                  <a:gd name="connsiteY16" fmla="*/ 850 h 10000"/>
                  <a:gd name="connsiteX17" fmla="*/ 4028 w 9703"/>
                  <a:gd name="connsiteY17" fmla="*/ 576 h 10000"/>
                  <a:gd name="connsiteX18" fmla="*/ 2874 w 9703"/>
                  <a:gd name="connsiteY18" fmla="*/ 0 h 10000"/>
                  <a:gd name="connsiteX19" fmla="*/ 2175 w 9703"/>
                  <a:gd name="connsiteY19" fmla="*/ 1770 h 10000"/>
                  <a:gd name="connsiteX20" fmla="*/ 1946 w 9703"/>
                  <a:gd name="connsiteY20" fmla="*/ 3463 h 10000"/>
                  <a:gd name="connsiteX21" fmla="*/ 1970 w 9703"/>
                  <a:gd name="connsiteY21" fmla="*/ 3898 h 10000"/>
                  <a:gd name="connsiteX22" fmla="*/ 2157 w 9703"/>
                  <a:gd name="connsiteY22" fmla="*/ 3694 h 10000"/>
                  <a:gd name="connsiteX23" fmla="*/ 2034 w 9703"/>
                  <a:gd name="connsiteY23" fmla="*/ 4409 h 10000"/>
                  <a:gd name="connsiteX24" fmla="*/ 1859 w 9703"/>
                  <a:gd name="connsiteY24" fmla="*/ 3663 h 10000"/>
                  <a:gd name="connsiteX25" fmla="*/ 2057 w 9703"/>
                  <a:gd name="connsiteY25" fmla="*/ 4703 h 10000"/>
                  <a:gd name="connsiteX26" fmla="*/ 713 w 9703"/>
                  <a:gd name="connsiteY26" fmla="*/ 5529 h 10000"/>
                  <a:gd name="connsiteX0" fmla="*/ 2050 w 10000"/>
                  <a:gd name="connsiteY0" fmla="*/ 6546 h 10000"/>
                  <a:gd name="connsiteX1" fmla="*/ 454 w 10000"/>
                  <a:gd name="connsiteY1" fmla="*/ 9656 h 10000"/>
                  <a:gd name="connsiteX2" fmla="*/ 8 w 10000"/>
                  <a:gd name="connsiteY2" fmla="*/ 9812 h 10000"/>
                  <a:gd name="connsiteX3" fmla="*/ 548 w 10000"/>
                  <a:gd name="connsiteY3" fmla="*/ 9598 h 10000"/>
                  <a:gd name="connsiteX4" fmla="*/ 2135 w 10000"/>
                  <a:gd name="connsiteY4" fmla="*/ 9984 h 10000"/>
                  <a:gd name="connsiteX5" fmla="*/ 2248 w 10000"/>
                  <a:gd name="connsiteY5" fmla="*/ 9274 h 10000"/>
                  <a:gd name="connsiteX6" fmla="*/ 4742 w 10000"/>
                  <a:gd name="connsiteY6" fmla="*/ 9956 h 10000"/>
                  <a:gd name="connsiteX7" fmla="*/ 6405 w 10000"/>
                  <a:gd name="connsiteY7" fmla="*/ 9274 h 10000"/>
                  <a:gd name="connsiteX8" fmla="*/ 7653 w 10000"/>
                  <a:gd name="connsiteY8" fmla="*/ 6554 h 10000"/>
                  <a:gd name="connsiteX9" fmla="*/ 9553 w 10000"/>
                  <a:gd name="connsiteY9" fmla="*/ 8533 h 10000"/>
                  <a:gd name="connsiteX10" fmla="*/ 10000 w 10000"/>
                  <a:gd name="connsiteY10" fmla="*/ 5294 h 10000"/>
                  <a:gd name="connsiteX11" fmla="*/ 9271 w 10000"/>
                  <a:gd name="connsiteY11" fmla="*/ 2539 h 10000"/>
                  <a:gd name="connsiteX12" fmla="*/ 7190 w 10000"/>
                  <a:gd name="connsiteY12" fmla="*/ 5373 h 10000"/>
                  <a:gd name="connsiteX13" fmla="*/ 7960 w 10000"/>
                  <a:gd name="connsiteY13" fmla="*/ 4765 h 10000"/>
                  <a:gd name="connsiteX14" fmla="*/ 6025 w 10000"/>
                  <a:gd name="connsiteY14" fmla="*/ 2882 h 10000"/>
                  <a:gd name="connsiteX15" fmla="*/ 5367 w 10000"/>
                  <a:gd name="connsiteY15" fmla="*/ 979 h 10000"/>
                  <a:gd name="connsiteX16" fmla="*/ 5115 w 10000"/>
                  <a:gd name="connsiteY16" fmla="*/ 850 h 10000"/>
                  <a:gd name="connsiteX17" fmla="*/ 4151 w 10000"/>
                  <a:gd name="connsiteY17" fmla="*/ 576 h 10000"/>
                  <a:gd name="connsiteX18" fmla="*/ 2962 w 10000"/>
                  <a:gd name="connsiteY18" fmla="*/ 0 h 10000"/>
                  <a:gd name="connsiteX19" fmla="*/ 2242 w 10000"/>
                  <a:gd name="connsiteY19" fmla="*/ 1770 h 10000"/>
                  <a:gd name="connsiteX20" fmla="*/ 2006 w 10000"/>
                  <a:gd name="connsiteY20" fmla="*/ 3463 h 10000"/>
                  <a:gd name="connsiteX21" fmla="*/ 2030 w 10000"/>
                  <a:gd name="connsiteY21" fmla="*/ 3898 h 10000"/>
                  <a:gd name="connsiteX22" fmla="*/ 2223 w 10000"/>
                  <a:gd name="connsiteY22" fmla="*/ 3694 h 10000"/>
                  <a:gd name="connsiteX23" fmla="*/ 2096 w 10000"/>
                  <a:gd name="connsiteY23" fmla="*/ 4409 h 10000"/>
                  <a:gd name="connsiteX24" fmla="*/ 1916 w 10000"/>
                  <a:gd name="connsiteY24" fmla="*/ 3663 h 10000"/>
                  <a:gd name="connsiteX25" fmla="*/ 2120 w 10000"/>
                  <a:gd name="connsiteY25" fmla="*/ 4703 h 10000"/>
                  <a:gd name="connsiteX26" fmla="*/ 2050 w 10000"/>
                  <a:gd name="connsiteY26" fmla="*/ 6546 h 10000"/>
                  <a:gd name="connsiteX0" fmla="*/ 2045 w 9995"/>
                  <a:gd name="connsiteY0" fmla="*/ 6546 h 9984"/>
                  <a:gd name="connsiteX1" fmla="*/ 449 w 9995"/>
                  <a:gd name="connsiteY1" fmla="*/ 9656 h 9984"/>
                  <a:gd name="connsiteX2" fmla="*/ 3 w 9995"/>
                  <a:gd name="connsiteY2" fmla="*/ 9812 h 9984"/>
                  <a:gd name="connsiteX3" fmla="*/ 2077 w 9995"/>
                  <a:gd name="connsiteY3" fmla="*/ 6960 h 9984"/>
                  <a:gd name="connsiteX4" fmla="*/ 2130 w 9995"/>
                  <a:gd name="connsiteY4" fmla="*/ 9984 h 9984"/>
                  <a:gd name="connsiteX5" fmla="*/ 2243 w 9995"/>
                  <a:gd name="connsiteY5" fmla="*/ 9274 h 9984"/>
                  <a:gd name="connsiteX6" fmla="*/ 4737 w 9995"/>
                  <a:gd name="connsiteY6" fmla="*/ 9956 h 9984"/>
                  <a:gd name="connsiteX7" fmla="*/ 6400 w 9995"/>
                  <a:gd name="connsiteY7" fmla="*/ 9274 h 9984"/>
                  <a:gd name="connsiteX8" fmla="*/ 7648 w 9995"/>
                  <a:gd name="connsiteY8" fmla="*/ 6554 h 9984"/>
                  <a:gd name="connsiteX9" fmla="*/ 9548 w 9995"/>
                  <a:gd name="connsiteY9" fmla="*/ 8533 h 9984"/>
                  <a:gd name="connsiteX10" fmla="*/ 9995 w 9995"/>
                  <a:gd name="connsiteY10" fmla="*/ 5294 h 9984"/>
                  <a:gd name="connsiteX11" fmla="*/ 9266 w 9995"/>
                  <a:gd name="connsiteY11" fmla="*/ 2539 h 9984"/>
                  <a:gd name="connsiteX12" fmla="*/ 7185 w 9995"/>
                  <a:gd name="connsiteY12" fmla="*/ 5373 h 9984"/>
                  <a:gd name="connsiteX13" fmla="*/ 7955 w 9995"/>
                  <a:gd name="connsiteY13" fmla="*/ 4765 h 9984"/>
                  <a:gd name="connsiteX14" fmla="*/ 6020 w 9995"/>
                  <a:gd name="connsiteY14" fmla="*/ 2882 h 9984"/>
                  <a:gd name="connsiteX15" fmla="*/ 5362 w 9995"/>
                  <a:gd name="connsiteY15" fmla="*/ 979 h 9984"/>
                  <a:gd name="connsiteX16" fmla="*/ 5110 w 9995"/>
                  <a:gd name="connsiteY16" fmla="*/ 850 h 9984"/>
                  <a:gd name="connsiteX17" fmla="*/ 4146 w 9995"/>
                  <a:gd name="connsiteY17" fmla="*/ 576 h 9984"/>
                  <a:gd name="connsiteX18" fmla="*/ 2957 w 9995"/>
                  <a:gd name="connsiteY18" fmla="*/ 0 h 9984"/>
                  <a:gd name="connsiteX19" fmla="*/ 2237 w 9995"/>
                  <a:gd name="connsiteY19" fmla="*/ 1770 h 9984"/>
                  <a:gd name="connsiteX20" fmla="*/ 2001 w 9995"/>
                  <a:gd name="connsiteY20" fmla="*/ 3463 h 9984"/>
                  <a:gd name="connsiteX21" fmla="*/ 2025 w 9995"/>
                  <a:gd name="connsiteY21" fmla="*/ 3898 h 9984"/>
                  <a:gd name="connsiteX22" fmla="*/ 2218 w 9995"/>
                  <a:gd name="connsiteY22" fmla="*/ 3694 h 9984"/>
                  <a:gd name="connsiteX23" fmla="*/ 2091 w 9995"/>
                  <a:gd name="connsiteY23" fmla="*/ 4409 h 9984"/>
                  <a:gd name="connsiteX24" fmla="*/ 1911 w 9995"/>
                  <a:gd name="connsiteY24" fmla="*/ 3663 h 9984"/>
                  <a:gd name="connsiteX25" fmla="*/ 2115 w 9995"/>
                  <a:gd name="connsiteY25" fmla="*/ 4703 h 9984"/>
                  <a:gd name="connsiteX26" fmla="*/ 2045 w 9995"/>
                  <a:gd name="connsiteY26" fmla="*/ 6546 h 9984"/>
                  <a:gd name="connsiteX0" fmla="*/ 1603 w 9557"/>
                  <a:gd name="connsiteY0" fmla="*/ 6556 h 10000"/>
                  <a:gd name="connsiteX1" fmla="*/ 6 w 9557"/>
                  <a:gd name="connsiteY1" fmla="*/ 9671 h 10000"/>
                  <a:gd name="connsiteX2" fmla="*/ 2233 w 9557"/>
                  <a:gd name="connsiteY2" fmla="*/ 7881 h 10000"/>
                  <a:gd name="connsiteX3" fmla="*/ 1635 w 9557"/>
                  <a:gd name="connsiteY3" fmla="*/ 6971 h 10000"/>
                  <a:gd name="connsiteX4" fmla="*/ 1688 w 9557"/>
                  <a:gd name="connsiteY4" fmla="*/ 10000 h 10000"/>
                  <a:gd name="connsiteX5" fmla="*/ 1801 w 9557"/>
                  <a:gd name="connsiteY5" fmla="*/ 9289 h 10000"/>
                  <a:gd name="connsiteX6" fmla="*/ 4296 w 9557"/>
                  <a:gd name="connsiteY6" fmla="*/ 9972 h 10000"/>
                  <a:gd name="connsiteX7" fmla="*/ 5960 w 9557"/>
                  <a:gd name="connsiteY7" fmla="*/ 9289 h 10000"/>
                  <a:gd name="connsiteX8" fmla="*/ 7209 w 9557"/>
                  <a:gd name="connsiteY8" fmla="*/ 6565 h 10000"/>
                  <a:gd name="connsiteX9" fmla="*/ 9110 w 9557"/>
                  <a:gd name="connsiteY9" fmla="*/ 8547 h 10000"/>
                  <a:gd name="connsiteX10" fmla="*/ 9557 w 9557"/>
                  <a:gd name="connsiteY10" fmla="*/ 5302 h 10000"/>
                  <a:gd name="connsiteX11" fmla="*/ 8828 w 9557"/>
                  <a:gd name="connsiteY11" fmla="*/ 2543 h 10000"/>
                  <a:gd name="connsiteX12" fmla="*/ 6746 w 9557"/>
                  <a:gd name="connsiteY12" fmla="*/ 5382 h 10000"/>
                  <a:gd name="connsiteX13" fmla="*/ 7516 w 9557"/>
                  <a:gd name="connsiteY13" fmla="*/ 4773 h 10000"/>
                  <a:gd name="connsiteX14" fmla="*/ 5580 w 9557"/>
                  <a:gd name="connsiteY14" fmla="*/ 2887 h 10000"/>
                  <a:gd name="connsiteX15" fmla="*/ 4922 w 9557"/>
                  <a:gd name="connsiteY15" fmla="*/ 981 h 10000"/>
                  <a:gd name="connsiteX16" fmla="*/ 4670 w 9557"/>
                  <a:gd name="connsiteY16" fmla="*/ 851 h 10000"/>
                  <a:gd name="connsiteX17" fmla="*/ 3705 w 9557"/>
                  <a:gd name="connsiteY17" fmla="*/ 577 h 10000"/>
                  <a:gd name="connsiteX18" fmla="*/ 2515 w 9557"/>
                  <a:gd name="connsiteY18" fmla="*/ 0 h 10000"/>
                  <a:gd name="connsiteX19" fmla="*/ 1795 w 9557"/>
                  <a:gd name="connsiteY19" fmla="*/ 1773 h 10000"/>
                  <a:gd name="connsiteX20" fmla="*/ 1559 w 9557"/>
                  <a:gd name="connsiteY20" fmla="*/ 3469 h 10000"/>
                  <a:gd name="connsiteX21" fmla="*/ 1583 w 9557"/>
                  <a:gd name="connsiteY21" fmla="*/ 3904 h 10000"/>
                  <a:gd name="connsiteX22" fmla="*/ 1776 w 9557"/>
                  <a:gd name="connsiteY22" fmla="*/ 3700 h 10000"/>
                  <a:gd name="connsiteX23" fmla="*/ 1649 w 9557"/>
                  <a:gd name="connsiteY23" fmla="*/ 4416 h 10000"/>
                  <a:gd name="connsiteX24" fmla="*/ 1469 w 9557"/>
                  <a:gd name="connsiteY24" fmla="*/ 3669 h 10000"/>
                  <a:gd name="connsiteX25" fmla="*/ 1673 w 9557"/>
                  <a:gd name="connsiteY25" fmla="*/ 4711 h 10000"/>
                  <a:gd name="connsiteX26" fmla="*/ 1603 w 9557"/>
                  <a:gd name="connsiteY26" fmla="*/ 6556 h 10000"/>
                  <a:gd name="connsiteX0" fmla="*/ 141 w 8464"/>
                  <a:gd name="connsiteY0" fmla="*/ 6556 h 10000"/>
                  <a:gd name="connsiteX1" fmla="*/ 373 w 8464"/>
                  <a:gd name="connsiteY1" fmla="*/ 7883 h 10000"/>
                  <a:gd name="connsiteX2" fmla="*/ 801 w 8464"/>
                  <a:gd name="connsiteY2" fmla="*/ 7881 h 10000"/>
                  <a:gd name="connsiteX3" fmla="*/ 175 w 8464"/>
                  <a:gd name="connsiteY3" fmla="*/ 6971 h 10000"/>
                  <a:gd name="connsiteX4" fmla="*/ 230 w 8464"/>
                  <a:gd name="connsiteY4" fmla="*/ 10000 h 10000"/>
                  <a:gd name="connsiteX5" fmla="*/ 348 w 8464"/>
                  <a:gd name="connsiteY5" fmla="*/ 9289 h 10000"/>
                  <a:gd name="connsiteX6" fmla="*/ 2959 w 8464"/>
                  <a:gd name="connsiteY6" fmla="*/ 9972 h 10000"/>
                  <a:gd name="connsiteX7" fmla="*/ 4700 w 8464"/>
                  <a:gd name="connsiteY7" fmla="*/ 9289 h 10000"/>
                  <a:gd name="connsiteX8" fmla="*/ 6007 w 8464"/>
                  <a:gd name="connsiteY8" fmla="*/ 6565 h 10000"/>
                  <a:gd name="connsiteX9" fmla="*/ 7996 w 8464"/>
                  <a:gd name="connsiteY9" fmla="*/ 8547 h 10000"/>
                  <a:gd name="connsiteX10" fmla="*/ 8464 w 8464"/>
                  <a:gd name="connsiteY10" fmla="*/ 5302 h 10000"/>
                  <a:gd name="connsiteX11" fmla="*/ 7701 w 8464"/>
                  <a:gd name="connsiteY11" fmla="*/ 2543 h 10000"/>
                  <a:gd name="connsiteX12" fmla="*/ 5523 w 8464"/>
                  <a:gd name="connsiteY12" fmla="*/ 5382 h 10000"/>
                  <a:gd name="connsiteX13" fmla="*/ 6328 w 8464"/>
                  <a:gd name="connsiteY13" fmla="*/ 4773 h 10000"/>
                  <a:gd name="connsiteX14" fmla="*/ 4303 w 8464"/>
                  <a:gd name="connsiteY14" fmla="*/ 2887 h 10000"/>
                  <a:gd name="connsiteX15" fmla="*/ 3614 w 8464"/>
                  <a:gd name="connsiteY15" fmla="*/ 981 h 10000"/>
                  <a:gd name="connsiteX16" fmla="*/ 3350 w 8464"/>
                  <a:gd name="connsiteY16" fmla="*/ 851 h 10000"/>
                  <a:gd name="connsiteX17" fmla="*/ 2341 w 8464"/>
                  <a:gd name="connsiteY17" fmla="*/ 577 h 10000"/>
                  <a:gd name="connsiteX18" fmla="*/ 1096 w 8464"/>
                  <a:gd name="connsiteY18" fmla="*/ 0 h 10000"/>
                  <a:gd name="connsiteX19" fmla="*/ 342 w 8464"/>
                  <a:gd name="connsiteY19" fmla="*/ 1773 h 10000"/>
                  <a:gd name="connsiteX20" fmla="*/ 95 w 8464"/>
                  <a:gd name="connsiteY20" fmla="*/ 3469 h 10000"/>
                  <a:gd name="connsiteX21" fmla="*/ 120 w 8464"/>
                  <a:gd name="connsiteY21" fmla="*/ 3904 h 10000"/>
                  <a:gd name="connsiteX22" fmla="*/ 322 w 8464"/>
                  <a:gd name="connsiteY22" fmla="*/ 3700 h 10000"/>
                  <a:gd name="connsiteX23" fmla="*/ 189 w 8464"/>
                  <a:gd name="connsiteY23" fmla="*/ 4416 h 10000"/>
                  <a:gd name="connsiteX24" fmla="*/ 1 w 8464"/>
                  <a:gd name="connsiteY24" fmla="*/ 3669 h 10000"/>
                  <a:gd name="connsiteX25" fmla="*/ 215 w 8464"/>
                  <a:gd name="connsiteY25" fmla="*/ 4711 h 10000"/>
                  <a:gd name="connsiteX26" fmla="*/ 141 w 8464"/>
                  <a:gd name="connsiteY26" fmla="*/ 6556 h 10000"/>
                  <a:gd name="connsiteX0" fmla="*/ 167 w 10000"/>
                  <a:gd name="connsiteY0" fmla="*/ 6556 h 9972"/>
                  <a:gd name="connsiteX1" fmla="*/ 441 w 10000"/>
                  <a:gd name="connsiteY1" fmla="*/ 7883 h 9972"/>
                  <a:gd name="connsiteX2" fmla="*/ 946 w 10000"/>
                  <a:gd name="connsiteY2" fmla="*/ 7881 h 9972"/>
                  <a:gd name="connsiteX3" fmla="*/ 207 w 10000"/>
                  <a:gd name="connsiteY3" fmla="*/ 6971 h 9972"/>
                  <a:gd name="connsiteX4" fmla="*/ 1069 w 10000"/>
                  <a:gd name="connsiteY4" fmla="*/ 8621 h 9972"/>
                  <a:gd name="connsiteX5" fmla="*/ 411 w 10000"/>
                  <a:gd name="connsiteY5" fmla="*/ 9289 h 9972"/>
                  <a:gd name="connsiteX6" fmla="*/ 3496 w 10000"/>
                  <a:gd name="connsiteY6" fmla="*/ 9972 h 9972"/>
                  <a:gd name="connsiteX7" fmla="*/ 5553 w 10000"/>
                  <a:gd name="connsiteY7" fmla="*/ 9289 h 9972"/>
                  <a:gd name="connsiteX8" fmla="*/ 7097 w 10000"/>
                  <a:gd name="connsiteY8" fmla="*/ 6565 h 9972"/>
                  <a:gd name="connsiteX9" fmla="*/ 9447 w 10000"/>
                  <a:gd name="connsiteY9" fmla="*/ 8547 h 9972"/>
                  <a:gd name="connsiteX10" fmla="*/ 10000 w 10000"/>
                  <a:gd name="connsiteY10" fmla="*/ 5302 h 9972"/>
                  <a:gd name="connsiteX11" fmla="*/ 9099 w 10000"/>
                  <a:gd name="connsiteY11" fmla="*/ 2543 h 9972"/>
                  <a:gd name="connsiteX12" fmla="*/ 6525 w 10000"/>
                  <a:gd name="connsiteY12" fmla="*/ 5382 h 9972"/>
                  <a:gd name="connsiteX13" fmla="*/ 7476 w 10000"/>
                  <a:gd name="connsiteY13" fmla="*/ 4773 h 9972"/>
                  <a:gd name="connsiteX14" fmla="*/ 5084 w 10000"/>
                  <a:gd name="connsiteY14" fmla="*/ 2887 h 9972"/>
                  <a:gd name="connsiteX15" fmla="*/ 4270 w 10000"/>
                  <a:gd name="connsiteY15" fmla="*/ 981 h 9972"/>
                  <a:gd name="connsiteX16" fmla="*/ 3958 w 10000"/>
                  <a:gd name="connsiteY16" fmla="*/ 851 h 9972"/>
                  <a:gd name="connsiteX17" fmla="*/ 2766 w 10000"/>
                  <a:gd name="connsiteY17" fmla="*/ 577 h 9972"/>
                  <a:gd name="connsiteX18" fmla="*/ 1295 w 10000"/>
                  <a:gd name="connsiteY18" fmla="*/ 0 h 9972"/>
                  <a:gd name="connsiteX19" fmla="*/ 404 w 10000"/>
                  <a:gd name="connsiteY19" fmla="*/ 1773 h 9972"/>
                  <a:gd name="connsiteX20" fmla="*/ 112 w 10000"/>
                  <a:gd name="connsiteY20" fmla="*/ 3469 h 9972"/>
                  <a:gd name="connsiteX21" fmla="*/ 142 w 10000"/>
                  <a:gd name="connsiteY21" fmla="*/ 3904 h 9972"/>
                  <a:gd name="connsiteX22" fmla="*/ 380 w 10000"/>
                  <a:gd name="connsiteY22" fmla="*/ 3700 h 9972"/>
                  <a:gd name="connsiteX23" fmla="*/ 223 w 10000"/>
                  <a:gd name="connsiteY23" fmla="*/ 4416 h 9972"/>
                  <a:gd name="connsiteX24" fmla="*/ 1 w 10000"/>
                  <a:gd name="connsiteY24" fmla="*/ 3669 h 9972"/>
                  <a:gd name="connsiteX25" fmla="*/ 254 w 10000"/>
                  <a:gd name="connsiteY25" fmla="*/ 4711 h 9972"/>
                  <a:gd name="connsiteX26" fmla="*/ 167 w 10000"/>
                  <a:gd name="connsiteY26" fmla="*/ 6556 h 9972"/>
                  <a:gd name="connsiteX0" fmla="*/ 167 w 10000"/>
                  <a:gd name="connsiteY0" fmla="*/ 6574 h 10000"/>
                  <a:gd name="connsiteX1" fmla="*/ 441 w 10000"/>
                  <a:gd name="connsiteY1" fmla="*/ 7905 h 10000"/>
                  <a:gd name="connsiteX2" fmla="*/ 946 w 10000"/>
                  <a:gd name="connsiteY2" fmla="*/ 7903 h 10000"/>
                  <a:gd name="connsiteX3" fmla="*/ 207 w 10000"/>
                  <a:gd name="connsiteY3" fmla="*/ 6991 h 10000"/>
                  <a:gd name="connsiteX4" fmla="*/ 1069 w 10000"/>
                  <a:gd name="connsiteY4" fmla="*/ 8645 h 10000"/>
                  <a:gd name="connsiteX5" fmla="*/ 411 w 10000"/>
                  <a:gd name="connsiteY5" fmla="*/ 9315 h 10000"/>
                  <a:gd name="connsiteX6" fmla="*/ 3496 w 10000"/>
                  <a:gd name="connsiteY6" fmla="*/ 10000 h 10000"/>
                  <a:gd name="connsiteX7" fmla="*/ 5327 w 10000"/>
                  <a:gd name="connsiteY7" fmla="*/ 7864 h 10000"/>
                  <a:gd name="connsiteX8" fmla="*/ 7097 w 10000"/>
                  <a:gd name="connsiteY8" fmla="*/ 6583 h 10000"/>
                  <a:gd name="connsiteX9" fmla="*/ 9447 w 10000"/>
                  <a:gd name="connsiteY9" fmla="*/ 8571 h 10000"/>
                  <a:gd name="connsiteX10" fmla="*/ 10000 w 10000"/>
                  <a:gd name="connsiteY10" fmla="*/ 5317 h 10000"/>
                  <a:gd name="connsiteX11" fmla="*/ 9099 w 10000"/>
                  <a:gd name="connsiteY11" fmla="*/ 2550 h 10000"/>
                  <a:gd name="connsiteX12" fmla="*/ 6525 w 10000"/>
                  <a:gd name="connsiteY12" fmla="*/ 5397 h 10000"/>
                  <a:gd name="connsiteX13" fmla="*/ 7476 w 10000"/>
                  <a:gd name="connsiteY13" fmla="*/ 4786 h 10000"/>
                  <a:gd name="connsiteX14" fmla="*/ 5084 w 10000"/>
                  <a:gd name="connsiteY14" fmla="*/ 2895 h 10000"/>
                  <a:gd name="connsiteX15" fmla="*/ 4270 w 10000"/>
                  <a:gd name="connsiteY15" fmla="*/ 984 h 10000"/>
                  <a:gd name="connsiteX16" fmla="*/ 3958 w 10000"/>
                  <a:gd name="connsiteY16" fmla="*/ 853 h 10000"/>
                  <a:gd name="connsiteX17" fmla="*/ 2766 w 10000"/>
                  <a:gd name="connsiteY17" fmla="*/ 579 h 10000"/>
                  <a:gd name="connsiteX18" fmla="*/ 1295 w 10000"/>
                  <a:gd name="connsiteY18" fmla="*/ 0 h 10000"/>
                  <a:gd name="connsiteX19" fmla="*/ 404 w 10000"/>
                  <a:gd name="connsiteY19" fmla="*/ 1778 h 10000"/>
                  <a:gd name="connsiteX20" fmla="*/ 112 w 10000"/>
                  <a:gd name="connsiteY20" fmla="*/ 3479 h 10000"/>
                  <a:gd name="connsiteX21" fmla="*/ 142 w 10000"/>
                  <a:gd name="connsiteY21" fmla="*/ 3915 h 10000"/>
                  <a:gd name="connsiteX22" fmla="*/ 380 w 10000"/>
                  <a:gd name="connsiteY22" fmla="*/ 3710 h 10000"/>
                  <a:gd name="connsiteX23" fmla="*/ 223 w 10000"/>
                  <a:gd name="connsiteY23" fmla="*/ 4428 h 10000"/>
                  <a:gd name="connsiteX24" fmla="*/ 1 w 10000"/>
                  <a:gd name="connsiteY24" fmla="*/ 3679 h 10000"/>
                  <a:gd name="connsiteX25" fmla="*/ 254 w 10000"/>
                  <a:gd name="connsiteY25" fmla="*/ 4724 h 10000"/>
                  <a:gd name="connsiteX26" fmla="*/ 167 w 10000"/>
                  <a:gd name="connsiteY26" fmla="*/ 6574 h 10000"/>
                  <a:gd name="connsiteX0" fmla="*/ 167 w 10000"/>
                  <a:gd name="connsiteY0" fmla="*/ 6574 h 10000"/>
                  <a:gd name="connsiteX1" fmla="*/ 441 w 10000"/>
                  <a:gd name="connsiteY1" fmla="*/ 7905 h 10000"/>
                  <a:gd name="connsiteX2" fmla="*/ 946 w 10000"/>
                  <a:gd name="connsiteY2" fmla="*/ 7903 h 10000"/>
                  <a:gd name="connsiteX3" fmla="*/ 207 w 10000"/>
                  <a:gd name="connsiteY3" fmla="*/ 6991 h 10000"/>
                  <a:gd name="connsiteX4" fmla="*/ 1069 w 10000"/>
                  <a:gd name="connsiteY4" fmla="*/ 8645 h 10000"/>
                  <a:gd name="connsiteX5" fmla="*/ 411 w 10000"/>
                  <a:gd name="connsiteY5" fmla="*/ 9315 h 10000"/>
                  <a:gd name="connsiteX6" fmla="*/ 3496 w 10000"/>
                  <a:gd name="connsiteY6" fmla="*/ 10000 h 10000"/>
                  <a:gd name="connsiteX7" fmla="*/ 5327 w 10000"/>
                  <a:gd name="connsiteY7" fmla="*/ 7864 h 10000"/>
                  <a:gd name="connsiteX8" fmla="*/ 7097 w 10000"/>
                  <a:gd name="connsiteY8" fmla="*/ 6583 h 10000"/>
                  <a:gd name="connsiteX9" fmla="*/ 9447 w 10000"/>
                  <a:gd name="connsiteY9" fmla="*/ 8571 h 10000"/>
                  <a:gd name="connsiteX10" fmla="*/ 10000 w 10000"/>
                  <a:gd name="connsiteY10" fmla="*/ 5317 h 10000"/>
                  <a:gd name="connsiteX11" fmla="*/ 9099 w 10000"/>
                  <a:gd name="connsiteY11" fmla="*/ 2550 h 10000"/>
                  <a:gd name="connsiteX12" fmla="*/ 5665 w 10000"/>
                  <a:gd name="connsiteY12" fmla="*/ 7077 h 10000"/>
                  <a:gd name="connsiteX13" fmla="*/ 7476 w 10000"/>
                  <a:gd name="connsiteY13" fmla="*/ 4786 h 10000"/>
                  <a:gd name="connsiteX14" fmla="*/ 5084 w 10000"/>
                  <a:gd name="connsiteY14" fmla="*/ 2895 h 10000"/>
                  <a:gd name="connsiteX15" fmla="*/ 4270 w 10000"/>
                  <a:gd name="connsiteY15" fmla="*/ 984 h 10000"/>
                  <a:gd name="connsiteX16" fmla="*/ 3958 w 10000"/>
                  <a:gd name="connsiteY16" fmla="*/ 853 h 10000"/>
                  <a:gd name="connsiteX17" fmla="*/ 2766 w 10000"/>
                  <a:gd name="connsiteY17" fmla="*/ 579 h 10000"/>
                  <a:gd name="connsiteX18" fmla="*/ 1295 w 10000"/>
                  <a:gd name="connsiteY18" fmla="*/ 0 h 10000"/>
                  <a:gd name="connsiteX19" fmla="*/ 404 w 10000"/>
                  <a:gd name="connsiteY19" fmla="*/ 1778 h 10000"/>
                  <a:gd name="connsiteX20" fmla="*/ 112 w 10000"/>
                  <a:gd name="connsiteY20" fmla="*/ 3479 h 10000"/>
                  <a:gd name="connsiteX21" fmla="*/ 142 w 10000"/>
                  <a:gd name="connsiteY21" fmla="*/ 3915 h 10000"/>
                  <a:gd name="connsiteX22" fmla="*/ 380 w 10000"/>
                  <a:gd name="connsiteY22" fmla="*/ 3710 h 10000"/>
                  <a:gd name="connsiteX23" fmla="*/ 223 w 10000"/>
                  <a:gd name="connsiteY23" fmla="*/ 4428 h 10000"/>
                  <a:gd name="connsiteX24" fmla="*/ 1 w 10000"/>
                  <a:gd name="connsiteY24" fmla="*/ 3679 h 10000"/>
                  <a:gd name="connsiteX25" fmla="*/ 254 w 10000"/>
                  <a:gd name="connsiteY25" fmla="*/ 4724 h 10000"/>
                  <a:gd name="connsiteX26" fmla="*/ 167 w 10000"/>
                  <a:gd name="connsiteY26" fmla="*/ 6574 h 10000"/>
                  <a:gd name="connsiteX0" fmla="*/ 167 w 10000"/>
                  <a:gd name="connsiteY0" fmla="*/ 6574 h 10000"/>
                  <a:gd name="connsiteX1" fmla="*/ 441 w 10000"/>
                  <a:gd name="connsiteY1" fmla="*/ 7905 h 10000"/>
                  <a:gd name="connsiteX2" fmla="*/ 946 w 10000"/>
                  <a:gd name="connsiteY2" fmla="*/ 7903 h 10000"/>
                  <a:gd name="connsiteX3" fmla="*/ 207 w 10000"/>
                  <a:gd name="connsiteY3" fmla="*/ 6991 h 10000"/>
                  <a:gd name="connsiteX4" fmla="*/ 1069 w 10000"/>
                  <a:gd name="connsiteY4" fmla="*/ 8645 h 10000"/>
                  <a:gd name="connsiteX5" fmla="*/ 411 w 10000"/>
                  <a:gd name="connsiteY5" fmla="*/ 9315 h 10000"/>
                  <a:gd name="connsiteX6" fmla="*/ 3496 w 10000"/>
                  <a:gd name="connsiteY6" fmla="*/ 10000 h 10000"/>
                  <a:gd name="connsiteX7" fmla="*/ 5327 w 10000"/>
                  <a:gd name="connsiteY7" fmla="*/ 7864 h 10000"/>
                  <a:gd name="connsiteX8" fmla="*/ 7097 w 10000"/>
                  <a:gd name="connsiteY8" fmla="*/ 6583 h 10000"/>
                  <a:gd name="connsiteX9" fmla="*/ 9447 w 10000"/>
                  <a:gd name="connsiteY9" fmla="*/ 8571 h 10000"/>
                  <a:gd name="connsiteX10" fmla="*/ 10000 w 10000"/>
                  <a:gd name="connsiteY10" fmla="*/ 5317 h 10000"/>
                  <a:gd name="connsiteX11" fmla="*/ 9099 w 10000"/>
                  <a:gd name="connsiteY11" fmla="*/ 2550 h 10000"/>
                  <a:gd name="connsiteX12" fmla="*/ 5665 w 10000"/>
                  <a:gd name="connsiteY12" fmla="*/ 7077 h 10000"/>
                  <a:gd name="connsiteX13" fmla="*/ 6206 w 10000"/>
                  <a:gd name="connsiteY13" fmla="*/ 6470 h 10000"/>
                  <a:gd name="connsiteX14" fmla="*/ 5084 w 10000"/>
                  <a:gd name="connsiteY14" fmla="*/ 2895 h 10000"/>
                  <a:gd name="connsiteX15" fmla="*/ 4270 w 10000"/>
                  <a:gd name="connsiteY15" fmla="*/ 984 h 10000"/>
                  <a:gd name="connsiteX16" fmla="*/ 3958 w 10000"/>
                  <a:gd name="connsiteY16" fmla="*/ 853 h 10000"/>
                  <a:gd name="connsiteX17" fmla="*/ 2766 w 10000"/>
                  <a:gd name="connsiteY17" fmla="*/ 579 h 10000"/>
                  <a:gd name="connsiteX18" fmla="*/ 1295 w 10000"/>
                  <a:gd name="connsiteY18" fmla="*/ 0 h 10000"/>
                  <a:gd name="connsiteX19" fmla="*/ 404 w 10000"/>
                  <a:gd name="connsiteY19" fmla="*/ 1778 h 10000"/>
                  <a:gd name="connsiteX20" fmla="*/ 112 w 10000"/>
                  <a:gd name="connsiteY20" fmla="*/ 3479 h 10000"/>
                  <a:gd name="connsiteX21" fmla="*/ 142 w 10000"/>
                  <a:gd name="connsiteY21" fmla="*/ 3915 h 10000"/>
                  <a:gd name="connsiteX22" fmla="*/ 380 w 10000"/>
                  <a:gd name="connsiteY22" fmla="*/ 3710 h 10000"/>
                  <a:gd name="connsiteX23" fmla="*/ 223 w 10000"/>
                  <a:gd name="connsiteY23" fmla="*/ 4428 h 10000"/>
                  <a:gd name="connsiteX24" fmla="*/ 1 w 10000"/>
                  <a:gd name="connsiteY24" fmla="*/ 3679 h 10000"/>
                  <a:gd name="connsiteX25" fmla="*/ 254 w 10000"/>
                  <a:gd name="connsiteY25" fmla="*/ 4724 h 10000"/>
                  <a:gd name="connsiteX26" fmla="*/ 167 w 10000"/>
                  <a:gd name="connsiteY26" fmla="*/ 6574 h 10000"/>
                  <a:gd name="connsiteX0" fmla="*/ 167 w 10000"/>
                  <a:gd name="connsiteY0" fmla="*/ 6574 h 10000"/>
                  <a:gd name="connsiteX1" fmla="*/ 441 w 10000"/>
                  <a:gd name="connsiteY1" fmla="*/ 7905 h 10000"/>
                  <a:gd name="connsiteX2" fmla="*/ 946 w 10000"/>
                  <a:gd name="connsiteY2" fmla="*/ 7903 h 10000"/>
                  <a:gd name="connsiteX3" fmla="*/ 207 w 10000"/>
                  <a:gd name="connsiteY3" fmla="*/ 6991 h 10000"/>
                  <a:gd name="connsiteX4" fmla="*/ 1069 w 10000"/>
                  <a:gd name="connsiteY4" fmla="*/ 8645 h 10000"/>
                  <a:gd name="connsiteX5" fmla="*/ 411 w 10000"/>
                  <a:gd name="connsiteY5" fmla="*/ 9315 h 10000"/>
                  <a:gd name="connsiteX6" fmla="*/ 3496 w 10000"/>
                  <a:gd name="connsiteY6" fmla="*/ 10000 h 10000"/>
                  <a:gd name="connsiteX7" fmla="*/ 5327 w 10000"/>
                  <a:gd name="connsiteY7" fmla="*/ 7864 h 10000"/>
                  <a:gd name="connsiteX8" fmla="*/ 7097 w 10000"/>
                  <a:gd name="connsiteY8" fmla="*/ 6583 h 10000"/>
                  <a:gd name="connsiteX9" fmla="*/ 9447 w 10000"/>
                  <a:gd name="connsiteY9" fmla="*/ 8571 h 10000"/>
                  <a:gd name="connsiteX10" fmla="*/ 10000 w 10000"/>
                  <a:gd name="connsiteY10" fmla="*/ 5317 h 10000"/>
                  <a:gd name="connsiteX11" fmla="*/ 9099 w 10000"/>
                  <a:gd name="connsiteY11" fmla="*/ 2550 h 10000"/>
                  <a:gd name="connsiteX12" fmla="*/ 5665 w 10000"/>
                  <a:gd name="connsiteY12" fmla="*/ 7077 h 10000"/>
                  <a:gd name="connsiteX13" fmla="*/ 6206 w 10000"/>
                  <a:gd name="connsiteY13" fmla="*/ 6470 h 10000"/>
                  <a:gd name="connsiteX14" fmla="*/ 5084 w 10000"/>
                  <a:gd name="connsiteY14" fmla="*/ 2895 h 10000"/>
                  <a:gd name="connsiteX15" fmla="*/ 4270 w 10000"/>
                  <a:gd name="connsiteY15" fmla="*/ 984 h 10000"/>
                  <a:gd name="connsiteX16" fmla="*/ 3958 w 10000"/>
                  <a:gd name="connsiteY16" fmla="*/ 853 h 10000"/>
                  <a:gd name="connsiteX17" fmla="*/ 2766 w 10000"/>
                  <a:gd name="connsiteY17" fmla="*/ 579 h 10000"/>
                  <a:gd name="connsiteX18" fmla="*/ 1295 w 10000"/>
                  <a:gd name="connsiteY18" fmla="*/ 0 h 10000"/>
                  <a:gd name="connsiteX19" fmla="*/ 404 w 10000"/>
                  <a:gd name="connsiteY19" fmla="*/ 1778 h 10000"/>
                  <a:gd name="connsiteX20" fmla="*/ 112 w 10000"/>
                  <a:gd name="connsiteY20" fmla="*/ 3479 h 10000"/>
                  <a:gd name="connsiteX21" fmla="*/ 142 w 10000"/>
                  <a:gd name="connsiteY21" fmla="*/ 3915 h 10000"/>
                  <a:gd name="connsiteX22" fmla="*/ 380 w 10000"/>
                  <a:gd name="connsiteY22" fmla="*/ 3710 h 10000"/>
                  <a:gd name="connsiteX23" fmla="*/ 223 w 10000"/>
                  <a:gd name="connsiteY23" fmla="*/ 4428 h 10000"/>
                  <a:gd name="connsiteX24" fmla="*/ 1 w 10000"/>
                  <a:gd name="connsiteY24" fmla="*/ 3679 h 10000"/>
                  <a:gd name="connsiteX25" fmla="*/ 254 w 10000"/>
                  <a:gd name="connsiteY25" fmla="*/ 4724 h 10000"/>
                  <a:gd name="connsiteX26" fmla="*/ 167 w 10000"/>
                  <a:gd name="connsiteY26" fmla="*/ 6574 h 10000"/>
                  <a:gd name="connsiteX0" fmla="*/ 167 w 10000"/>
                  <a:gd name="connsiteY0" fmla="*/ 6574 h 10000"/>
                  <a:gd name="connsiteX1" fmla="*/ 441 w 10000"/>
                  <a:gd name="connsiteY1" fmla="*/ 7905 h 10000"/>
                  <a:gd name="connsiteX2" fmla="*/ 946 w 10000"/>
                  <a:gd name="connsiteY2" fmla="*/ 7903 h 10000"/>
                  <a:gd name="connsiteX3" fmla="*/ 207 w 10000"/>
                  <a:gd name="connsiteY3" fmla="*/ 6991 h 10000"/>
                  <a:gd name="connsiteX4" fmla="*/ 1069 w 10000"/>
                  <a:gd name="connsiteY4" fmla="*/ 8645 h 10000"/>
                  <a:gd name="connsiteX5" fmla="*/ 411 w 10000"/>
                  <a:gd name="connsiteY5" fmla="*/ 9315 h 10000"/>
                  <a:gd name="connsiteX6" fmla="*/ 3496 w 10000"/>
                  <a:gd name="connsiteY6" fmla="*/ 10000 h 10000"/>
                  <a:gd name="connsiteX7" fmla="*/ 5327 w 10000"/>
                  <a:gd name="connsiteY7" fmla="*/ 7864 h 10000"/>
                  <a:gd name="connsiteX8" fmla="*/ 7097 w 10000"/>
                  <a:gd name="connsiteY8" fmla="*/ 6583 h 10000"/>
                  <a:gd name="connsiteX9" fmla="*/ 9447 w 10000"/>
                  <a:gd name="connsiteY9" fmla="*/ 8571 h 10000"/>
                  <a:gd name="connsiteX10" fmla="*/ 10000 w 10000"/>
                  <a:gd name="connsiteY10" fmla="*/ 5317 h 10000"/>
                  <a:gd name="connsiteX11" fmla="*/ 9099 w 10000"/>
                  <a:gd name="connsiteY11" fmla="*/ 2550 h 10000"/>
                  <a:gd name="connsiteX12" fmla="*/ 5665 w 10000"/>
                  <a:gd name="connsiteY12" fmla="*/ 7077 h 10000"/>
                  <a:gd name="connsiteX13" fmla="*/ 6729 w 10000"/>
                  <a:gd name="connsiteY13" fmla="*/ 6188 h 10000"/>
                  <a:gd name="connsiteX14" fmla="*/ 5084 w 10000"/>
                  <a:gd name="connsiteY14" fmla="*/ 2895 h 10000"/>
                  <a:gd name="connsiteX15" fmla="*/ 4270 w 10000"/>
                  <a:gd name="connsiteY15" fmla="*/ 984 h 10000"/>
                  <a:gd name="connsiteX16" fmla="*/ 3958 w 10000"/>
                  <a:gd name="connsiteY16" fmla="*/ 853 h 10000"/>
                  <a:gd name="connsiteX17" fmla="*/ 2766 w 10000"/>
                  <a:gd name="connsiteY17" fmla="*/ 579 h 10000"/>
                  <a:gd name="connsiteX18" fmla="*/ 1295 w 10000"/>
                  <a:gd name="connsiteY18" fmla="*/ 0 h 10000"/>
                  <a:gd name="connsiteX19" fmla="*/ 404 w 10000"/>
                  <a:gd name="connsiteY19" fmla="*/ 1778 h 10000"/>
                  <a:gd name="connsiteX20" fmla="*/ 112 w 10000"/>
                  <a:gd name="connsiteY20" fmla="*/ 3479 h 10000"/>
                  <a:gd name="connsiteX21" fmla="*/ 142 w 10000"/>
                  <a:gd name="connsiteY21" fmla="*/ 3915 h 10000"/>
                  <a:gd name="connsiteX22" fmla="*/ 380 w 10000"/>
                  <a:gd name="connsiteY22" fmla="*/ 3710 h 10000"/>
                  <a:gd name="connsiteX23" fmla="*/ 223 w 10000"/>
                  <a:gd name="connsiteY23" fmla="*/ 4428 h 10000"/>
                  <a:gd name="connsiteX24" fmla="*/ 1 w 10000"/>
                  <a:gd name="connsiteY24" fmla="*/ 3679 h 10000"/>
                  <a:gd name="connsiteX25" fmla="*/ 254 w 10000"/>
                  <a:gd name="connsiteY25" fmla="*/ 4724 h 10000"/>
                  <a:gd name="connsiteX26" fmla="*/ 167 w 10000"/>
                  <a:gd name="connsiteY26" fmla="*/ 6574 h 10000"/>
                  <a:gd name="connsiteX0" fmla="*/ 167 w 10000"/>
                  <a:gd name="connsiteY0" fmla="*/ 6574 h 10000"/>
                  <a:gd name="connsiteX1" fmla="*/ 441 w 10000"/>
                  <a:gd name="connsiteY1" fmla="*/ 7905 h 10000"/>
                  <a:gd name="connsiteX2" fmla="*/ 946 w 10000"/>
                  <a:gd name="connsiteY2" fmla="*/ 7903 h 10000"/>
                  <a:gd name="connsiteX3" fmla="*/ 207 w 10000"/>
                  <a:gd name="connsiteY3" fmla="*/ 6991 h 10000"/>
                  <a:gd name="connsiteX4" fmla="*/ 1069 w 10000"/>
                  <a:gd name="connsiteY4" fmla="*/ 8645 h 10000"/>
                  <a:gd name="connsiteX5" fmla="*/ 411 w 10000"/>
                  <a:gd name="connsiteY5" fmla="*/ 9315 h 10000"/>
                  <a:gd name="connsiteX6" fmla="*/ 3496 w 10000"/>
                  <a:gd name="connsiteY6" fmla="*/ 10000 h 10000"/>
                  <a:gd name="connsiteX7" fmla="*/ 5327 w 10000"/>
                  <a:gd name="connsiteY7" fmla="*/ 7864 h 10000"/>
                  <a:gd name="connsiteX8" fmla="*/ 7097 w 10000"/>
                  <a:gd name="connsiteY8" fmla="*/ 6583 h 10000"/>
                  <a:gd name="connsiteX9" fmla="*/ 9447 w 10000"/>
                  <a:gd name="connsiteY9" fmla="*/ 8571 h 10000"/>
                  <a:gd name="connsiteX10" fmla="*/ 10000 w 10000"/>
                  <a:gd name="connsiteY10" fmla="*/ 5317 h 10000"/>
                  <a:gd name="connsiteX11" fmla="*/ 9099 w 10000"/>
                  <a:gd name="connsiteY11" fmla="*/ 2550 h 10000"/>
                  <a:gd name="connsiteX12" fmla="*/ 5665 w 10000"/>
                  <a:gd name="connsiteY12" fmla="*/ 7077 h 10000"/>
                  <a:gd name="connsiteX13" fmla="*/ 6313 w 10000"/>
                  <a:gd name="connsiteY13" fmla="*/ 6350 h 10000"/>
                  <a:gd name="connsiteX14" fmla="*/ 5084 w 10000"/>
                  <a:gd name="connsiteY14" fmla="*/ 2895 h 10000"/>
                  <a:gd name="connsiteX15" fmla="*/ 4270 w 10000"/>
                  <a:gd name="connsiteY15" fmla="*/ 984 h 10000"/>
                  <a:gd name="connsiteX16" fmla="*/ 3958 w 10000"/>
                  <a:gd name="connsiteY16" fmla="*/ 853 h 10000"/>
                  <a:gd name="connsiteX17" fmla="*/ 2766 w 10000"/>
                  <a:gd name="connsiteY17" fmla="*/ 579 h 10000"/>
                  <a:gd name="connsiteX18" fmla="*/ 1295 w 10000"/>
                  <a:gd name="connsiteY18" fmla="*/ 0 h 10000"/>
                  <a:gd name="connsiteX19" fmla="*/ 404 w 10000"/>
                  <a:gd name="connsiteY19" fmla="*/ 1778 h 10000"/>
                  <a:gd name="connsiteX20" fmla="*/ 112 w 10000"/>
                  <a:gd name="connsiteY20" fmla="*/ 3479 h 10000"/>
                  <a:gd name="connsiteX21" fmla="*/ 142 w 10000"/>
                  <a:gd name="connsiteY21" fmla="*/ 3915 h 10000"/>
                  <a:gd name="connsiteX22" fmla="*/ 380 w 10000"/>
                  <a:gd name="connsiteY22" fmla="*/ 3710 h 10000"/>
                  <a:gd name="connsiteX23" fmla="*/ 223 w 10000"/>
                  <a:gd name="connsiteY23" fmla="*/ 4428 h 10000"/>
                  <a:gd name="connsiteX24" fmla="*/ 1 w 10000"/>
                  <a:gd name="connsiteY24" fmla="*/ 3679 h 10000"/>
                  <a:gd name="connsiteX25" fmla="*/ 254 w 10000"/>
                  <a:gd name="connsiteY25" fmla="*/ 4724 h 10000"/>
                  <a:gd name="connsiteX26" fmla="*/ 167 w 10000"/>
                  <a:gd name="connsiteY26" fmla="*/ 6574 h 10000"/>
                  <a:gd name="connsiteX0" fmla="*/ 167 w 10000"/>
                  <a:gd name="connsiteY0" fmla="*/ 6574 h 10000"/>
                  <a:gd name="connsiteX1" fmla="*/ 441 w 10000"/>
                  <a:gd name="connsiteY1" fmla="*/ 7905 h 10000"/>
                  <a:gd name="connsiteX2" fmla="*/ 946 w 10000"/>
                  <a:gd name="connsiteY2" fmla="*/ 7903 h 10000"/>
                  <a:gd name="connsiteX3" fmla="*/ 207 w 10000"/>
                  <a:gd name="connsiteY3" fmla="*/ 6991 h 10000"/>
                  <a:gd name="connsiteX4" fmla="*/ 1069 w 10000"/>
                  <a:gd name="connsiteY4" fmla="*/ 8645 h 10000"/>
                  <a:gd name="connsiteX5" fmla="*/ 411 w 10000"/>
                  <a:gd name="connsiteY5" fmla="*/ 9315 h 10000"/>
                  <a:gd name="connsiteX6" fmla="*/ 3496 w 10000"/>
                  <a:gd name="connsiteY6" fmla="*/ 10000 h 10000"/>
                  <a:gd name="connsiteX7" fmla="*/ 5327 w 10000"/>
                  <a:gd name="connsiteY7" fmla="*/ 7864 h 10000"/>
                  <a:gd name="connsiteX8" fmla="*/ 7097 w 10000"/>
                  <a:gd name="connsiteY8" fmla="*/ 6583 h 10000"/>
                  <a:gd name="connsiteX9" fmla="*/ 9447 w 10000"/>
                  <a:gd name="connsiteY9" fmla="*/ 8571 h 10000"/>
                  <a:gd name="connsiteX10" fmla="*/ 10000 w 10000"/>
                  <a:gd name="connsiteY10" fmla="*/ 5317 h 10000"/>
                  <a:gd name="connsiteX11" fmla="*/ 9099 w 10000"/>
                  <a:gd name="connsiteY11" fmla="*/ 2550 h 10000"/>
                  <a:gd name="connsiteX12" fmla="*/ 6179 w 10000"/>
                  <a:gd name="connsiteY12" fmla="*/ 6389 h 10000"/>
                  <a:gd name="connsiteX13" fmla="*/ 6313 w 10000"/>
                  <a:gd name="connsiteY13" fmla="*/ 6350 h 10000"/>
                  <a:gd name="connsiteX14" fmla="*/ 5084 w 10000"/>
                  <a:gd name="connsiteY14" fmla="*/ 2895 h 10000"/>
                  <a:gd name="connsiteX15" fmla="*/ 4270 w 10000"/>
                  <a:gd name="connsiteY15" fmla="*/ 984 h 10000"/>
                  <a:gd name="connsiteX16" fmla="*/ 3958 w 10000"/>
                  <a:gd name="connsiteY16" fmla="*/ 853 h 10000"/>
                  <a:gd name="connsiteX17" fmla="*/ 2766 w 10000"/>
                  <a:gd name="connsiteY17" fmla="*/ 579 h 10000"/>
                  <a:gd name="connsiteX18" fmla="*/ 1295 w 10000"/>
                  <a:gd name="connsiteY18" fmla="*/ 0 h 10000"/>
                  <a:gd name="connsiteX19" fmla="*/ 404 w 10000"/>
                  <a:gd name="connsiteY19" fmla="*/ 1778 h 10000"/>
                  <a:gd name="connsiteX20" fmla="*/ 112 w 10000"/>
                  <a:gd name="connsiteY20" fmla="*/ 3479 h 10000"/>
                  <a:gd name="connsiteX21" fmla="*/ 142 w 10000"/>
                  <a:gd name="connsiteY21" fmla="*/ 3915 h 10000"/>
                  <a:gd name="connsiteX22" fmla="*/ 380 w 10000"/>
                  <a:gd name="connsiteY22" fmla="*/ 3710 h 10000"/>
                  <a:gd name="connsiteX23" fmla="*/ 223 w 10000"/>
                  <a:gd name="connsiteY23" fmla="*/ 4428 h 10000"/>
                  <a:gd name="connsiteX24" fmla="*/ 1 w 10000"/>
                  <a:gd name="connsiteY24" fmla="*/ 3679 h 10000"/>
                  <a:gd name="connsiteX25" fmla="*/ 254 w 10000"/>
                  <a:gd name="connsiteY25" fmla="*/ 4724 h 10000"/>
                  <a:gd name="connsiteX26" fmla="*/ 167 w 10000"/>
                  <a:gd name="connsiteY26" fmla="*/ 6574 h 10000"/>
                  <a:gd name="connsiteX0" fmla="*/ 167 w 10000"/>
                  <a:gd name="connsiteY0" fmla="*/ 6574 h 10000"/>
                  <a:gd name="connsiteX1" fmla="*/ 441 w 10000"/>
                  <a:gd name="connsiteY1" fmla="*/ 7905 h 10000"/>
                  <a:gd name="connsiteX2" fmla="*/ 946 w 10000"/>
                  <a:gd name="connsiteY2" fmla="*/ 7903 h 10000"/>
                  <a:gd name="connsiteX3" fmla="*/ 207 w 10000"/>
                  <a:gd name="connsiteY3" fmla="*/ 6991 h 10000"/>
                  <a:gd name="connsiteX4" fmla="*/ 1069 w 10000"/>
                  <a:gd name="connsiteY4" fmla="*/ 8645 h 10000"/>
                  <a:gd name="connsiteX5" fmla="*/ 1177 w 10000"/>
                  <a:gd name="connsiteY5" fmla="*/ 8724 h 10000"/>
                  <a:gd name="connsiteX6" fmla="*/ 3496 w 10000"/>
                  <a:gd name="connsiteY6" fmla="*/ 10000 h 10000"/>
                  <a:gd name="connsiteX7" fmla="*/ 5327 w 10000"/>
                  <a:gd name="connsiteY7" fmla="*/ 7864 h 10000"/>
                  <a:gd name="connsiteX8" fmla="*/ 7097 w 10000"/>
                  <a:gd name="connsiteY8" fmla="*/ 6583 h 10000"/>
                  <a:gd name="connsiteX9" fmla="*/ 9447 w 10000"/>
                  <a:gd name="connsiteY9" fmla="*/ 8571 h 10000"/>
                  <a:gd name="connsiteX10" fmla="*/ 10000 w 10000"/>
                  <a:gd name="connsiteY10" fmla="*/ 5317 h 10000"/>
                  <a:gd name="connsiteX11" fmla="*/ 9099 w 10000"/>
                  <a:gd name="connsiteY11" fmla="*/ 2550 h 10000"/>
                  <a:gd name="connsiteX12" fmla="*/ 6179 w 10000"/>
                  <a:gd name="connsiteY12" fmla="*/ 6389 h 10000"/>
                  <a:gd name="connsiteX13" fmla="*/ 6313 w 10000"/>
                  <a:gd name="connsiteY13" fmla="*/ 6350 h 10000"/>
                  <a:gd name="connsiteX14" fmla="*/ 5084 w 10000"/>
                  <a:gd name="connsiteY14" fmla="*/ 2895 h 10000"/>
                  <a:gd name="connsiteX15" fmla="*/ 4270 w 10000"/>
                  <a:gd name="connsiteY15" fmla="*/ 984 h 10000"/>
                  <a:gd name="connsiteX16" fmla="*/ 3958 w 10000"/>
                  <a:gd name="connsiteY16" fmla="*/ 853 h 10000"/>
                  <a:gd name="connsiteX17" fmla="*/ 2766 w 10000"/>
                  <a:gd name="connsiteY17" fmla="*/ 579 h 10000"/>
                  <a:gd name="connsiteX18" fmla="*/ 1295 w 10000"/>
                  <a:gd name="connsiteY18" fmla="*/ 0 h 10000"/>
                  <a:gd name="connsiteX19" fmla="*/ 404 w 10000"/>
                  <a:gd name="connsiteY19" fmla="*/ 1778 h 10000"/>
                  <a:gd name="connsiteX20" fmla="*/ 112 w 10000"/>
                  <a:gd name="connsiteY20" fmla="*/ 3479 h 10000"/>
                  <a:gd name="connsiteX21" fmla="*/ 142 w 10000"/>
                  <a:gd name="connsiteY21" fmla="*/ 3915 h 10000"/>
                  <a:gd name="connsiteX22" fmla="*/ 380 w 10000"/>
                  <a:gd name="connsiteY22" fmla="*/ 3710 h 10000"/>
                  <a:gd name="connsiteX23" fmla="*/ 223 w 10000"/>
                  <a:gd name="connsiteY23" fmla="*/ 4428 h 10000"/>
                  <a:gd name="connsiteX24" fmla="*/ 1 w 10000"/>
                  <a:gd name="connsiteY24" fmla="*/ 3679 h 10000"/>
                  <a:gd name="connsiteX25" fmla="*/ 254 w 10000"/>
                  <a:gd name="connsiteY25" fmla="*/ 4724 h 10000"/>
                  <a:gd name="connsiteX26" fmla="*/ 167 w 10000"/>
                  <a:gd name="connsiteY26" fmla="*/ 657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000" h="10000">
                    <a:moveTo>
                      <a:pt x="167" y="6574"/>
                    </a:moveTo>
                    <a:cubicBezTo>
                      <a:pt x="314" y="8031"/>
                      <a:pt x="292" y="6449"/>
                      <a:pt x="441" y="7905"/>
                    </a:cubicBezTo>
                    <a:lnTo>
                      <a:pt x="946" y="7903"/>
                    </a:lnTo>
                    <a:cubicBezTo>
                      <a:pt x="840" y="8635"/>
                      <a:pt x="312" y="6259"/>
                      <a:pt x="207" y="6991"/>
                    </a:cubicBezTo>
                    <a:cubicBezTo>
                      <a:pt x="229" y="8003"/>
                      <a:pt x="1046" y="7632"/>
                      <a:pt x="1069" y="8645"/>
                    </a:cubicBezTo>
                    <a:cubicBezTo>
                      <a:pt x="1239" y="7735"/>
                      <a:pt x="1007" y="9636"/>
                      <a:pt x="1177" y="8724"/>
                    </a:cubicBezTo>
                    <a:lnTo>
                      <a:pt x="3496" y="10000"/>
                    </a:lnTo>
                    <a:lnTo>
                      <a:pt x="5327" y="7864"/>
                    </a:lnTo>
                    <a:lnTo>
                      <a:pt x="7097" y="6583"/>
                    </a:lnTo>
                    <a:lnTo>
                      <a:pt x="9447" y="8571"/>
                    </a:lnTo>
                    <a:cubicBezTo>
                      <a:pt x="9630" y="7485"/>
                      <a:pt x="9816" y="6403"/>
                      <a:pt x="10000" y="5317"/>
                    </a:cubicBezTo>
                    <a:cubicBezTo>
                      <a:pt x="9589" y="3042"/>
                      <a:pt x="9511" y="4827"/>
                      <a:pt x="9099" y="2550"/>
                    </a:cubicBezTo>
                    <a:cubicBezTo>
                      <a:pt x="8241" y="3500"/>
                      <a:pt x="6012" y="6092"/>
                      <a:pt x="6179" y="6389"/>
                    </a:cubicBezTo>
                    <a:cubicBezTo>
                      <a:pt x="6359" y="6187"/>
                      <a:pt x="6430" y="6826"/>
                      <a:pt x="6313" y="6350"/>
                    </a:cubicBezTo>
                    <a:lnTo>
                      <a:pt x="5084" y="2895"/>
                    </a:lnTo>
                    <a:cubicBezTo>
                      <a:pt x="4863" y="1763"/>
                      <a:pt x="4490" y="2115"/>
                      <a:pt x="4270" y="984"/>
                    </a:cubicBezTo>
                    <a:cubicBezTo>
                      <a:pt x="4106" y="1068"/>
                      <a:pt x="4123" y="770"/>
                      <a:pt x="3958" y="853"/>
                    </a:cubicBezTo>
                    <a:lnTo>
                      <a:pt x="2766" y="579"/>
                    </a:lnTo>
                    <a:cubicBezTo>
                      <a:pt x="2598" y="-513"/>
                      <a:pt x="1465" y="1093"/>
                      <a:pt x="1295" y="0"/>
                    </a:cubicBezTo>
                    <a:cubicBezTo>
                      <a:pt x="1464" y="1359"/>
                      <a:pt x="236" y="419"/>
                      <a:pt x="404" y="1778"/>
                    </a:cubicBezTo>
                    <a:cubicBezTo>
                      <a:pt x="825" y="4373"/>
                      <a:pt x="-310" y="880"/>
                      <a:pt x="112" y="3479"/>
                    </a:cubicBezTo>
                    <a:cubicBezTo>
                      <a:pt x="-104" y="3661"/>
                      <a:pt x="388" y="4026"/>
                      <a:pt x="142" y="3915"/>
                    </a:cubicBezTo>
                    <a:cubicBezTo>
                      <a:pt x="-102" y="3804"/>
                      <a:pt x="195" y="3453"/>
                      <a:pt x="380" y="3710"/>
                    </a:cubicBezTo>
                    <a:cubicBezTo>
                      <a:pt x="175" y="3609"/>
                      <a:pt x="128" y="4399"/>
                      <a:pt x="223" y="4428"/>
                    </a:cubicBezTo>
                    <a:cubicBezTo>
                      <a:pt x="321" y="4457"/>
                      <a:pt x="271" y="3360"/>
                      <a:pt x="1" y="3679"/>
                    </a:cubicBezTo>
                    <a:cubicBezTo>
                      <a:pt x="-4" y="4323"/>
                      <a:pt x="258" y="4080"/>
                      <a:pt x="254" y="4724"/>
                    </a:cubicBezTo>
                    <a:cubicBezTo>
                      <a:pt x="224" y="5341"/>
                      <a:pt x="195" y="5959"/>
                      <a:pt x="167" y="6574"/>
                    </a:cubicBezTo>
                    <a:close/>
                  </a:path>
                </a:pathLst>
              </a:custGeom>
              <a:solidFill>
                <a:srgbClr val="438086">
                  <a:lumMod val="20000"/>
                  <a:lumOff val="80000"/>
                </a:srgbClr>
              </a:solidFill>
              <a:ln w="3175" cap="flat" cmpd="sng" algn="ctr">
                <a:solidFill>
                  <a:srgbClr val="438086"/>
                </a:solidFill>
                <a:prstDash val="solid"/>
                <a:headEnd/>
                <a:tailEnd/>
              </a:ln>
              <a:effectLst/>
            </p:spPr>
            <p:txBody>
              <a:bodyPr wrap="square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3" name="Straight Connector 2">
                <a:extLst>
                  <a:ext uri="{FF2B5EF4-FFF2-40B4-BE49-F238E27FC236}">
                    <a16:creationId xmlns:a16="http://schemas.microsoft.com/office/drawing/2014/main" id="{38F5BF61-FF0F-4486-87A5-7981824EC6CB}"/>
                  </a:ext>
                </a:extLst>
              </p:cNvPr>
              <p:cNvCxnSpPr>
                <a:stCxn id="100" idx="18"/>
                <a:endCxn id="106" idx="39"/>
              </p:cNvCxnSpPr>
              <p:nvPr/>
            </p:nvCxnSpPr>
            <p:spPr>
              <a:xfrm>
                <a:off x="3363759" y="3423468"/>
                <a:ext cx="107110" cy="83092"/>
              </a:xfrm>
              <a:prstGeom prst="line">
                <a:avLst/>
              </a:prstGeom>
              <a:noFill/>
              <a:ln w="19050" cap="flat" cmpd="sng" algn="ctr">
                <a:solidFill>
                  <a:srgbClr val="43808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4" name="Straight Connector 100">
                <a:extLst>
                  <a:ext uri="{FF2B5EF4-FFF2-40B4-BE49-F238E27FC236}">
                    <a16:creationId xmlns:a16="http://schemas.microsoft.com/office/drawing/2014/main" id="{A34156D3-D975-476A-BF59-736885E33DBF}"/>
                  </a:ext>
                </a:extLst>
              </p:cNvPr>
              <p:cNvCxnSpPr>
                <a:stCxn id="100" idx="20"/>
                <a:endCxn id="16" idx="5"/>
              </p:cNvCxnSpPr>
              <p:nvPr/>
            </p:nvCxnSpPr>
            <p:spPr>
              <a:xfrm flipV="1">
                <a:off x="3408495" y="3287700"/>
                <a:ext cx="404937" cy="53570"/>
              </a:xfrm>
              <a:prstGeom prst="line">
                <a:avLst/>
              </a:prstGeom>
              <a:noFill/>
              <a:ln w="19050" cap="flat" cmpd="sng" algn="ctr">
                <a:solidFill>
                  <a:srgbClr val="43808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5" name="Straight Connector 104">
                <a:extLst>
                  <a:ext uri="{FF2B5EF4-FFF2-40B4-BE49-F238E27FC236}">
                    <a16:creationId xmlns:a16="http://schemas.microsoft.com/office/drawing/2014/main" id="{EE9DB088-ADF7-4F50-BB34-C8D332AEEC7B}"/>
                  </a:ext>
                </a:extLst>
              </p:cNvPr>
              <p:cNvCxnSpPr>
                <a:stCxn id="84" idx="50"/>
                <a:endCxn id="16" idx="39"/>
              </p:cNvCxnSpPr>
              <p:nvPr/>
            </p:nvCxnSpPr>
            <p:spPr>
              <a:xfrm flipH="1">
                <a:off x="4044061" y="2530890"/>
                <a:ext cx="249414" cy="646166"/>
              </a:xfrm>
              <a:prstGeom prst="line">
                <a:avLst/>
              </a:prstGeom>
              <a:noFill/>
              <a:ln w="19050" cap="flat" cmpd="sng" algn="ctr">
                <a:solidFill>
                  <a:srgbClr val="43808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" name="Straight Connector 107">
                <a:extLst>
                  <a:ext uri="{FF2B5EF4-FFF2-40B4-BE49-F238E27FC236}">
                    <a16:creationId xmlns:a16="http://schemas.microsoft.com/office/drawing/2014/main" id="{D8B0B730-C302-4923-8A69-C2CBD2AB2CF4}"/>
                  </a:ext>
                </a:extLst>
              </p:cNvPr>
              <p:cNvCxnSpPr>
                <a:stCxn id="84" idx="51"/>
                <a:endCxn id="64" idx="30"/>
              </p:cNvCxnSpPr>
              <p:nvPr/>
            </p:nvCxnSpPr>
            <p:spPr>
              <a:xfrm flipH="1">
                <a:off x="4404955" y="2377699"/>
                <a:ext cx="122881" cy="373076"/>
              </a:xfrm>
              <a:prstGeom prst="line">
                <a:avLst/>
              </a:prstGeom>
              <a:noFill/>
              <a:ln w="19050" cap="flat" cmpd="sng" algn="ctr">
                <a:solidFill>
                  <a:srgbClr val="43808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" name="Straight Connector 112">
                <a:extLst>
                  <a:ext uri="{FF2B5EF4-FFF2-40B4-BE49-F238E27FC236}">
                    <a16:creationId xmlns:a16="http://schemas.microsoft.com/office/drawing/2014/main" id="{6D5707B3-05AB-45C3-9786-3A4CD8B548B4}"/>
                  </a:ext>
                </a:extLst>
              </p:cNvPr>
              <p:cNvCxnSpPr>
                <a:stCxn id="97" idx="37"/>
                <a:endCxn id="64" idx="19"/>
              </p:cNvCxnSpPr>
              <p:nvPr/>
            </p:nvCxnSpPr>
            <p:spPr>
              <a:xfrm flipH="1">
                <a:off x="4531808" y="2676026"/>
                <a:ext cx="165957" cy="92655"/>
              </a:xfrm>
              <a:prstGeom prst="line">
                <a:avLst/>
              </a:prstGeom>
              <a:noFill/>
              <a:ln w="19050" cap="flat" cmpd="sng" algn="ctr">
                <a:solidFill>
                  <a:srgbClr val="43808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" name="Straight Connector 115">
                <a:extLst>
                  <a:ext uri="{FF2B5EF4-FFF2-40B4-BE49-F238E27FC236}">
                    <a16:creationId xmlns:a16="http://schemas.microsoft.com/office/drawing/2014/main" id="{703A01E1-45AD-421F-9719-75BF404EA49D}"/>
                  </a:ext>
                </a:extLst>
              </p:cNvPr>
              <p:cNvCxnSpPr>
                <a:stCxn id="62" idx="16"/>
                <a:endCxn id="64" idx="12"/>
              </p:cNvCxnSpPr>
              <p:nvPr/>
            </p:nvCxnSpPr>
            <p:spPr>
              <a:xfrm flipH="1" flipV="1">
                <a:off x="4490021" y="2853438"/>
                <a:ext cx="107469" cy="30549"/>
              </a:xfrm>
              <a:prstGeom prst="line">
                <a:avLst/>
              </a:prstGeom>
              <a:noFill/>
              <a:ln w="19050" cap="flat" cmpd="sng" algn="ctr">
                <a:solidFill>
                  <a:srgbClr val="43808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9" name="Straight Connector 118">
                <a:extLst>
                  <a:ext uri="{FF2B5EF4-FFF2-40B4-BE49-F238E27FC236}">
                    <a16:creationId xmlns:a16="http://schemas.microsoft.com/office/drawing/2014/main" id="{86D1EBCC-C342-4BA6-9E2A-1C0D6EB07AA8}"/>
                  </a:ext>
                </a:extLst>
              </p:cNvPr>
              <p:cNvCxnSpPr>
                <a:stCxn id="97" idx="32"/>
              </p:cNvCxnSpPr>
              <p:nvPr/>
            </p:nvCxnSpPr>
            <p:spPr>
              <a:xfrm flipH="1">
                <a:off x="4525343" y="2976779"/>
                <a:ext cx="241997" cy="150935"/>
              </a:xfrm>
              <a:prstGeom prst="line">
                <a:avLst/>
              </a:prstGeom>
              <a:noFill/>
              <a:ln w="19050" cap="flat" cmpd="sng" algn="ctr">
                <a:solidFill>
                  <a:srgbClr val="43808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" name="Straight Connector 121">
                <a:extLst>
                  <a:ext uri="{FF2B5EF4-FFF2-40B4-BE49-F238E27FC236}">
                    <a16:creationId xmlns:a16="http://schemas.microsoft.com/office/drawing/2014/main" id="{FC6293B0-9080-40BF-9DE9-E17B19B8069E}"/>
                  </a:ext>
                </a:extLst>
              </p:cNvPr>
              <p:cNvCxnSpPr>
                <a:stCxn id="97" idx="29"/>
                <a:endCxn id="21" idx="43"/>
              </p:cNvCxnSpPr>
              <p:nvPr/>
            </p:nvCxnSpPr>
            <p:spPr>
              <a:xfrm>
                <a:off x="4946458" y="2874570"/>
                <a:ext cx="196856" cy="203541"/>
              </a:xfrm>
              <a:prstGeom prst="line">
                <a:avLst/>
              </a:prstGeom>
              <a:noFill/>
              <a:ln w="19050" cap="flat" cmpd="sng" algn="ctr">
                <a:solidFill>
                  <a:srgbClr val="43808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" name="Straight Connector 124">
                <a:extLst>
                  <a:ext uri="{FF2B5EF4-FFF2-40B4-BE49-F238E27FC236}">
                    <a16:creationId xmlns:a16="http://schemas.microsoft.com/office/drawing/2014/main" id="{7198510D-8CE0-4F25-8B82-76750CA53A0C}"/>
                  </a:ext>
                </a:extLst>
              </p:cNvPr>
              <p:cNvCxnSpPr>
                <a:stCxn id="97" idx="27"/>
                <a:endCxn id="32" idx="2"/>
              </p:cNvCxnSpPr>
              <p:nvPr/>
            </p:nvCxnSpPr>
            <p:spPr>
              <a:xfrm>
                <a:off x="5064882" y="2719495"/>
                <a:ext cx="436369" cy="255627"/>
              </a:xfrm>
              <a:prstGeom prst="line">
                <a:avLst/>
              </a:prstGeom>
              <a:noFill/>
              <a:ln w="19050" cap="flat" cmpd="sng" algn="ctr">
                <a:solidFill>
                  <a:srgbClr val="438086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52" name="Straight Connector 130">
                <a:extLst>
                  <a:ext uri="{FF2B5EF4-FFF2-40B4-BE49-F238E27FC236}">
                    <a16:creationId xmlns:a16="http://schemas.microsoft.com/office/drawing/2014/main" id="{416F0A32-B737-4B10-A77B-01F72EDDF78D}"/>
                  </a:ext>
                </a:extLst>
              </p:cNvPr>
              <p:cNvCxnSpPr>
                <a:stCxn id="32" idx="3"/>
                <a:endCxn id="21" idx="41"/>
              </p:cNvCxnSpPr>
              <p:nvPr/>
            </p:nvCxnSpPr>
            <p:spPr>
              <a:xfrm flipH="1">
                <a:off x="5248370" y="3032172"/>
                <a:ext cx="276597" cy="89415"/>
              </a:xfrm>
              <a:prstGeom prst="line">
                <a:avLst/>
              </a:prstGeom>
              <a:noFill/>
              <a:ln w="19050" cap="flat" cmpd="sng" algn="ctr">
                <a:solidFill>
                  <a:srgbClr val="438086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53" name="Straight Connector 133">
                <a:extLst>
                  <a:ext uri="{FF2B5EF4-FFF2-40B4-BE49-F238E27FC236}">
                    <a16:creationId xmlns:a16="http://schemas.microsoft.com/office/drawing/2014/main" id="{628851FE-6A25-4CF5-86C8-C8726D40685F}"/>
                  </a:ext>
                </a:extLst>
              </p:cNvPr>
              <p:cNvCxnSpPr>
                <a:stCxn id="99" idx="101"/>
                <a:endCxn id="67" idx="18"/>
              </p:cNvCxnSpPr>
              <p:nvPr/>
            </p:nvCxnSpPr>
            <p:spPr>
              <a:xfrm flipH="1">
                <a:off x="5919635" y="2232827"/>
                <a:ext cx="6432" cy="125322"/>
              </a:xfrm>
              <a:prstGeom prst="line">
                <a:avLst/>
              </a:prstGeom>
              <a:noFill/>
              <a:ln w="19050" cap="flat" cmpd="sng" algn="ctr">
                <a:solidFill>
                  <a:srgbClr val="43808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" name="Straight Connector 137">
                <a:extLst>
                  <a:ext uri="{FF2B5EF4-FFF2-40B4-BE49-F238E27FC236}">
                    <a16:creationId xmlns:a16="http://schemas.microsoft.com/office/drawing/2014/main" id="{48AAE73C-048A-4707-B740-FED24CB41FB4}"/>
                  </a:ext>
                </a:extLst>
              </p:cNvPr>
              <p:cNvCxnSpPr>
                <a:stCxn id="100" idx="19"/>
                <a:endCxn id="14" idx="4"/>
              </p:cNvCxnSpPr>
              <p:nvPr/>
            </p:nvCxnSpPr>
            <p:spPr>
              <a:xfrm>
                <a:off x="3441302" y="3398808"/>
                <a:ext cx="217920" cy="12362"/>
              </a:xfrm>
              <a:prstGeom prst="line">
                <a:avLst/>
              </a:prstGeom>
              <a:noFill/>
              <a:ln w="19050" cap="flat" cmpd="sng" algn="ctr">
                <a:solidFill>
                  <a:srgbClr val="438086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55" name="Straight Connector 140">
                <a:extLst>
                  <a:ext uri="{FF2B5EF4-FFF2-40B4-BE49-F238E27FC236}">
                    <a16:creationId xmlns:a16="http://schemas.microsoft.com/office/drawing/2014/main" id="{8761D4B6-B7D4-45AF-8043-B5A1E000C822}"/>
                  </a:ext>
                </a:extLst>
              </p:cNvPr>
              <p:cNvCxnSpPr>
                <a:stCxn id="100" idx="27"/>
                <a:endCxn id="84" idx="48"/>
              </p:cNvCxnSpPr>
              <p:nvPr/>
            </p:nvCxnSpPr>
            <p:spPr>
              <a:xfrm flipV="1">
                <a:off x="3433846" y="2350596"/>
                <a:ext cx="763215" cy="586733"/>
              </a:xfrm>
              <a:prstGeom prst="line">
                <a:avLst/>
              </a:prstGeom>
              <a:noFill/>
              <a:ln w="19050" cap="flat" cmpd="sng" algn="ctr">
                <a:solidFill>
                  <a:srgbClr val="438086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56" name="Straight Connector 143">
                <a:extLst>
                  <a:ext uri="{FF2B5EF4-FFF2-40B4-BE49-F238E27FC236}">
                    <a16:creationId xmlns:a16="http://schemas.microsoft.com/office/drawing/2014/main" id="{79961304-2F79-493D-AC30-32B41D1D01FC}"/>
                  </a:ext>
                </a:extLst>
              </p:cNvPr>
              <p:cNvCxnSpPr>
                <a:stCxn id="107" idx="18"/>
                <a:endCxn id="100" idx="54"/>
              </p:cNvCxnSpPr>
              <p:nvPr/>
            </p:nvCxnSpPr>
            <p:spPr>
              <a:xfrm>
                <a:off x="2850527" y="2902407"/>
                <a:ext cx="258234" cy="71323"/>
              </a:xfrm>
              <a:prstGeom prst="line">
                <a:avLst/>
              </a:prstGeom>
              <a:noFill/>
              <a:ln w="19050" cap="flat" cmpd="sng" algn="ctr">
                <a:solidFill>
                  <a:srgbClr val="43808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7" name="Straight Connector 146">
                <a:extLst>
                  <a:ext uri="{FF2B5EF4-FFF2-40B4-BE49-F238E27FC236}">
                    <a16:creationId xmlns:a16="http://schemas.microsoft.com/office/drawing/2014/main" id="{7E5AD986-98BF-42BA-A4A9-78FFB1063C1D}"/>
                  </a:ext>
                </a:extLst>
              </p:cNvPr>
              <p:cNvCxnSpPr>
                <a:endCxn id="100" idx="48"/>
              </p:cNvCxnSpPr>
              <p:nvPr/>
            </p:nvCxnSpPr>
            <p:spPr>
              <a:xfrm flipV="1">
                <a:off x="2963107" y="2621456"/>
                <a:ext cx="127760" cy="99392"/>
              </a:xfrm>
              <a:prstGeom prst="line">
                <a:avLst/>
              </a:prstGeom>
              <a:noFill/>
              <a:ln w="19050" cap="flat" cmpd="sng" algn="ctr">
                <a:solidFill>
                  <a:srgbClr val="43808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8" name="Straight Connector 159">
                <a:extLst>
                  <a:ext uri="{FF2B5EF4-FFF2-40B4-BE49-F238E27FC236}">
                    <a16:creationId xmlns:a16="http://schemas.microsoft.com/office/drawing/2014/main" id="{A9B6AB23-31E7-47E3-BC52-2AF0CE38A51B}"/>
                  </a:ext>
                </a:extLst>
              </p:cNvPr>
              <p:cNvCxnSpPr>
                <a:stCxn id="79" idx="8"/>
              </p:cNvCxnSpPr>
              <p:nvPr/>
            </p:nvCxnSpPr>
            <p:spPr>
              <a:xfrm>
                <a:off x="5210423" y="5277122"/>
                <a:ext cx="306826" cy="135405"/>
              </a:xfrm>
              <a:prstGeom prst="line">
                <a:avLst/>
              </a:prstGeom>
              <a:noFill/>
              <a:ln w="19050" cap="flat" cmpd="sng" algn="ctr">
                <a:solidFill>
                  <a:srgbClr val="43808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9" name="Straight Connector 163">
                <a:extLst>
                  <a:ext uri="{FF2B5EF4-FFF2-40B4-BE49-F238E27FC236}">
                    <a16:creationId xmlns:a16="http://schemas.microsoft.com/office/drawing/2014/main" id="{E65CE360-4039-4DEE-B8F2-14ED364B18BE}"/>
                  </a:ext>
                </a:extLst>
              </p:cNvPr>
              <p:cNvCxnSpPr>
                <a:stCxn id="79" idx="14"/>
                <a:endCxn id="40" idx="0"/>
              </p:cNvCxnSpPr>
              <p:nvPr/>
            </p:nvCxnSpPr>
            <p:spPr>
              <a:xfrm>
                <a:off x="4760371" y="4920825"/>
                <a:ext cx="510835" cy="20014"/>
              </a:xfrm>
              <a:prstGeom prst="line">
                <a:avLst/>
              </a:prstGeom>
              <a:noFill/>
              <a:ln w="19050" cap="flat" cmpd="sng" algn="ctr">
                <a:solidFill>
                  <a:srgbClr val="438086"/>
                </a:solidFill>
                <a:prstDash val="dash"/>
                <a:miter lim="800000"/>
              </a:ln>
              <a:effectLst/>
            </p:spPr>
          </p:cxnSp>
          <p:sp>
            <p:nvSpPr>
              <p:cNvPr id="60" name="TT">
                <a:extLst>
                  <a:ext uri="{FF2B5EF4-FFF2-40B4-BE49-F238E27FC236}">
                    <a16:creationId xmlns:a16="http://schemas.microsoft.com/office/drawing/2014/main" id="{9AE79646-FA14-452C-AC08-0F3D1A4900A4}"/>
                  </a:ext>
                </a:extLst>
              </p:cNvPr>
              <p:cNvSpPr>
                <a:spLocks/>
              </p:cNvSpPr>
              <p:nvPr/>
            </p:nvSpPr>
            <p:spPr bwMode="auto">
              <a:xfrm rot="460133">
                <a:off x="3937416" y="2998469"/>
                <a:ext cx="964442" cy="1124463"/>
              </a:xfrm>
              <a:custGeom>
                <a:avLst/>
                <a:gdLst>
                  <a:gd name="T0" fmla="*/ 2147483647 w 213"/>
                  <a:gd name="T1" fmla="*/ 2147483647 h 335"/>
                  <a:gd name="T2" fmla="*/ 2147483647 w 213"/>
                  <a:gd name="T3" fmla="*/ 2147483647 h 335"/>
                  <a:gd name="T4" fmla="*/ 2147483647 w 213"/>
                  <a:gd name="T5" fmla="*/ 2147483647 h 335"/>
                  <a:gd name="T6" fmla="*/ 2147483647 w 213"/>
                  <a:gd name="T7" fmla="*/ 2147483647 h 335"/>
                  <a:gd name="T8" fmla="*/ 2147483647 w 213"/>
                  <a:gd name="T9" fmla="*/ 2147483647 h 335"/>
                  <a:gd name="T10" fmla="*/ 2147483647 w 213"/>
                  <a:gd name="T11" fmla="*/ 2147483647 h 335"/>
                  <a:gd name="T12" fmla="*/ 2147483647 w 213"/>
                  <a:gd name="T13" fmla="*/ 2147483647 h 335"/>
                  <a:gd name="T14" fmla="*/ 2147483647 w 213"/>
                  <a:gd name="T15" fmla="*/ 2147483647 h 335"/>
                  <a:gd name="T16" fmla="*/ 2147483647 w 213"/>
                  <a:gd name="T17" fmla="*/ 2147483647 h 335"/>
                  <a:gd name="T18" fmla="*/ 2147483647 w 213"/>
                  <a:gd name="T19" fmla="*/ 2147483647 h 335"/>
                  <a:gd name="T20" fmla="*/ 2147483647 w 213"/>
                  <a:gd name="T21" fmla="*/ 2147483647 h 335"/>
                  <a:gd name="T22" fmla="*/ 2147483647 w 213"/>
                  <a:gd name="T23" fmla="*/ 2147483647 h 335"/>
                  <a:gd name="T24" fmla="*/ 2147483647 w 213"/>
                  <a:gd name="T25" fmla="*/ 2147483647 h 335"/>
                  <a:gd name="T26" fmla="*/ 2147483647 w 213"/>
                  <a:gd name="T27" fmla="*/ 2147483647 h 335"/>
                  <a:gd name="T28" fmla="*/ 2147483647 w 213"/>
                  <a:gd name="T29" fmla="*/ 2147483647 h 335"/>
                  <a:gd name="T30" fmla="*/ 2147483647 w 213"/>
                  <a:gd name="T31" fmla="*/ 2147483647 h 335"/>
                  <a:gd name="T32" fmla="*/ 2147483647 w 213"/>
                  <a:gd name="T33" fmla="*/ 2147483647 h 335"/>
                  <a:gd name="T34" fmla="*/ 2147483647 w 213"/>
                  <a:gd name="T35" fmla="*/ 2147483647 h 335"/>
                  <a:gd name="T36" fmla="*/ 2147483647 w 213"/>
                  <a:gd name="T37" fmla="*/ 2147483647 h 335"/>
                  <a:gd name="T38" fmla="*/ 2147483647 w 213"/>
                  <a:gd name="T39" fmla="*/ 2147483647 h 335"/>
                  <a:gd name="T40" fmla="*/ 2147483647 w 213"/>
                  <a:gd name="T41" fmla="*/ 2147483647 h 335"/>
                  <a:gd name="T42" fmla="*/ 2147483647 w 213"/>
                  <a:gd name="T43" fmla="*/ 2147483647 h 335"/>
                  <a:gd name="T44" fmla="*/ 2147483647 w 213"/>
                  <a:gd name="T45" fmla="*/ 2147483647 h 335"/>
                  <a:gd name="T46" fmla="*/ 2147483647 w 213"/>
                  <a:gd name="T47" fmla="*/ 2147483647 h 335"/>
                  <a:gd name="T48" fmla="*/ 2147483647 w 213"/>
                  <a:gd name="T49" fmla="*/ 2147483647 h 335"/>
                  <a:gd name="T50" fmla="*/ 2147483647 w 213"/>
                  <a:gd name="T51" fmla="*/ 2147483647 h 335"/>
                  <a:gd name="T52" fmla="*/ 2147483647 w 213"/>
                  <a:gd name="T53" fmla="*/ 2147483647 h 335"/>
                  <a:gd name="T54" fmla="*/ 2147483647 w 213"/>
                  <a:gd name="T55" fmla="*/ 2147483647 h 335"/>
                  <a:gd name="T56" fmla="*/ 2147483647 w 213"/>
                  <a:gd name="T57" fmla="*/ 2147483647 h 335"/>
                  <a:gd name="T58" fmla="*/ 2147483647 w 213"/>
                  <a:gd name="T59" fmla="*/ 2147483647 h 335"/>
                  <a:gd name="T60" fmla="*/ 2147483647 w 213"/>
                  <a:gd name="T61" fmla="*/ 2147483647 h 335"/>
                  <a:gd name="T62" fmla="*/ 2147483647 w 213"/>
                  <a:gd name="T63" fmla="*/ 2147483647 h 335"/>
                  <a:gd name="T64" fmla="*/ 2147483647 w 213"/>
                  <a:gd name="T65" fmla="*/ 2147483647 h 335"/>
                  <a:gd name="T66" fmla="*/ 2147483647 w 213"/>
                  <a:gd name="T67" fmla="*/ 2147483647 h 335"/>
                  <a:gd name="T68" fmla="*/ 2147483647 w 213"/>
                  <a:gd name="T69" fmla="*/ 2147483647 h 335"/>
                  <a:gd name="T70" fmla="*/ 2147483647 w 213"/>
                  <a:gd name="T71" fmla="*/ 2147483647 h 335"/>
                  <a:gd name="T72" fmla="*/ 2147483647 w 213"/>
                  <a:gd name="T73" fmla="*/ 2147483647 h 335"/>
                  <a:gd name="T74" fmla="*/ 2147483647 w 213"/>
                  <a:gd name="T75" fmla="*/ 2147483647 h 335"/>
                  <a:gd name="T76" fmla="*/ 2147483647 w 213"/>
                  <a:gd name="T77" fmla="*/ 2147483647 h 335"/>
                  <a:gd name="T78" fmla="*/ 2147483647 w 213"/>
                  <a:gd name="T79" fmla="*/ 2147483647 h 335"/>
                  <a:gd name="T80" fmla="*/ 2147483647 w 213"/>
                  <a:gd name="T81" fmla="*/ 2147483647 h 335"/>
                  <a:gd name="T82" fmla="*/ 2147483647 w 213"/>
                  <a:gd name="T83" fmla="*/ 2147483647 h 335"/>
                  <a:gd name="T84" fmla="*/ 2147483647 w 213"/>
                  <a:gd name="T85" fmla="*/ 2147483647 h 335"/>
                  <a:gd name="T86" fmla="*/ 2147483647 w 213"/>
                  <a:gd name="T87" fmla="*/ 2147483647 h 335"/>
                  <a:gd name="T88" fmla="*/ 2147483647 w 213"/>
                  <a:gd name="T89" fmla="*/ 2147483647 h 335"/>
                  <a:gd name="T90" fmla="*/ 2147483647 w 213"/>
                  <a:gd name="T91" fmla="*/ 2147483647 h 33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13"/>
                  <a:gd name="T139" fmla="*/ 0 h 335"/>
                  <a:gd name="T140" fmla="*/ 213 w 213"/>
                  <a:gd name="T141" fmla="*/ 335 h 335"/>
                  <a:gd name="connsiteX0" fmla="*/ 6056 w 10000"/>
                  <a:gd name="connsiteY0" fmla="*/ 10411 h 10441"/>
                  <a:gd name="connsiteX1" fmla="*/ 6150 w 10000"/>
                  <a:gd name="connsiteY1" fmla="*/ 9575 h 10441"/>
                  <a:gd name="connsiteX2" fmla="*/ 6432 w 10000"/>
                  <a:gd name="connsiteY2" fmla="*/ 8769 h 10441"/>
                  <a:gd name="connsiteX3" fmla="*/ 5634 w 10000"/>
                  <a:gd name="connsiteY3" fmla="*/ 8590 h 10441"/>
                  <a:gd name="connsiteX4" fmla="*/ 5399 w 10000"/>
                  <a:gd name="connsiteY4" fmla="*/ 8411 h 10441"/>
                  <a:gd name="connsiteX5" fmla="*/ 5023 w 10000"/>
                  <a:gd name="connsiteY5" fmla="*/ 8501 h 10441"/>
                  <a:gd name="connsiteX6" fmla="*/ 4695 w 10000"/>
                  <a:gd name="connsiteY6" fmla="*/ 7934 h 10441"/>
                  <a:gd name="connsiteX7" fmla="*/ 4131 w 10000"/>
                  <a:gd name="connsiteY7" fmla="*/ 7575 h 10441"/>
                  <a:gd name="connsiteX8" fmla="*/ 3709 w 10000"/>
                  <a:gd name="connsiteY8" fmla="*/ 7605 h 10441"/>
                  <a:gd name="connsiteX9" fmla="*/ 3803 w 10000"/>
                  <a:gd name="connsiteY9" fmla="*/ 7784 h 10441"/>
                  <a:gd name="connsiteX10" fmla="*/ 3333 w 10000"/>
                  <a:gd name="connsiteY10" fmla="*/ 7814 h 10441"/>
                  <a:gd name="connsiteX11" fmla="*/ 3286 w 10000"/>
                  <a:gd name="connsiteY11" fmla="*/ 7128 h 10441"/>
                  <a:gd name="connsiteX12" fmla="*/ 2535 w 10000"/>
                  <a:gd name="connsiteY12" fmla="*/ 7098 h 10441"/>
                  <a:gd name="connsiteX13" fmla="*/ 2629 w 10000"/>
                  <a:gd name="connsiteY13" fmla="*/ 6799 h 10441"/>
                  <a:gd name="connsiteX14" fmla="*/ 2300 w 10000"/>
                  <a:gd name="connsiteY14" fmla="*/ 6710 h 10441"/>
                  <a:gd name="connsiteX15" fmla="*/ 2113 w 10000"/>
                  <a:gd name="connsiteY15" fmla="*/ 6202 h 10441"/>
                  <a:gd name="connsiteX16" fmla="*/ 2441 w 10000"/>
                  <a:gd name="connsiteY16" fmla="*/ 6053 h 10441"/>
                  <a:gd name="connsiteX17" fmla="*/ 2911 w 10000"/>
                  <a:gd name="connsiteY17" fmla="*/ 5665 h 10441"/>
                  <a:gd name="connsiteX18" fmla="*/ 2629 w 10000"/>
                  <a:gd name="connsiteY18" fmla="*/ 5456 h 10441"/>
                  <a:gd name="connsiteX19" fmla="*/ 3192 w 10000"/>
                  <a:gd name="connsiteY19" fmla="*/ 5128 h 10441"/>
                  <a:gd name="connsiteX20" fmla="*/ 2629 w 10000"/>
                  <a:gd name="connsiteY20" fmla="*/ 5128 h 10441"/>
                  <a:gd name="connsiteX21" fmla="*/ 2629 w 10000"/>
                  <a:gd name="connsiteY21" fmla="*/ 4769 h 10441"/>
                  <a:gd name="connsiteX22" fmla="*/ 2817 w 10000"/>
                  <a:gd name="connsiteY22" fmla="*/ 4202 h 10441"/>
                  <a:gd name="connsiteX23" fmla="*/ 2582 w 10000"/>
                  <a:gd name="connsiteY23" fmla="*/ 3725 h 10441"/>
                  <a:gd name="connsiteX24" fmla="*/ 2019 w 10000"/>
                  <a:gd name="connsiteY24" fmla="*/ 3993 h 10441"/>
                  <a:gd name="connsiteX25" fmla="*/ 1643 w 10000"/>
                  <a:gd name="connsiteY25" fmla="*/ 3725 h 10441"/>
                  <a:gd name="connsiteX26" fmla="*/ 1315 w 10000"/>
                  <a:gd name="connsiteY26" fmla="*/ 3725 h 10441"/>
                  <a:gd name="connsiteX27" fmla="*/ 1925 w 10000"/>
                  <a:gd name="connsiteY27" fmla="*/ 3038 h 10441"/>
                  <a:gd name="connsiteX28" fmla="*/ 1831 w 10000"/>
                  <a:gd name="connsiteY28" fmla="*/ 2799 h 10441"/>
                  <a:gd name="connsiteX29" fmla="*/ 1315 w 10000"/>
                  <a:gd name="connsiteY29" fmla="*/ 2799 h 10441"/>
                  <a:gd name="connsiteX30" fmla="*/ 939 w 10000"/>
                  <a:gd name="connsiteY30" fmla="*/ 2620 h 10441"/>
                  <a:gd name="connsiteX31" fmla="*/ 610 w 10000"/>
                  <a:gd name="connsiteY31" fmla="*/ 2590 h 10441"/>
                  <a:gd name="connsiteX32" fmla="*/ 798 w 10000"/>
                  <a:gd name="connsiteY32" fmla="*/ 2292 h 10441"/>
                  <a:gd name="connsiteX33" fmla="*/ 188 w 10000"/>
                  <a:gd name="connsiteY33" fmla="*/ 2501 h 10441"/>
                  <a:gd name="connsiteX34" fmla="*/ 0 w 10000"/>
                  <a:gd name="connsiteY34" fmla="*/ 2471 h 10441"/>
                  <a:gd name="connsiteX35" fmla="*/ 751 w 10000"/>
                  <a:gd name="connsiteY35" fmla="*/ 2142 h 10441"/>
                  <a:gd name="connsiteX36" fmla="*/ 986 w 10000"/>
                  <a:gd name="connsiteY36" fmla="*/ 2142 h 10441"/>
                  <a:gd name="connsiteX37" fmla="*/ 1784 w 10000"/>
                  <a:gd name="connsiteY37" fmla="*/ 2142 h 10441"/>
                  <a:gd name="connsiteX38" fmla="*/ 1033 w 10000"/>
                  <a:gd name="connsiteY38" fmla="*/ 2202 h 10441"/>
                  <a:gd name="connsiteX39" fmla="*/ 986 w 10000"/>
                  <a:gd name="connsiteY39" fmla="*/ 2292 h 10441"/>
                  <a:gd name="connsiteX40" fmla="*/ 1878 w 10000"/>
                  <a:gd name="connsiteY40" fmla="*/ 2262 h 10441"/>
                  <a:gd name="connsiteX41" fmla="*/ 2066 w 10000"/>
                  <a:gd name="connsiteY41" fmla="*/ 2501 h 10441"/>
                  <a:gd name="connsiteX42" fmla="*/ 2629 w 10000"/>
                  <a:gd name="connsiteY42" fmla="*/ 2411 h 10441"/>
                  <a:gd name="connsiteX43" fmla="*/ 2770 w 10000"/>
                  <a:gd name="connsiteY43" fmla="*/ 2023 h 10441"/>
                  <a:gd name="connsiteX44" fmla="*/ 3146 w 10000"/>
                  <a:gd name="connsiteY44" fmla="*/ 1754 h 10441"/>
                  <a:gd name="connsiteX45" fmla="*/ 3005 w 10000"/>
                  <a:gd name="connsiteY45" fmla="*/ 1486 h 10441"/>
                  <a:gd name="connsiteX46" fmla="*/ 2723 w 10000"/>
                  <a:gd name="connsiteY46" fmla="*/ 1516 h 10441"/>
                  <a:gd name="connsiteX47" fmla="*/ 2535 w 10000"/>
                  <a:gd name="connsiteY47" fmla="*/ 1277 h 10441"/>
                  <a:gd name="connsiteX48" fmla="*/ 3146 w 10000"/>
                  <a:gd name="connsiteY48" fmla="*/ 1187 h 10441"/>
                  <a:gd name="connsiteX49" fmla="*/ 2676 w 10000"/>
                  <a:gd name="connsiteY49" fmla="*/ 680 h 10441"/>
                  <a:gd name="connsiteX50" fmla="*/ 2300 w 10000"/>
                  <a:gd name="connsiteY50" fmla="*/ 740 h 10441"/>
                  <a:gd name="connsiteX51" fmla="*/ 2254 w 10000"/>
                  <a:gd name="connsiteY51" fmla="*/ 560 h 10441"/>
                  <a:gd name="connsiteX52" fmla="*/ 2629 w 10000"/>
                  <a:gd name="connsiteY52" fmla="*/ 441 h 10441"/>
                  <a:gd name="connsiteX53" fmla="*/ 2497 w 10000"/>
                  <a:gd name="connsiteY53" fmla="*/ 0 h 10441"/>
                  <a:gd name="connsiteX54" fmla="*/ 3474 w 10000"/>
                  <a:gd name="connsiteY54" fmla="*/ 590 h 10441"/>
                  <a:gd name="connsiteX55" fmla="*/ 4601 w 10000"/>
                  <a:gd name="connsiteY55" fmla="*/ 769 h 10441"/>
                  <a:gd name="connsiteX56" fmla="*/ 4695 w 10000"/>
                  <a:gd name="connsiteY56" fmla="*/ 1068 h 10441"/>
                  <a:gd name="connsiteX57" fmla="*/ 4413 w 10000"/>
                  <a:gd name="connsiteY57" fmla="*/ 1307 h 10441"/>
                  <a:gd name="connsiteX58" fmla="*/ 4930 w 10000"/>
                  <a:gd name="connsiteY58" fmla="*/ 1187 h 10441"/>
                  <a:gd name="connsiteX59" fmla="*/ 5634 w 10000"/>
                  <a:gd name="connsiteY59" fmla="*/ 1426 h 10441"/>
                  <a:gd name="connsiteX60" fmla="*/ 5915 w 10000"/>
                  <a:gd name="connsiteY60" fmla="*/ 1277 h 10441"/>
                  <a:gd name="connsiteX61" fmla="*/ 6103 w 10000"/>
                  <a:gd name="connsiteY61" fmla="*/ 1605 h 10441"/>
                  <a:gd name="connsiteX62" fmla="*/ 5681 w 10000"/>
                  <a:gd name="connsiteY62" fmla="*/ 1844 h 10441"/>
                  <a:gd name="connsiteX63" fmla="*/ 6009 w 10000"/>
                  <a:gd name="connsiteY63" fmla="*/ 1963 h 10441"/>
                  <a:gd name="connsiteX64" fmla="*/ 5915 w 10000"/>
                  <a:gd name="connsiteY64" fmla="*/ 2381 h 10441"/>
                  <a:gd name="connsiteX65" fmla="*/ 5446 w 10000"/>
                  <a:gd name="connsiteY65" fmla="*/ 2710 h 10441"/>
                  <a:gd name="connsiteX66" fmla="*/ 7042 w 10000"/>
                  <a:gd name="connsiteY66" fmla="*/ 3247 h 10441"/>
                  <a:gd name="connsiteX67" fmla="*/ 6620 w 10000"/>
                  <a:gd name="connsiteY67" fmla="*/ 3486 h 10441"/>
                  <a:gd name="connsiteX68" fmla="*/ 6103 w 10000"/>
                  <a:gd name="connsiteY68" fmla="*/ 3396 h 10441"/>
                  <a:gd name="connsiteX69" fmla="*/ 5634 w 10000"/>
                  <a:gd name="connsiteY69" fmla="*/ 3486 h 10441"/>
                  <a:gd name="connsiteX70" fmla="*/ 5728 w 10000"/>
                  <a:gd name="connsiteY70" fmla="*/ 3754 h 10441"/>
                  <a:gd name="connsiteX71" fmla="*/ 6056 w 10000"/>
                  <a:gd name="connsiteY71" fmla="*/ 3874 h 10441"/>
                  <a:gd name="connsiteX72" fmla="*/ 6150 w 10000"/>
                  <a:gd name="connsiteY72" fmla="*/ 4590 h 10441"/>
                  <a:gd name="connsiteX73" fmla="*/ 5540 w 10000"/>
                  <a:gd name="connsiteY73" fmla="*/ 4620 h 10441"/>
                  <a:gd name="connsiteX74" fmla="*/ 5540 w 10000"/>
                  <a:gd name="connsiteY74" fmla="*/ 5038 h 10441"/>
                  <a:gd name="connsiteX75" fmla="*/ 4601 w 10000"/>
                  <a:gd name="connsiteY75" fmla="*/ 5456 h 10441"/>
                  <a:gd name="connsiteX76" fmla="*/ 4883 w 10000"/>
                  <a:gd name="connsiteY76" fmla="*/ 5844 h 10441"/>
                  <a:gd name="connsiteX77" fmla="*/ 4648 w 10000"/>
                  <a:gd name="connsiteY77" fmla="*/ 6202 h 10441"/>
                  <a:gd name="connsiteX78" fmla="*/ 5446 w 10000"/>
                  <a:gd name="connsiteY78" fmla="*/ 6889 h 10441"/>
                  <a:gd name="connsiteX79" fmla="*/ 6573 w 10000"/>
                  <a:gd name="connsiteY79" fmla="*/ 6889 h 10441"/>
                  <a:gd name="connsiteX80" fmla="*/ 7230 w 10000"/>
                  <a:gd name="connsiteY80" fmla="*/ 6769 h 10441"/>
                  <a:gd name="connsiteX81" fmla="*/ 7793 w 10000"/>
                  <a:gd name="connsiteY81" fmla="*/ 6919 h 10441"/>
                  <a:gd name="connsiteX82" fmla="*/ 8263 w 10000"/>
                  <a:gd name="connsiteY82" fmla="*/ 7307 h 10441"/>
                  <a:gd name="connsiteX83" fmla="*/ 8638 w 10000"/>
                  <a:gd name="connsiteY83" fmla="*/ 8053 h 10441"/>
                  <a:gd name="connsiteX84" fmla="*/ 9014 w 10000"/>
                  <a:gd name="connsiteY84" fmla="*/ 8023 h 10441"/>
                  <a:gd name="connsiteX85" fmla="*/ 10000 w 10000"/>
                  <a:gd name="connsiteY85" fmla="*/ 8769 h 10441"/>
                  <a:gd name="connsiteX86" fmla="*/ 8826 w 10000"/>
                  <a:gd name="connsiteY86" fmla="*/ 9575 h 10441"/>
                  <a:gd name="connsiteX87" fmla="*/ 9296 w 10000"/>
                  <a:gd name="connsiteY87" fmla="*/ 10172 h 10441"/>
                  <a:gd name="connsiteX88" fmla="*/ 9108 w 10000"/>
                  <a:gd name="connsiteY88" fmla="*/ 10411 h 10441"/>
                  <a:gd name="connsiteX89" fmla="*/ 8826 w 10000"/>
                  <a:gd name="connsiteY89" fmla="*/ 10172 h 10441"/>
                  <a:gd name="connsiteX90" fmla="*/ 6948 w 10000"/>
                  <a:gd name="connsiteY90" fmla="*/ 10142 h 10441"/>
                  <a:gd name="connsiteX91" fmla="*/ 6620 w 10000"/>
                  <a:gd name="connsiteY91" fmla="*/ 10441 h 10441"/>
                  <a:gd name="connsiteX92" fmla="*/ 6056 w 10000"/>
                  <a:gd name="connsiteY92" fmla="*/ 10411 h 10441"/>
                  <a:gd name="connsiteX0" fmla="*/ 6056 w 10000"/>
                  <a:gd name="connsiteY0" fmla="*/ 10411 h 10441"/>
                  <a:gd name="connsiteX1" fmla="*/ 6150 w 10000"/>
                  <a:gd name="connsiteY1" fmla="*/ 9575 h 10441"/>
                  <a:gd name="connsiteX2" fmla="*/ 6432 w 10000"/>
                  <a:gd name="connsiteY2" fmla="*/ 8769 h 10441"/>
                  <a:gd name="connsiteX3" fmla="*/ 5634 w 10000"/>
                  <a:gd name="connsiteY3" fmla="*/ 8590 h 10441"/>
                  <a:gd name="connsiteX4" fmla="*/ 5399 w 10000"/>
                  <a:gd name="connsiteY4" fmla="*/ 8411 h 10441"/>
                  <a:gd name="connsiteX5" fmla="*/ 5023 w 10000"/>
                  <a:gd name="connsiteY5" fmla="*/ 8501 h 10441"/>
                  <a:gd name="connsiteX6" fmla="*/ 4695 w 10000"/>
                  <a:gd name="connsiteY6" fmla="*/ 7934 h 10441"/>
                  <a:gd name="connsiteX7" fmla="*/ 4131 w 10000"/>
                  <a:gd name="connsiteY7" fmla="*/ 7575 h 10441"/>
                  <a:gd name="connsiteX8" fmla="*/ 3709 w 10000"/>
                  <a:gd name="connsiteY8" fmla="*/ 7605 h 10441"/>
                  <a:gd name="connsiteX9" fmla="*/ 3803 w 10000"/>
                  <a:gd name="connsiteY9" fmla="*/ 7784 h 10441"/>
                  <a:gd name="connsiteX10" fmla="*/ 3333 w 10000"/>
                  <a:gd name="connsiteY10" fmla="*/ 7814 h 10441"/>
                  <a:gd name="connsiteX11" fmla="*/ 3286 w 10000"/>
                  <a:gd name="connsiteY11" fmla="*/ 7128 h 10441"/>
                  <a:gd name="connsiteX12" fmla="*/ 2535 w 10000"/>
                  <a:gd name="connsiteY12" fmla="*/ 7098 h 10441"/>
                  <a:gd name="connsiteX13" fmla="*/ 2629 w 10000"/>
                  <a:gd name="connsiteY13" fmla="*/ 6799 h 10441"/>
                  <a:gd name="connsiteX14" fmla="*/ 2300 w 10000"/>
                  <a:gd name="connsiteY14" fmla="*/ 6710 h 10441"/>
                  <a:gd name="connsiteX15" fmla="*/ 2113 w 10000"/>
                  <a:gd name="connsiteY15" fmla="*/ 6202 h 10441"/>
                  <a:gd name="connsiteX16" fmla="*/ 2441 w 10000"/>
                  <a:gd name="connsiteY16" fmla="*/ 6053 h 10441"/>
                  <a:gd name="connsiteX17" fmla="*/ 2911 w 10000"/>
                  <a:gd name="connsiteY17" fmla="*/ 5665 h 10441"/>
                  <a:gd name="connsiteX18" fmla="*/ 2629 w 10000"/>
                  <a:gd name="connsiteY18" fmla="*/ 5456 h 10441"/>
                  <a:gd name="connsiteX19" fmla="*/ 3192 w 10000"/>
                  <a:gd name="connsiteY19" fmla="*/ 5128 h 10441"/>
                  <a:gd name="connsiteX20" fmla="*/ 2629 w 10000"/>
                  <a:gd name="connsiteY20" fmla="*/ 5128 h 10441"/>
                  <a:gd name="connsiteX21" fmla="*/ 2629 w 10000"/>
                  <a:gd name="connsiteY21" fmla="*/ 4769 h 10441"/>
                  <a:gd name="connsiteX22" fmla="*/ 2817 w 10000"/>
                  <a:gd name="connsiteY22" fmla="*/ 4202 h 10441"/>
                  <a:gd name="connsiteX23" fmla="*/ 2582 w 10000"/>
                  <a:gd name="connsiteY23" fmla="*/ 3725 h 10441"/>
                  <a:gd name="connsiteX24" fmla="*/ 2019 w 10000"/>
                  <a:gd name="connsiteY24" fmla="*/ 3993 h 10441"/>
                  <a:gd name="connsiteX25" fmla="*/ 1643 w 10000"/>
                  <a:gd name="connsiteY25" fmla="*/ 3725 h 10441"/>
                  <a:gd name="connsiteX26" fmla="*/ 1315 w 10000"/>
                  <a:gd name="connsiteY26" fmla="*/ 3725 h 10441"/>
                  <a:gd name="connsiteX27" fmla="*/ 1925 w 10000"/>
                  <a:gd name="connsiteY27" fmla="*/ 3038 h 10441"/>
                  <a:gd name="connsiteX28" fmla="*/ 1831 w 10000"/>
                  <a:gd name="connsiteY28" fmla="*/ 2799 h 10441"/>
                  <a:gd name="connsiteX29" fmla="*/ 1315 w 10000"/>
                  <a:gd name="connsiteY29" fmla="*/ 2799 h 10441"/>
                  <a:gd name="connsiteX30" fmla="*/ 939 w 10000"/>
                  <a:gd name="connsiteY30" fmla="*/ 2620 h 10441"/>
                  <a:gd name="connsiteX31" fmla="*/ 610 w 10000"/>
                  <a:gd name="connsiteY31" fmla="*/ 2590 h 10441"/>
                  <a:gd name="connsiteX32" fmla="*/ 798 w 10000"/>
                  <a:gd name="connsiteY32" fmla="*/ 2292 h 10441"/>
                  <a:gd name="connsiteX33" fmla="*/ 188 w 10000"/>
                  <a:gd name="connsiteY33" fmla="*/ 2501 h 10441"/>
                  <a:gd name="connsiteX34" fmla="*/ 0 w 10000"/>
                  <a:gd name="connsiteY34" fmla="*/ 2471 h 10441"/>
                  <a:gd name="connsiteX35" fmla="*/ 751 w 10000"/>
                  <a:gd name="connsiteY35" fmla="*/ 2142 h 10441"/>
                  <a:gd name="connsiteX36" fmla="*/ 986 w 10000"/>
                  <a:gd name="connsiteY36" fmla="*/ 2142 h 10441"/>
                  <a:gd name="connsiteX37" fmla="*/ 1784 w 10000"/>
                  <a:gd name="connsiteY37" fmla="*/ 2142 h 10441"/>
                  <a:gd name="connsiteX38" fmla="*/ 1033 w 10000"/>
                  <a:gd name="connsiteY38" fmla="*/ 2202 h 10441"/>
                  <a:gd name="connsiteX39" fmla="*/ 986 w 10000"/>
                  <a:gd name="connsiteY39" fmla="*/ 2292 h 10441"/>
                  <a:gd name="connsiteX40" fmla="*/ 1878 w 10000"/>
                  <a:gd name="connsiteY40" fmla="*/ 2262 h 10441"/>
                  <a:gd name="connsiteX41" fmla="*/ 2066 w 10000"/>
                  <a:gd name="connsiteY41" fmla="*/ 2501 h 10441"/>
                  <a:gd name="connsiteX42" fmla="*/ 2629 w 10000"/>
                  <a:gd name="connsiteY42" fmla="*/ 2411 h 10441"/>
                  <a:gd name="connsiteX43" fmla="*/ 2770 w 10000"/>
                  <a:gd name="connsiteY43" fmla="*/ 2023 h 10441"/>
                  <a:gd name="connsiteX44" fmla="*/ 3146 w 10000"/>
                  <a:gd name="connsiteY44" fmla="*/ 1754 h 10441"/>
                  <a:gd name="connsiteX45" fmla="*/ 3005 w 10000"/>
                  <a:gd name="connsiteY45" fmla="*/ 1486 h 10441"/>
                  <a:gd name="connsiteX46" fmla="*/ 2723 w 10000"/>
                  <a:gd name="connsiteY46" fmla="*/ 1516 h 10441"/>
                  <a:gd name="connsiteX47" fmla="*/ 2535 w 10000"/>
                  <a:gd name="connsiteY47" fmla="*/ 1277 h 10441"/>
                  <a:gd name="connsiteX48" fmla="*/ 3146 w 10000"/>
                  <a:gd name="connsiteY48" fmla="*/ 1187 h 10441"/>
                  <a:gd name="connsiteX49" fmla="*/ 2676 w 10000"/>
                  <a:gd name="connsiteY49" fmla="*/ 680 h 10441"/>
                  <a:gd name="connsiteX50" fmla="*/ 2300 w 10000"/>
                  <a:gd name="connsiteY50" fmla="*/ 740 h 10441"/>
                  <a:gd name="connsiteX51" fmla="*/ 2254 w 10000"/>
                  <a:gd name="connsiteY51" fmla="*/ 560 h 10441"/>
                  <a:gd name="connsiteX52" fmla="*/ 2629 w 10000"/>
                  <a:gd name="connsiteY52" fmla="*/ 441 h 10441"/>
                  <a:gd name="connsiteX53" fmla="*/ 2497 w 10000"/>
                  <a:gd name="connsiteY53" fmla="*/ 0 h 10441"/>
                  <a:gd name="connsiteX54" fmla="*/ 3549 w 10000"/>
                  <a:gd name="connsiteY54" fmla="*/ 130 h 10441"/>
                  <a:gd name="connsiteX55" fmla="*/ 4601 w 10000"/>
                  <a:gd name="connsiteY55" fmla="*/ 769 h 10441"/>
                  <a:gd name="connsiteX56" fmla="*/ 4695 w 10000"/>
                  <a:gd name="connsiteY56" fmla="*/ 1068 h 10441"/>
                  <a:gd name="connsiteX57" fmla="*/ 4413 w 10000"/>
                  <a:gd name="connsiteY57" fmla="*/ 1307 h 10441"/>
                  <a:gd name="connsiteX58" fmla="*/ 4930 w 10000"/>
                  <a:gd name="connsiteY58" fmla="*/ 1187 h 10441"/>
                  <a:gd name="connsiteX59" fmla="*/ 5634 w 10000"/>
                  <a:gd name="connsiteY59" fmla="*/ 1426 h 10441"/>
                  <a:gd name="connsiteX60" fmla="*/ 5915 w 10000"/>
                  <a:gd name="connsiteY60" fmla="*/ 1277 h 10441"/>
                  <a:gd name="connsiteX61" fmla="*/ 6103 w 10000"/>
                  <a:gd name="connsiteY61" fmla="*/ 1605 h 10441"/>
                  <a:gd name="connsiteX62" fmla="*/ 5681 w 10000"/>
                  <a:gd name="connsiteY62" fmla="*/ 1844 h 10441"/>
                  <a:gd name="connsiteX63" fmla="*/ 6009 w 10000"/>
                  <a:gd name="connsiteY63" fmla="*/ 1963 h 10441"/>
                  <a:gd name="connsiteX64" fmla="*/ 5915 w 10000"/>
                  <a:gd name="connsiteY64" fmla="*/ 2381 h 10441"/>
                  <a:gd name="connsiteX65" fmla="*/ 5446 w 10000"/>
                  <a:gd name="connsiteY65" fmla="*/ 2710 h 10441"/>
                  <a:gd name="connsiteX66" fmla="*/ 7042 w 10000"/>
                  <a:gd name="connsiteY66" fmla="*/ 3247 h 10441"/>
                  <a:gd name="connsiteX67" fmla="*/ 6620 w 10000"/>
                  <a:gd name="connsiteY67" fmla="*/ 3486 h 10441"/>
                  <a:gd name="connsiteX68" fmla="*/ 6103 w 10000"/>
                  <a:gd name="connsiteY68" fmla="*/ 3396 h 10441"/>
                  <a:gd name="connsiteX69" fmla="*/ 5634 w 10000"/>
                  <a:gd name="connsiteY69" fmla="*/ 3486 h 10441"/>
                  <a:gd name="connsiteX70" fmla="*/ 5728 w 10000"/>
                  <a:gd name="connsiteY70" fmla="*/ 3754 h 10441"/>
                  <a:gd name="connsiteX71" fmla="*/ 6056 w 10000"/>
                  <a:gd name="connsiteY71" fmla="*/ 3874 h 10441"/>
                  <a:gd name="connsiteX72" fmla="*/ 6150 w 10000"/>
                  <a:gd name="connsiteY72" fmla="*/ 4590 h 10441"/>
                  <a:gd name="connsiteX73" fmla="*/ 5540 w 10000"/>
                  <a:gd name="connsiteY73" fmla="*/ 4620 h 10441"/>
                  <a:gd name="connsiteX74" fmla="*/ 5540 w 10000"/>
                  <a:gd name="connsiteY74" fmla="*/ 5038 h 10441"/>
                  <a:gd name="connsiteX75" fmla="*/ 4601 w 10000"/>
                  <a:gd name="connsiteY75" fmla="*/ 5456 h 10441"/>
                  <a:gd name="connsiteX76" fmla="*/ 4883 w 10000"/>
                  <a:gd name="connsiteY76" fmla="*/ 5844 h 10441"/>
                  <a:gd name="connsiteX77" fmla="*/ 4648 w 10000"/>
                  <a:gd name="connsiteY77" fmla="*/ 6202 h 10441"/>
                  <a:gd name="connsiteX78" fmla="*/ 5446 w 10000"/>
                  <a:gd name="connsiteY78" fmla="*/ 6889 h 10441"/>
                  <a:gd name="connsiteX79" fmla="*/ 6573 w 10000"/>
                  <a:gd name="connsiteY79" fmla="*/ 6889 h 10441"/>
                  <a:gd name="connsiteX80" fmla="*/ 7230 w 10000"/>
                  <a:gd name="connsiteY80" fmla="*/ 6769 h 10441"/>
                  <a:gd name="connsiteX81" fmla="*/ 7793 w 10000"/>
                  <a:gd name="connsiteY81" fmla="*/ 6919 h 10441"/>
                  <a:gd name="connsiteX82" fmla="*/ 8263 w 10000"/>
                  <a:gd name="connsiteY82" fmla="*/ 7307 h 10441"/>
                  <a:gd name="connsiteX83" fmla="*/ 8638 w 10000"/>
                  <a:gd name="connsiteY83" fmla="*/ 8053 h 10441"/>
                  <a:gd name="connsiteX84" fmla="*/ 9014 w 10000"/>
                  <a:gd name="connsiteY84" fmla="*/ 8023 h 10441"/>
                  <a:gd name="connsiteX85" fmla="*/ 10000 w 10000"/>
                  <a:gd name="connsiteY85" fmla="*/ 8769 h 10441"/>
                  <a:gd name="connsiteX86" fmla="*/ 8826 w 10000"/>
                  <a:gd name="connsiteY86" fmla="*/ 9575 h 10441"/>
                  <a:gd name="connsiteX87" fmla="*/ 9296 w 10000"/>
                  <a:gd name="connsiteY87" fmla="*/ 10172 h 10441"/>
                  <a:gd name="connsiteX88" fmla="*/ 9108 w 10000"/>
                  <a:gd name="connsiteY88" fmla="*/ 10411 h 10441"/>
                  <a:gd name="connsiteX89" fmla="*/ 8826 w 10000"/>
                  <a:gd name="connsiteY89" fmla="*/ 10172 h 10441"/>
                  <a:gd name="connsiteX90" fmla="*/ 6948 w 10000"/>
                  <a:gd name="connsiteY90" fmla="*/ 10142 h 10441"/>
                  <a:gd name="connsiteX91" fmla="*/ 6620 w 10000"/>
                  <a:gd name="connsiteY91" fmla="*/ 10441 h 10441"/>
                  <a:gd name="connsiteX92" fmla="*/ 6056 w 10000"/>
                  <a:gd name="connsiteY92" fmla="*/ 10411 h 10441"/>
                  <a:gd name="connsiteX0" fmla="*/ 6056 w 10000"/>
                  <a:gd name="connsiteY0" fmla="*/ 10411 h 10441"/>
                  <a:gd name="connsiteX1" fmla="*/ 6150 w 10000"/>
                  <a:gd name="connsiteY1" fmla="*/ 9575 h 10441"/>
                  <a:gd name="connsiteX2" fmla="*/ 6432 w 10000"/>
                  <a:gd name="connsiteY2" fmla="*/ 8769 h 10441"/>
                  <a:gd name="connsiteX3" fmla="*/ 5634 w 10000"/>
                  <a:gd name="connsiteY3" fmla="*/ 8590 h 10441"/>
                  <a:gd name="connsiteX4" fmla="*/ 5399 w 10000"/>
                  <a:gd name="connsiteY4" fmla="*/ 8411 h 10441"/>
                  <a:gd name="connsiteX5" fmla="*/ 5023 w 10000"/>
                  <a:gd name="connsiteY5" fmla="*/ 8501 h 10441"/>
                  <a:gd name="connsiteX6" fmla="*/ 4695 w 10000"/>
                  <a:gd name="connsiteY6" fmla="*/ 7934 h 10441"/>
                  <a:gd name="connsiteX7" fmla="*/ 4131 w 10000"/>
                  <a:gd name="connsiteY7" fmla="*/ 7575 h 10441"/>
                  <a:gd name="connsiteX8" fmla="*/ 3709 w 10000"/>
                  <a:gd name="connsiteY8" fmla="*/ 7605 h 10441"/>
                  <a:gd name="connsiteX9" fmla="*/ 3803 w 10000"/>
                  <a:gd name="connsiteY9" fmla="*/ 7784 h 10441"/>
                  <a:gd name="connsiteX10" fmla="*/ 3333 w 10000"/>
                  <a:gd name="connsiteY10" fmla="*/ 7814 h 10441"/>
                  <a:gd name="connsiteX11" fmla="*/ 3286 w 10000"/>
                  <a:gd name="connsiteY11" fmla="*/ 7128 h 10441"/>
                  <a:gd name="connsiteX12" fmla="*/ 2535 w 10000"/>
                  <a:gd name="connsiteY12" fmla="*/ 7098 h 10441"/>
                  <a:gd name="connsiteX13" fmla="*/ 2629 w 10000"/>
                  <a:gd name="connsiteY13" fmla="*/ 6799 h 10441"/>
                  <a:gd name="connsiteX14" fmla="*/ 2300 w 10000"/>
                  <a:gd name="connsiteY14" fmla="*/ 6710 h 10441"/>
                  <a:gd name="connsiteX15" fmla="*/ 2113 w 10000"/>
                  <a:gd name="connsiteY15" fmla="*/ 6202 h 10441"/>
                  <a:gd name="connsiteX16" fmla="*/ 2441 w 10000"/>
                  <a:gd name="connsiteY16" fmla="*/ 6053 h 10441"/>
                  <a:gd name="connsiteX17" fmla="*/ 2911 w 10000"/>
                  <a:gd name="connsiteY17" fmla="*/ 5665 h 10441"/>
                  <a:gd name="connsiteX18" fmla="*/ 2629 w 10000"/>
                  <a:gd name="connsiteY18" fmla="*/ 5456 h 10441"/>
                  <a:gd name="connsiteX19" fmla="*/ 3192 w 10000"/>
                  <a:gd name="connsiteY19" fmla="*/ 5128 h 10441"/>
                  <a:gd name="connsiteX20" fmla="*/ 2629 w 10000"/>
                  <a:gd name="connsiteY20" fmla="*/ 5128 h 10441"/>
                  <a:gd name="connsiteX21" fmla="*/ 2629 w 10000"/>
                  <a:gd name="connsiteY21" fmla="*/ 4769 h 10441"/>
                  <a:gd name="connsiteX22" fmla="*/ 2817 w 10000"/>
                  <a:gd name="connsiteY22" fmla="*/ 4202 h 10441"/>
                  <a:gd name="connsiteX23" fmla="*/ 2582 w 10000"/>
                  <a:gd name="connsiteY23" fmla="*/ 3725 h 10441"/>
                  <a:gd name="connsiteX24" fmla="*/ 2019 w 10000"/>
                  <a:gd name="connsiteY24" fmla="*/ 3993 h 10441"/>
                  <a:gd name="connsiteX25" fmla="*/ 1643 w 10000"/>
                  <a:gd name="connsiteY25" fmla="*/ 3725 h 10441"/>
                  <a:gd name="connsiteX26" fmla="*/ 1315 w 10000"/>
                  <a:gd name="connsiteY26" fmla="*/ 3725 h 10441"/>
                  <a:gd name="connsiteX27" fmla="*/ 1925 w 10000"/>
                  <a:gd name="connsiteY27" fmla="*/ 3038 h 10441"/>
                  <a:gd name="connsiteX28" fmla="*/ 1831 w 10000"/>
                  <a:gd name="connsiteY28" fmla="*/ 2799 h 10441"/>
                  <a:gd name="connsiteX29" fmla="*/ 1315 w 10000"/>
                  <a:gd name="connsiteY29" fmla="*/ 2799 h 10441"/>
                  <a:gd name="connsiteX30" fmla="*/ 939 w 10000"/>
                  <a:gd name="connsiteY30" fmla="*/ 2620 h 10441"/>
                  <a:gd name="connsiteX31" fmla="*/ 610 w 10000"/>
                  <a:gd name="connsiteY31" fmla="*/ 2590 h 10441"/>
                  <a:gd name="connsiteX32" fmla="*/ 798 w 10000"/>
                  <a:gd name="connsiteY32" fmla="*/ 2292 h 10441"/>
                  <a:gd name="connsiteX33" fmla="*/ 188 w 10000"/>
                  <a:gd name="connsiteY33" fmla="*/ 2501 h 10441"/>
                  <a:gd name="connsiteX34" fmla="*/ 0 w 10000"/>
                  <a:gd name="connsiteY34" fmla="*/ 2471 h 10441"/>
                  <a:gd name="connsiteX35" fmla="*/ 751 w 10000"/>
                  <a:gd name="connsiteY35" fmla="*/ 2142 h 10441"/>
                  <a:gd name="connsiteX36" fmla="*/ 986 w 10000"/>
                  <a:gd name="connsiteY36" fmla="*/ 2142 h 10441"/>
                  <a:gd name="connsiteX37" fmla="*/ 1784 w 10000"/>
                  <a:gd name="connsiteY37" fmla="*/ 2142 h 10441"/>
                  <a:gd name="connsiteX38" fmla="*/ 1033 w 10000"/>
                  <a:gd name="connsiteY38" fmla="*/ 2202 h 10441"/>
                  <a:gd name="connsiteX39" fmla="*/ 986 w 10000"/>
                  <a:gd name="connsiteY39" fmla="*/ 2292 h 10441"/>
                  <a:gd name="connsiteX40" fmla="*/ 1878 w 10000"/>
                  <a:gd name="connsiteY40" fmla="*/ 2262 h 10441"/>
                  <a:gd name="connsiteX41" fmla="*/ 2066 w 10000"/>
                  <a:gd name="connsiteY41" fmla="*/ 2501 h 10441"/>
                  <a:gd name="connsiteX42" fmla="*/ 2629 w 10000"/>
                  <a:gd name="connsiteY42" fmla="*/ 2411 h 10441"/>
                  <a:gd name="connsiteX43" fmla="*/ 2770 w 10000"/>
                  <a:gd name="connsiteY43" fmla="*/ 2023 h 10441"/>
                  <a:gd name="connsiteX44" fmla="*/ 3146 w 10000"/>
                  <a:gd name="connsiteY44" fmla="*/ 1754 h 10441"/>
                  <a:gd name="connsiteX45" fmla="*/ 3005 w 10000"/>
                  <a:gd name="connsiteY45" fmla="*/ 1486 h 10441"/>
                  <a:gd name="connsiteX46" fmla="*/ 2723 w 10000"/>
                  <a:gd name="connsiteY46" fmla="*/ 1516 h 10441"/>
                  <a:gd name="connsiteX47" fmla="*/ 2535 w 10000"/>
                  <a:gd name="connsiteY47" fmla="*/ 1277 h 10441"/>
                  <a:gd name="connsiteX48" fmla="*/ 3146 w 10000"/>
                  <a:gd name="connsiteY48" fmla="*/ 1187 h 10441"/>
                  <a:gd name="connsiteX49" fmla="*/ 2676 w 10000"/>
                  <a:gd name="connsiteY49" fmla="*/ 680 h 10441"/>
                  <a:gd name="connsiteX50" fmla="*/ 2300 w 10000"/>
                  <a:gd name="connsiteY50" fmla="*/ 740 h 10441"/>
                  <a:gd name="connsiteX51" fmla="*/ 2254 w 10000"/>
                  <a:gd name="connsiteY51" fmla="*/ 560 h 10441"/>
                  <a:gd name="connsiteX52" fmla="*/ 2629 w 10000"/>
                  <a:gd name="connsiteY52" fmla="*/ 441 h 10441"/>
                  <a:gd name="connsiteX53" fmla="*/ 2497 w 10000"/>
                  <a:gd name="connsiteY53" fmla="*/ 0 h 10441"/>
                  <a:gd name="connsiteX54" fmla="*/ 3549 w 10000"/>
                  <a:gd name="connsiteY54" fmla="*/ 130 h 10441"/>
                  <a:gd name="connsiteX55" fmla="*/ 4601 w 10000"/>
                  <a:gd name="connsiteY55" fmla="*/ 769 h 10441"/>
                  <a:gd name="connsiteX56" fmla="*/ 4695 w 10000"/>
                  <a:gd name="connsiteY56" fmla="*/ 1068 h 10441"/>
                  <a:gd name="connsiteX57" fmla="*/ 4413 w 10000"/>
                  <a:gd name="connsiteY57" fmla="*/ 1307 h 10441"/>
                  <a:gd name="connsiteX58" fmla="*/ 5562 w 10000"/>
                  <a:gd name="connsiteY58" fmla="*/ 1016 h 10441"/>
                  <a:gd name="connsiteX59" fmla="*/ 5634 w 10000"/>
                  <a:gd name="connsiteY59" fmla="*/ 1426 h 10441"/>
                  <a:gd name="connsiteX60" fmla="*/ 5915 w 10000"/>
                  <a:gd name="connsiteY60" fmla="*/ 1277 h 10441"/>
                  <a:gd name="connsiteX61" fmla="*/ 6103 w 10000"/>
                  <a:gd name="connsiteY61" fmla="*/ 1605 h 10441"/>
                  <a:gd name="connsiteX62" fmla="*/ 5681 w 10000"/>
                  <a:gd name="connsiteY62" fmla="*/ 1844 h 10441"/>
                  <a:gd name="connsiteX63" fmla="*/ 6009 w 10000"/>
                  <a:gd name="connsiteY63" fmla="*/ 1963 h 10441"/>
                  <a:gd name="connsiteX64" fmla="*/ 5915 w 10000"/>
                  <a:gd name="connsiteY64" fmla="*/ 2381 h 10441"/>
                  <a:gd name="connsiteX65" fmla="*/ 5446 w 10000"/>
                  <a:gd name="connsiteY65" fmla="*/ 2710 h 10441"/>
                  <a:gd name="connsiteX66" fmla="*/ 7042 w 10000"/>
                  <a:gd name="connsiteY66" fmla="*/ 3247 h 10441"/>
                  <a:gd name="connsiteX67" fmla="*/ 6620 w 10000"/>
                  <a:gd name="connsiteY67" fmla="*/ 3486 h 10441"/>
                  <a:gd name="connsiteX68" fmla="*/ 6103 w 10000"/>
                  <a:gd name="connsiteY68" fmla="*/ 3396 h 10441"/>
                  <a:gd name="connsiteX69" fmla="*/ 5634 w 10000"/>
                  <a:gd name="connsiteY69" fmla="*/ 3486 h 10441"/>
                  <a:gd name="connsiteX70" fmla="*/ 5728 w 10000"/>
                  <a:gd name="connsiteY70" fmla="*/ 3754 h 10441"/>
                  <a:gd name="connsiteX71" fmla="*/ 6056 w 10000"/>
                  <a:gd name="connsiteY71" fmla="*/ 3874 h 10441"/>
                  <a:gd name="connsiteX72" fmla="*/ 6150 w 10000"/>
                  <a:gd name="connsiteY72" fmla="*/ 4590 h 10441"/>
                  <a:gd name="connsiteX73" fmla="*/ 5540 w 10000"/>
                  <a:gd name="connsiteY73" fmla="*/ 4620 h 10441"/>
                  <a:gd name="connsiteX74" fmla="*/ 5540 w 10000"/>
                  <a:gd name="connsiteY74" fmla="*/ 5038 h 10441"/>
                  <a:gd name="connsiteX75" fmla="*/ 4601 w 10000"/>
                  <a:gd name="connsiteY75" fmla="*/ 5456 h 10441"/>
                  <a:gd name="connsiteX76" fmla="*/ 4883 w 10000"/>
                  <a:gd name="connsiteY76" fmla="*/ 5844 h 10441"/>
                  <a:gd name="connsiteX77" fmla="*/ 4648 w 10000"/>
                  <a:gd name="connsiteY77" fmla="*/ 6202 h 10441"/>
                  <a:gd name="connsiteX78" fmla="*/ 5446 w 10000"/>
                  <a:gd name="connsiteY78" fmla="*/ 6889 h 10441"/>
                  <a:gd name="connsiteX79" fmla="*/ 6573 w 10000"/>
                  <a:gd name="connsiteY79" fmla="*/ 6889 h 10441"/>
                  <a:gd name="connsiteX80" fmla="*/ 7230 w 10000"/>
                  <a:gd name="connsiteY80" fmla="*/ 6769 h 10441"/>
                  <a:gd name="connsiteX81" fmla="*/ 7793 w 10000"/>
                  <a:gd name="connsiteY81" fmla="*/ 6919 h 10441"/>
                  <a:gd name="connsiteX82" fmla="*/ 8263 w 10000"/>
                  <a:gd name="connsiteY82" fmla="*/ 7307 h 10441"/>
                  <a:gd name="connsiteX83" fmla="*/ 8638 w 10000"/>
                  <a:gd name="connsiteY83" fmla="*/ 8053 h 10441"/>
                  <a:gd name="connsiteX84" fmla="*/ 9014 w 10000"/>
                  <a:gd name="connsiteY84" fmla="*/ 8023 h 10441"/>
                  <a:gd name="connsiteX85" fmla="*/ 10000 w 10000"/>
                  <a:gd name="connsiteY85" fmla="*/ 8769 h 10441"/>
                  <a:gd name="connsiteX86" fmla="*/ 8826 w 10000"/>
                  <a:gd name="connsiteY86" fmla="*/ 9575 h 10441"/>
                  <a:gd name="connsiteX87" fmla="*/ 9296 w 10000"/>
                  <a:gd name="connsiteY87" fmla="*/ 10172 h 10441"/>
                  <a:gd name="connsiteX88" fmla="*/ 9108 w 10000"/>
                  <a:gd name="connsiteY88" fmla="*/ 10411 h 10441"/>
                  <a:gd name="connsiteX89" fmla="*/ 8826 w 10000"/>
                  <a:gd name="connsiteY89" fmla="*/ 10172 h 10441"/>
                  <a:gd name="connsiteX90" fmla="*/ 6948 w 10000"/>
                  <a:gd name="connsiteY90" fmla="*/ 10142 h 10441"/>
                  <a:gd name="connsiteX91" fmla="*/ 6620 w 10000"/>
                  <a:gd name="connsiteY91" fmla="*/ 10441 h 10441"/>
                  <a:gd name="connsiteX92" fmla="*/ 6056 w 10000"/>
                  <a:gd name="connsiteY92" fmla="*/ 10411 h 10441"/>
                  <a:gd name="connsiteX0" fmla="*/ 6056 w 10000"/>
                  <a:gd name="connsiteY0" fmla="*/ 10411 h 10441"/>
                  <a:gd name="connsiteX1" fmla="*/ 6150 w 10000"/>
                  <a:gd name="connsiteY1" fmla="*/ 9575 h 10441"/>
                  <a:gd name="connsiteX2" fmla="*/ 6432 w 10000"/>
                  <a:gd name="connsiteY2" fmla="*/ 8769 h 10441"/>
                  <a:gd name="connsiteX3" fmla="*/ 5634 w 10000"/>
                  <a:gd name="connsiteY3" fmla="*/ 8590 h 10441"/>
                  <a:gd name="connsiteX4" fmla="*/ 5399 w 10000"/>
                  <a:gd name="connsiteY4" fmla="*/ 8411 h 10441"/>
                  <a:gd name="connsiteX5" fmla="*/ 5023 w 10000"/>
                  <a:gd name="connsiteY5" fmla="*/ 8501 h 10441"/>
                  <a:gd name="connsiteX6" fmla="*/ 4695 w 10000"/>
                  <a:gd name="connsiteY6" fmla="*/ 7934 h 10441"/>
                  <a:gd name="connsiteX7" fmla="*/ 4131 w 10000"/>
                  <a:gd name="connsiteY7" fmla="*/ 7575 h 10441"/>
                  <a:gd name="connsiteX8" fmla="*/ 3709 w 10000"/>
                  <a:gd name="connsiteY8" fmla="*/ 7605 h 10441"/>
                  <a:gd name="connsiteX9" fmla="*/ 3803 w 10000"/>
                  <a:gd name="connsiteY9" fmla="*/ 7784 h 10441"/>
                  <a:gd name="connsiteX10" fmla="*/ 3333 w 10000"/>
                  <a:gd name="connsiteY10" fmla="*/ 7814 h 10441"/>
                  <a:gd name="connsiteX11" fmla="*/ 3286 w 10000"/>
                  <a:gd name="connsiteY11" fmla="*/ 7128 h 10441"/>
                  <a:gd name="connsiteX12" fmla="*/ 2535 w 10000"/>
                  <a:gd name="connsiteY12" fmla="*/ 7098 h 10441"/>
                  <a:gd name="connsiteX13" fmla="*/ 2629 w 10000"/>
                  <a:gd name="connsiteY13" fmla="*/ 6799 h 10441"/>
                  <a:gd name="connsiteX14" fmla="*/ 2300 w 10000"/>
                  <a:gd name="connsiteY14" fmla="*/ 6710 h 10441"/>
                  <a:gd name="connsiteX15" fmla="*/ 2113 w 10000"/>
                  <a:gd name="connsiteY15" fmla="*/ 6202 h 10441"/>
                  <a:gd name="connsiteX16" fmla="*/ 2441 w 10000"/>
                  <a:gd name="connsiteY16" fmla="*/ 6053 h 10441"/>
                  <a:gd name="connsiteX17" fmla="*/ 2911 w 10000"/>
                  <a:gd name="connsiteY17" fmla="*/ 5665 h 10441"/>
                  <a:gd name="connsiteX18" fmla="*/ 2629 w 10000"/>
                  <a:gd name="connsiteY18" fmla="*/ 5456 h 10441"/>
                  <a:gd name="connsiteX19" fmla="*/ 3192 w 10000"/>
                  <a:gd name="connsiteY19" fmla="*/ 5128 h 10441"/>
                  <a:gd name="connsiteX20" fmla="*/ 2629 w 10000"/>
                  <a:gd name="connsiteY20" fmla="*/ 5128 h 10441"/>
                  <a:gd name="connsiteX21" fmla="*/ 2629 w 10000"/>
                  <a:gd name="connsiteY21" fmla="*/ 4769 h 10441"/>
                  <a:gd name="connsiteX22" fmla="*/ 2817 w 10000"/>
                  <a:gd name="connsiteY22" fmla="*/ 4202 h 10441"/>
                  <a:gd name="connsiteX23" fmla="*/ 2582 w 10000"/>
                  <a:gd name="connsiteY23" fmla="*/ 3725 h 10441"/>
                  <a:gd name="connsiteX24" fmla="*/ 2019 w 10000"/>
                  <a:gd name="connsiteY24" fmla="*/ 3993 h 10441"/>
                  <a:gd name="connsiteX25" fmla="*/ 1643 w 10000"/>
                  <a:gd name="connsiteY25" fmla="*/ 3725 h 10441"/>
                  <a:gd name="connsiteX26" fmla="*/ 1315 w 10000"/>
                  <a:gd name="connsiteY26" fmla="*/ 3725 h 10441"/>
                  <a:gd name="connsiteX27" fmla="*/ 1925 w 10000"/>
                  <a:gd name="connsiteY27" fmla="*/ 3038 h 10441"/>
                  <a:gd name="connsiteX28" fmla="*/ 1831 w 10000"/>
                  <a:gd name="connsiteY28" fmla="*/ 2799 h 10441"/>
                  <a:gd name="connsiteX29" fmla="*/ 1315 w 10000"/>
                  <a:gd name="connsiteY29" fmla="*/ 2799 h 10441"/>
                  <a:gd name="connsiteX30" fmla="*/ 939 w 10000"/>
                  <a:gd name="connsiteY30" fmla="*/ 2620 h 10441"/>
                  <a:gd name="connsiteX31" fmla="*/ 610 w 10000"/>
                  <a:gd name="connsiteY31" fmla="*/ 2590 h 10441"/>
                  <a:gd name="connsiteX32" fmla="*/ 798 w 10000"/>
                  <a:gd name="connsiteY32" fmla="*/ 2292 h 10441"/>
                  <a:gd name="connsiteX33" fmla="*/ 188 w 10000"/>
                  <a:gd name="connsiteY33" fmla="*/ 2501 h 10441"/>
                  <a:gd name="connsiteX34" fmla="*/ 0 w 10000"/>
                  <a:gd name="connsiteY34" fmla="*/ 2471 h 10441"/>
                  <a:gd name="connsiteX35" fmla="*/ 751 w 10000"/>
                  <a:gd name="connsiteY35" fmla="*/ 2142 h 10441"/>
                  <a:gd name="connsiteX36" fmla="*/ 986 w 10000"/>
                  <a:gd name="connsiteY36" fmla="*/ 2142 h 10441"/>
                  <a:gd name="connsiteX37" fmla="*/ 1784 w 10000"/>
                  <a:gd name="connsiteY37" fmla="*/ 2142 h 10441"/>
                  <a:gd name="connsiteX38" fmla="*/ 1033 w 10000"/>
                  <a:gd name="connsiteY38" fmla="*/ 2202 h 10441"/>
                  <a:gd name="connsiteX39" fmla="*/ 986 w 10000"/>
                  <a:gd name="connsiteY39" fmla="*/ 2292 h 10441"/>
                  <a:gd name="connsiteX40" fmla="*/ 1878 w 10000"/>
                  <a:gd name="connsiteY40" fmla="*/ 2262 h 10441"/>
                  <a:gd name="connsiteX41" fmla="*/ 2066 w 10000"/>
                  <a:gd name="connsiteY41" fmla="*/ 2501 h 10441"/>
                  <a:gd name="connsiteX42" fmla="*/ 2629 w 10000"/>
                  <a:gd name="connsiteY42" fmla="*/ 2411 h 10441"/>
                  <a:gd name="connsiteX43" fmla="*/ 2770 w 10000"/>
                  <a:gd name="connsiteY43" fmla="*/ 2023 h 10441"/>
                  <a:gd name="connsiteX44" fmla="*/ 3146 w 10000"/>
                  <a:gd name="connsiteY44" fmla="*/ 1754 h 10441"/>
                  <a:gd name="connsiteX45" fmla="*/ 3005 w 10000"/>
                  <a:gd name="connsiteY45" fmla="*/ 1486 h 10441"/>
                  <a:gd name="connsiteX46" fmla="*/ 2723 w 10000"/>
                  <a:gd name="connsiteY46" fmla="*/ 1516 h 10441"/>
                  <a:gd name="connsiteX47" fmla="*/ 2535 w 10000"/>
                  <a:gd name="connsiteY47" fmla="*/ 1277 h 10441"/>
                  <a:gd name="connsiteX48" fmla="*/ 3146 w 10000"/>
                  <a:gd name="connsiteY48" fmla="*/ 1187 h 10441"/>
                  <a:gd name="connsiteX49" fmla="*/ 2676 w 10000"/>
                  <a:gd name="connsiteY49" fmla="*/ 680 h 10441"/>
                  <a:gd name="connsiteX50" fmla="*/ 2300 w 10000"/>
                  <a:gd name="connsiteY50" fmla="*/ 740 h 10441"/>
                  <a:gd name="connsiteX51" fmla="*/ 2254 w 10000"/>
                  <a:gd name="connsiteY51" fmla="*/ 560 h 10441"/>
                  <a:gd name="connsiteX52" fmla="*/ 2629 w 10000"/>
                  <a:gd name="connsiteY52" fmla="*/ 441 h 10441"/>
                  <a:gd name="connsiteX53" fmla="*/ 2497 w 10000"/>
                  <a:gd name="connsiteY53" fmla="*/ 0 h 10441"/>
                  <a:gd name="connsiteX54" fmla="*/ 3549 w 10000"/>
                  <a:gd name="connsiteY54" fmla="*/ 130 h 10441"/>
                  <a:gd name="connsiteX55" fmla="*/ 4601 w 10000"/>
                  <a:gd name="connsiteY55" fmla="*/ 769 h 10441"/>
                  <a:gd name="connsiteX56" fmla="*/ 4695 w 10000"/>
                  <a:gd name="connsiteY56" fmla="*/ 1068 h 10441"/>
                  <a:gd name="connsiteX57" fmla="*/ 4413 w 10000"/>
                  <a:gd name="connsiteY57" fmla="*/ 1307 h 10441"/>
                  <a:gd name="connsiteX58" fmla="*/ 5562 w 10000"/>
                  <a:gd name="connsiteY58" fmla="*/ 1016 h 10441"/>
                  <a:gd name="connsiteX59" fmla="*/ 5634 w 10000"/>
                  <a:gd name="connsiteY59" fmla="*/ 1426 h 10441"/>
                  <a:gd name="connsiteX60" fmla="*/ 5915 w 10000"/>
                  <a:gd name="connsiteY60" fmla="*/ 1277 h 10441"/>
                  <a:gd name="connsiteX61" fmla="*/ 6103 w 10000"/>
                  <a:gd name="connsiteY61" fmla="*/ 1605 h 10441"/>
                  <a:gd name="connsiteX62" fmla="*/ 5681 w 10000"/>
                  <a:gd name="connsiteY62" fmla="*/ 1844 h 10441"/>
                  <a:gd name="connsiteX63" fmla="*/ 6009 w 10000"/>
                  <a:gd name="connsiteY63" fmla="*/ 1963 h 10441"/>
                  <a:gd name="connsiteX64" fmla="*/ 5915 w 10000"/>
                  <a:gd name="connsiteY64" fmla="*/ 2381 h 10441"/>
                  <a:gd name="connsiteX65" fmla="*/ 6553 w 10000"/>
                  <a:gd name="connsiteY65" fmla="*/ 2835 h 10441"/>
                  <a:gd name="connsiteX66" fmla="*/ 7042 w 10000"/>
                  <a:gd name="connsiteY66" fmla="*/ 3247 h 10441"/>
                  <a:gd name="connsiteX67" fmla="*/ 6620 w 10000"/>
                  <a:gd name="connsiteY67" fmla="*/ 3486 h 10441"/>
                  <a:gd name="connsiteX68" fmla="*/ 6103 w 10000"/>
                  <a:gd name="connsiteY68" fmla="*/ 3396 h 10441"/>
                  <a:gd name="connsiteX69" fmla="*/ 5634 w 10000"/>
                  <a:gd name="connsiteY69" fmla="*/ 3486 h 10441"/>
                  <a:gd name="connsiteX70" fmla="*/ 5728 w 10000"/>
                  <a:gd name="connsiteY70" fmla="*/ 3754 h 10441"/>
                  <a:gd name="connsiteX71" fmla="*/ 6056 w 10000"/>
                  <a:gd name="connsiteY71" fmla="*/ 3874 h 10441"/>
                  <a:gd name="connsiteX72" fmla="*/ 6150 w 10000"/>
                  <a:gd name="connsiteY72" fmla="*/ 4590 h 10441"/>
                  <a:gd name="connsiteX73" fmla="*/ 5540 w 10000"/>
                  <a:gd name="connsiteY73" fmla="*/ 4620 h 10441"/>
                  <a:gd name="connsiteX74" fmla="*/ 5540 w 10000"/>
                  <a:gd name="connsiteY74" fmla="*/ 5038 h 10441"/>
                  <a:gd name="connsiteX75" fmla="*/ 4601 w 10000"/>
                  <a:gd name="connsiteY75" fmla="*/ 5456 h 10441"/>
                  <a:gd name="connsiteX76" fmla="*/ 4883 w 10000"/>
                  <a:gd name="connsiteY76" fmla="*/ 5844 h 10441"/>
                  <a:gd name="connsiteX77" fmla="*/ 4648 w 10000"/>
                  <a:gd name="connsiteY77" fmla="*/ 6202 h 10441"/>
                  <a:gd name="connsiteX78" fmla="*/ 5446 w 10000"/>
                  <a:gd name="connsiteY78" fmla="*/ 6889 h 10441"/>
                  <a:gd name="connsiteX79" fmla="*/ 6573 w 10000"/>
                  <a:gd name="connsiteY79" fmla="*/ 6889 h 10441"/>
                  <a:gd name="connsiteX80" fmla="*/ 7230 w 10000"/>
                  <a:gd name="connsiteY80" fmla="*/ 6769 h 10441"/>
                  <a:gd name="connsiteX81" fmla="*/ 7793 w 10000"/>
                  <a:gd name="connsiteY81" fmla="*/ 6919 h 10441"/>
                  <a:gd name="connsiteX82" fmla="*/ 8263 w 10000"/>
                  <a:gd name="connsiteY82" fmla="*/ 7307 h 10441"/>
                  <a:gd name="connsiteX83" fmla="*/ 8638 w 10000"/>
                  <a:gd name="connsiteY83" fmla="*/ 8053 h 10441"/>
                  <a:gd name="connsiteX84" fmla="*/ 9014 w 10000"/>
                  <a:gd name="connsiteY84" fmla="*/ 8023 h 10441"/>
                  <a:gd name="connsiteX85" fmla="*/ 10000 w 10000"/>
                  <a:gd name="connsiteY85" fmla="*/ 8769 h 10441"/>
                  <a:gd name="connsiteX86" fmla="*/ 8826 w 10000"/>
                  <a:gd name="connsiteY86" fmla="*/ 9575 h 10441"/>
                  <a:gd name="connsiteX87" fmla="*/ 9296 w 10000"/>
                  <a:gd name="connsiteY87" fmla="*/ 10172 h 10441"/>
                  <a:gd name="connsiteX88" fmla="*/ 9108 w 10000"/>
                  <a:gd name="connsiteY88" fmla="*/ 10411 h 10441"/>
                  <a:gd name="connsiteX89" fmla="*/ 8826 w 10000"/>
                  <a:gd name="connsiteY89" fmla="*/ 10172 h 10441"/>
                  <a:gd name="connsiteX90" fmla="*/ 6948 w 10000"/>
                  <a:gd name="connsiteY90" fmla="*/ 10142 h 10441"/>
                  <a:gd name="connsiteX91" fmla="*/ 6620 w 10000"/>
                  <a:gd name="connsiteY91" fmla="*/ 10441 h 10441"/>
                  <a:gd name="connsiteX92" fmla="*/ 6056 w 10000"/>
                  <a:gd name="connsiteY92" fmla="*/ 10411 h 10441"/>
                  <a:gd name="connsiteX0" fmla="*/ 6056 w 10000"/>
                  <a:gd name="connsiteY0" fmla="*/ 10411 h 10441"/>
                  <a:gd name="connsiteX1" fmla="*/ 6150 w 10000"/>
                  <a:gd name="connsiteY1" fmla="*/ 9575 h 10441"/>
                  <a:gd name="connsiteX2" fmla="*/ 6432 w 10000"/>
                  <a:gd name="connsiteY2" fmla="*/ 8769 h 10441"/>
                  <a:gd name="connsiteX3" fmla="*/ 5634 w 10000"/>
                  <a:gd name="connsiteY3" fmla="*/ 8590 h 10441"/>
                  <a:gd name="connsiteX4" fmla="*/ 5399 w 10000"/>
                  <a:gd name="connsiteY4" fmla="*/ 8411 h 10441"/>
                  <a:gd name="connsiteX5" fmla="*/ 5023 w 10000"/>
                  <a:gd name="connsiteY5" fmla="*/ 8501 h 10441"/>
                  <a:gd name="connsiteX6" fmla="*/ 4695 w 10000"/>
                  <a:gd name="connsiteY6" fmla="*/ 7934 h 10441"/>
                  <a:gd name="connsiteX7" fmla="*/ 4131 w 10000"/>
                  <a:gd name="connsiteY7" fmla="*/ 7575 h 10441"/>
                  <a:gd name="connsiteX8" fmla="*/ 3709 w 10000"/>
                  <a:gd name="connsiteY8" fmla="*/ 7605 h 10441"/>
                  <a:gd name="connsiteX9" fmla="*/ 3803 w 10000"/>
                  <a:gd name="connsiteY9" fmla="*/ 7784 h 10441"/>
                  <a:gd name="connsiteX10" fmla="*/ 3333 w 10000"/>
                  <a:gd name="connsiteY10" fmla="*/ 7814 h 10441"/>
                  <a:gd name="connsiteX11" fmla="*/ 3286 w 10000"/>
                  <a:gd name="connsiteY11" fmla="*/ 7128 h 10441"/>
                  <a:gd name="connsiteX12" fmla="*/ 2535 w 10000"/>
                  <a:gd name="connsiteY12" fmla="*/ 7098 h 10441"/>
                  <a:gd name="connsiteX13" fmla="*/ 2629 w 10000"/>
                  <a:gd name="connsiteY13" fmla="*/ 6799 h 10441"/>
                  <a:gd name="connsiteX14" fmla="*/ 2300 w 10000"/>
                  <a:gd name="connsiteY14" fmla="*/ 6710 h 10441"/>
                  <a:gd name="connsiteX15" fmla="*/ 2113 w 10000"/>
                  <a:gd name="connsiteY15" fmla="*/ 6202 h 10441"/>
                  <a:gd name="connsiteX16" fmla="*/ 2441 w 10000"/>
                  <a:gd name="connsiteY16" fmla="*/ 6053 h 10441"/>
                  <a:gd name="connsiteX17" fmla="*/ 2911 w 10000"/>
                  <a:gd name="connsiteY17" fmla="*/ 5665 h 10441"/>
                  <a:gd name="connsiteX18" fmla="*/ 2629 w 10000"/>
                  <a:gd name="connsiteY18" fmla="*/ 5456 h 10441"/>
                  <a:gd name="connsiteX19" fmla="*/ 3192 w 10000"/>
                  <a:gd name="connsiteY19" fmla="*/ 5128 h 10441"/>
                  <a:gd name="connsiteX20" fmla="*/ 2629 w 10000"/>
                  <a:gd name="connsiteY20" fmla="*/ 5128 h 10441"/>
                  <a:gd name="connsiteX21" fmla="*/ 2629 w 10000"/>
                  <a:gd name="connsiteY21" fmla="*/ 4769 h 10441"/>
                  <a:gd name="connsiteX22" fmla="*/ 2817 w 10000"/>
                  <a:gd name="connsiteY22" fmla="*/ 4202 h 10441"/>
                  <a:gd name="connsiteX23" fmla="*/ 2582 w 10000"/>
                  <a:gd name="connsiteY23" fmla="*/ 3725 h 10441"/>
                  <a:gd name="connsiteX24" fmla="*/ 2019 w 10000"/>
                  <a:gd name="connsiteY24" fmla="*/ 3993 h 10441"/>
                  <a:gd name="connsiteX25" fmla="*/ 1643 w 10000"/>
                  <a:gd name="connsiteY25" fmla="*/ 3725 h 10441"/>
                  <a:gd name="connsiteX26" fmla="*/ 1315 w 10000"/>
                  <a:gd name="connsiteY26" fmla="*/ 3725 h 10441"/>
                  <a:gd name="connsiteX27" fmla="*/ 1925 w 10000"/>
                  <a:gd name="connsiteY27" fmla="*/ 3038 h 10441"/>
                  <a:gd name="connsiteX28" fmla="*/ 1831 w 10000"/>
                  <a:gd name="connsiteY28" fmla="*/ 2799 h 10441"/>
                  <a:gd name="connsiteX29" fmla="*/ 1315 w 10000"/>
                  <a:gd name="connsiteY29" fmla="*/ 2799 h 10441"/>
                  <a:gd name="connsiteX30" fmla="*/ 939 w 10000"/>
                  <a:gd name="connsiteY30" fmla="*/ 2620 h 10441"/>
                  <a:gd name="connsiteX31" fmla="*/ 610 w 10000"/>
                  <a:gd name="connsiteY31" fmla="*/ 2590 h 10441"/>
                  <a:gd name="connsiteX32" fmla="*/ 798 w 10000"/>
                  <a:gd name="connsiteY32" fmla="*/ 2292 h 10441"/>
                  <a:gd name="connsiteX33" fmla="*/ 188 w 10000"/>
                  <a:gd name="connsiteY33" fmla="*/ 2501 h 10441"/>
                  <a:gd name="connsiteX34" fmla="*/ 0 w 10000"/>
                  <a:gd name="connsiteY34" fmla="*/ 2471 h 10441"/>
                  <a:gd name="connsiteX35" fmla="*/ 751 w 10000"/>
                  <a:gd name="connsiteY35" fmla="*/ 2142 h 10441"/>
                  <a:gd name="connsiteX36" fmla="*/ 986 w 10000"/>
                  <a:gd name="connsiteY36" fmla="*/ 2142 h 10441"/>
                  <a:gd name="connsiteX37" fmla="*/ 1784 w 10000"/>
                  <a:gd name="connsiteY37" fmla="*/ 2142 h 10441"/>
                  <a:gd name="connsiteX38" fmla="*/ 1033 w 10000"/>
                  <a:gd name="connsiteY38" fmla="*/ 2202 h 10441"/>
                  <a:gd name="connsiteX39" fmla="*/ 986 w 10000"/>
                  <a:gd name="connsiteY39" fmla="*/ 2292 h 10441"/>
                  <a:gd name="connsiteX40" fmla="*/ 1878 w 10000"/>
                  <a:gd name="connsiteY40" fmla="*/ 2262 h 10441"/>
                  <a:gd name="connsiteX41" fmla="*/ 2066 w 10000"/>
                  <a:gd name="connsiteY41" fmla="*/ 2501 h 10441"/>
                  <a:gd name="connsiteX42" fmla="*/ 1854 w 10000"/>
                  <a:gd name="connsiteY42" fmla="*/ 1859 h 10441"/>
                  <a:gd name="connsiteX43" fmla="*/ 2770 w 10000"/>
                  <a:gd name="connsiteY43" fmla="*/ 2023 h 10441"/>
                  <a:gd name="connsiteX44" fmla="*/ 3146 w 10000"/>
                  <a:gd name="connsiteY44" fmla="*/ 1754 h 10441"/>
                  <a:gd name="connsiteX45" fmla="*/ 3005 w 10000"/>
                  <a:gd name="connsiteY45" fmla="*/ 1486 h 10441"/>
                  <a:gd name="connsiteX46" fmla="*/ 2723 w 10000"/>
                  <a:gd name="connsiteY46" fmla="*/ 1516 h 10441"/>
                  <a:gd name="connsiteX47" fmla="*/ 2535 w 10000"/>
                  <a:gd name="connsiteY47" fmla="*/ 1277 h 10441"/>
                  <a:gd name="connsiteX48" fmla="*/ 3146 w 10000"/>
                  <a:gd name="connsiteY48" fmla="*/ 1187 h 10441"/>
                  <a:gd name="connsiteX49" fmla="*/ 2676 w 10000"/>
                  <a:gd name="connsiteY49" fmla="*/ 680 h 10441"/>
                  <a:gd name="connsiteX50" fmla="*/ 2300 w 10000"/>
                  <a:gd name="connsiteY50" fmla="*/ 740 h 10441"/>
                  <a:gd name="connsiteX51" fmla="*/ 2254 w 10000"/>
                  <a:gd name="connsiteY51" fmla="*/ 560 h 10441"/>
                  <a:gd name="connsiteX52" fmla="*/ 2629 w 10000"/>
                  <a:gd name="connsiteY52" fmla="*/ 441 h 10441"/>
                  <a:gd name="connsiteX53" fmla="*/ 2497 w 10000"/>
                  <a:gd name="connsiteY53" fmla="*/ 0 h 10441"/>
                  <a:gd name="connsiteX54" fmla="*/ 3549 w 10000"/>
                  <a:gd name="connsiteY54" fmla="*/ 130 h 10441"/>
                  <a:gd name="connsiteX55" fmla="*/ 4601 w 10000"/>
                  <a:gd name="connsiteY55" fmla="*/ 769 h 10441"/>
                  <a:gd name="connsiteX56" fmla="*/ 4695 w 10000"/>
                  <a:gd name="connsiteY56" fmla="*/ 1068 h 10441"/>
                  <a:gd name="connsiteX57" fmla="*/ 4413 w 10000"/>
                  <a:gd name="connsiteY57" fmla="*/ 1307 h 10441"/>
                  <a:gd name="connsiteX58" fmla="*/ 5562 w 10000"/>
                  <a:gd name="connsiteY58" fmla="*/ 1016 h 10441"/>
                  <a:gd name="connsiteX59" fmla="*/ 5634 w 10000"/>
                  <a:gd name="connsiteY59" fmla="*/ 1426 h 10441"/>
                  <a:gd name="connsiteX60" fmla="*/ 5915 w 10000"/>
                  <a:gd name="connsiteY60" fmla="*/ 1277 h 10441"/>
                  <a:gd name="connsiteX61" fmla="*/ 6103 w 10000"/>
                  <a:gd name="connsiteY61" fmla="*/ 1605 h 10441"/>
                  <a:gd name="connsiteX62" fmla="*/ 5681 w 10000"/>
                  <a:gd name="connsiteY62" fmla="*/ 1844 h 10441"/>
                  <a:gd name="connsiteX63" fmla="*/ 6009 w 10000"/>
                  <a:gd name="connsiteY63" fmla="*/ 1963 h 10441"/>
                  <a:gd name="connsiteX64" fmla="*/ 5915 w 10000"/>
                  <a:gd name="connsiteY64" fmla="*/ 2381 h 10441"/>
                  <a:gd name="connsiteX65" fmla="*/ 6553 w 10000"/>
                  <a:gd name="connsiteY65" fmla="*/ 2835 h 10441"/>
                  <a:gd name="connsiteX66" fmla="*/ 7042 w 10000"/>
                  <a:gd name="connsiteY66" fmla="*/ 3247 h 10441"/>
                  <a:gd name="connsiteX67" fmla="*/ 6620 w 10000"/>
                  <a:gd name="connsiteY67" fmla="*/ 3486 h 10441"/>
                  <a:gd name="connsiteX68" fmla="*/ 6103 w 10000"/>
                  <a:gd name="connsiteY68" fmla="*/ 3396 h 10441"/>
                  <a:gd name="connsiteX69" fmla="*/ 5634 w 10000"/>
                  <a:gd name="connsiteY69" fmla="*/ 3486 h 10441"/>
                  <a:gd name="connsiteX70" fmla="*/ 5728 w 10000"/>
                  <a:gd name="connsiteY70" fmla="*/ 3754 h 10441"/>
                  <a:gd name="connsiteX71" fmla="*/ 6056 w 10000"/>
                  <a:gd name="connsiteY71" fmla="*/ 3874 h 10441"/>
                  <a:gd name="connsiteX72" fmla="*/ 6150 w 10000"/>
                  <a:gd name="connsiteY72" fmla="*/ 4590 h 10441"/>
                  <a:gd name="connsiteX73" fmla="*/ 5540 w 10000"/>
                  <a:gd name="connsiteY73" fmla="*/ 4620 h 10441"/>
                  <a:gd name="connsiteX74" fmla="*/ 5540 w 10000"/>
                  <a:gd name="connsiteY74" fmla="*/ 5038 h 10441"/>
                  <a:gd name="connsiteX75" fmla="*/ 4601 w 10000"/>
                  <a:gd name="connsiteY75" fmla="*/ 5456 h 10441"/>
                  <a:gd name="connsiteX76" fmla="*/ 4883 w 10000"/>
                  <a:gd name="connsiteY76" fmla="*/ 5844 h 10441"/>
                  <a:gd name="connsiteX77" fmla="*/ 4648 w 10000"/>
                  <a:gd name="connsiteY77" fmla="*/ 6202 h 10441"/>
                  <a:gd name="connsiteX78" fmla="*/ 5446 w 10000"/>
                  <a:gd name="connsiteY78" fmla="*/ 6889 h 10441"/>
                  <a:gd name="connsiteX79" fmla="*/ 6573 w 10000"/>
                  <a:gd name="connsiteY79" fmla="*/ 6889 h 10441"/>
                  <a:gd name="connsiteX80" fmla="*/ 7230 w 10000"/>
                  <a:gd name="connsiteY80" fmla="*/ 6769 h 10441"/>
                  <a:gd name="connsiteX81" fmla="*/ 7793 w 10000"/>
                  <a:gd name="connsiteY81" fmla="*/ 6919 h 10441"/>
                  <a:gd name="connsiteX82" fmla="*/ 8263 w 10000"/>
                  <a:gd name="connsiteY82" fmla="*/ 7307 h 10441"/>
                  <a:gd name="connsiteX83" fmla="*/ 8638 w 10000"/>
                  <a:gd name="connsiteY83" fmla="*/ 8053 h 10441"/>
                  <a:gd name="connsiteX84" fmla="*/ 9014 w 10000"/>
                  <a:gd name="connsiteY84" fmla="*/ 8023 h 10441"/>
                  <a:gd name="connsiteX85" fmla="*/ 10000 w 10000"/>
                  <a:gd name="connsiteY85" fmla="*/ 8769 h 10441"/>
                  <a:gd name="connsiteX86" fmla="*/ 8826 w 10000"/>
                  <a:gd name="connsiteY86" fmla="*/ 9575 h 10441"/>
                  <a:gd name="connsiteX87" fmla="*/ 9296 w 10000"/>
                  <a:gd name="connsiteY87" fmla="*/ 10172 h 10441"/>
                  <a:gd name="connsiteX88" fmla="*/ 9108 w 10000"/>
                  <a:gd name="connsiteY88" fmla="*/ 10411 h 10441"/>
                  <a:gd name="connsiteX89" fmla="*/ 8826 w 10000"/>
                  <a:gd name="connsiteY89" fmla="*/ 10172 h 10441"/>
                  <a:gd name="connsiteX90" fmla="*/ 6948 w 10000"/>
                  <a:gd name="connsiteY90" fmla="*/ 10142 h 10441"/>
                  <a:gd name="connsiteX91" fmla="*/ 6620 w 10000"/>
                  <a:gd name="connsiteY91" fmla="*/ 10441 h 10441"/>
                  <a:gd name="connsiteX92" fmla="*/ 6056 w 10000"/>
                  <a:gd name="connsiteY92" fmla="*/ 10411 h 10441"/>
                  <a:gd name="connsiteX0" fmla="*/ 6056 w 10000"/>
                  <a:gd name="connsiteY0" fmla="*/ 10411 h 10441"/>
                  <a:gd name="connsiteX1" fmla="*/ 6150 w 10000"/>
                  <a:gd name="connsiteY1" fmla="*/ 9575 h 10441"/>
                  <a:gd name="connsiteX2" fmla="*/ 6432 w 10000"/>
                  <a:gd name="connsiteY2" fmla="*/ 8769 h 10441"/>
                  <a:gd name="connsiteX3" fmla="*/ 5634 w 10000"/>
                  <a:gd name="connsiteY3" fmla="*/ 8590 h 10441"/>
                  <a:gd name="connsiteX4" fmla="*/ 5399 w 10000"/>
                  <a:gd name="connsiteY4" fmla="*/ 8411 h 10441"/>
                  <a:gd name="connsiteX5" fmla="*/ 5023 w 10000"/>
                  <a:gd name="connsiteY5" fmla="*/ 8501 h 10441"/>
                  <a:gd name="connsiteX6" fmla="*/ 4695 w 10000"/>
                  <a:gd name="connsiteY6" fmla="*/ 7934 h 10441"/>
                  <a:gd name="connsiteX7" fmla="*/ 4131 w 10000"/>
                  <a:gd name="connsiteY7" fmla="*/ 7575 h 10441"/>
                  <a:gd name="connsiteX8" fmla="*/ 3709 w 10000"/>
                  <a:gd name="connsiteY8" fmla="*/ 7605 h 10441"/>
                  <a:gd name="connsiteX9" fmla="*/ 3803 w 10000"/>
                  <a:gd name="connsiteY9" fmla="*/ 7784 h 10441"/>
                  <a:gd name="connsiteX10" fmla="*/ 3333 w 10000"/>
                  <a:gd name="connsiteY10" fmla="*/ 7814 h 10441"/>
                  <a:gd name="connsiteX11" fmla="*/ 3286 w 10000"/>
                  <a:gd name="connsiteY11" fmla="*/ 7128 h 10441"/>
                  <a:gd name="connsiteX12" fmla="*/ 2535 w 10000"/>
                  <a:gd name="connsiteY12" fmla="*/ 7098 h 10441"/>
                  <a:gd name="connsiteX13" fmla="*/ 2629 w 10000"/>
                  <a:gd name="connsiteY13" fmla="*/ 6799 h 10441"/>
                  <a:gd name="connsiteX14" fmla="*/ 2300 w 10000"/>
                  <a:gd name="connsiteY14" fmla="*/ 6710 h 10441"/>
                  <a:gd name="connsiteX15" fmla="*/ 2113 w 10000"/>
                  <a:gd name="connsiteY15" fmla="*/ 6202 h 10441"/>
                  <a:gd name="connsiteX16" fmla="*/ 2441 w 10000"/>
                  <a:gd name="connsiteY16" fmla="*/ 6053 h 10441"/>
                  <a:gd name="connsiteX17" fmla="*/ 2911 w 10000"/>
                  <a:gd name="connsiteY17" fmla="*/ 5665 h 10441"/>
                  <a:gd name="connsiteX18" fmla="*/ 2629 w 10000"/>
                  <a:gd name="connsiteY18" fmla="*/ 5456 h 10441"/>
                  <a:gd name="connsiteX19" fmla="*/ 3192 w 10000"/>
                  <a:gd name="connsiteY19" fmla="*/ 5128 h 10441"/>
                  <a:gd name="connsiteX20" fmla="*/ 2629 w 10000"/>
                  <a:gd name="connsiteY20" fmla="*/ 5128 h 10441"/>
                  <a:gd name="connsiteX21" fmla="*/ 2629 w 10000"/>
                  <a:gd name="connsiteY21" fmla="*/ 4769 h 10441"/>
                  <a:gd name="connsiteX22" fmla="*/ 2817 w 10000"/>
                  <a:gd name="connsiteY22" fmla="*/ 4202 h 10441"/>
                  <a:gd name="connsiteX23" fmla="*/ 2582 w 10000"/>
                  <a:gd name="connsiteY23" fmla="*/ 3725 h 10441"/>
                  <a:gd name="connsiteX24" fmla="*/ 2019 w 10000"/>
                  <a:gd name="connsiteY24" fmla="*/ 3993 h 10441"/>
                  <a:gd name="connsiteX25" fmla="*/ 1643 w 10000"/>
                  <a:gd name="connsiteY25" fmla="*/ 3725 h 10441"/>
                  <a:gd name="connsiteX26" fmla="*/ 1315 w 10000"/>
                  <a:gd name="connsiteY26" fmla="*/ 3725 h 10441"/>
                  <a:gd name="connsiteX27" fmla="*/ 1925 w 10000"/>
                  <a:gd name="connsiteY27" fmla="*/ 3038 h 10441"/>
                  <a:gd name="connsiteX28" fmla="*/ 1831 w 10000"/>
                  <a:gd name="connsiteY28" fmla="*/ 2799 h 10441"/>
                  <a:gd name="connsiteX29" fmla="*/ 1315 w 10000"/>
                  <a:gd name="connsiteY29" fmla="*/ 2799 h 10441"/>
                  <a:gd name="connsiteX30" fmla="*/ 939 w 10000"/>
                  <a:gd name="connsiteY30" fmla="*/ 2620 h 10441"/>
                  <a:gd name="connsiteX31" fmla="*/ 610 w 10000"/>
                  <a:gd name="connsiteY31" fmla="*/ 2590 h 10441"/>
                  <a:gd name="connsiteX32" fmla="*/ 798 w 10000"/>
                  <a:gd name="connsiteY32" fmla="*/ 2292 h 10441"/>
                  <a:gd name="connsiteX33" fmla="*/ 188 w 10000"/>
                  <a:gd name="connsiteY33" fmla="*/ 2501 h 10441"/>
                  <a:gd name="connsiteX34" fmla="*/ 0 w 10000"/>
                  <a:gd name="connsiteY34" fmla="*/ 2471 h 10441"/>
                  <a:gd name="connsiteX35" fmla="*/ 751 w 10000"/>
                  <a:gd name="connsiteY35" fmla="*/ 2142 h 10441"/>
                  <a:gd name="connsiteX36" fmla="*/ 986 w 10000"/>
                  <a:gd name="connsiteY36" fmla="*/ 2142 h 10441"/>
                  <a:gd name="connsiteX37" fmla="*/ 1784 w 10000"/>
                  <a:gd name="connsiteY37" fmla="*/ 2142 h 10441"/>
                  <a:gd name="connsiteX38" fmla="*/ 1033 w 10000"/>
                  <a:gd name="connsiteY38" fmla="*/ 2202 h 10441"/>
                  <a:gd name="connsiteX39" fmla="*/ 986 w 10000"/>
                  <a:gd name="connsiteY39" fmla="*/ 2292 h 10441"/>
                  <a:gd name="connsiteX40" fmla="*/ 1878 w 10000"/>
                  <a:gd name="connsiteY40" fmla="*/ 2262 h 10441"/>
                  <a:gd name="connsiteX41" fmla="*/ 2066 w 10000"/>
                  <a:gd name="connsiteY41" fmla="*/ 2501 h 10441"/>
                  <a:gd name="connsiteX42" fmla="*/ 1854 w 10000"/>
                  <a:gd name="connsiteY42" fmla="*/ 1859 h 10441"/>
                  <a:gd name="connsiteX43" fmla="*/ 2180 w 10000"/>
                  <a:gd name="connsiteY43" fmla="*/ 1567 h 10441"/>
                  <a:gd name="connsiteX44" fmla="*/ 3146 w 10000"/>
                  <a:gd name="connsiteY44" fmla="*/ 1754 h 10441"/>
                  <a:gd name="connsiteX45" fmla="*/ 3005 w 10000"/>
                  <a:gd name="connsiteY45" fmla="*/ 1486 h 10441"/>
                  <a:gd name="connsiteX46" fmla="*/ 2723 w 10000"/>
                  <a:gd name="connsiteY46" fmla="*/ 1516 h 10441"/>
                  <a:gd name="connsiteX47" fmla="*/ 2535 w 10000"/>
                  <a:gd name="connsiteY47" fmla="*/ 1277 h 10441"/>
                  <a:gd name="connsiteX48" fmla="*/ 3146 w 10000"/>
                  <a:gd name="connsiteY48" fmla="*/ 1187 h 10441"/>
                  <a:gd name="connsiteX49" fmla="*/ 2676 w 10000"/>
                  <a:gd name="connsiteY49" fmla="*/ 680 h 10441"/>
                  <a:gd name="connsiteX50" fmla="*/ 2300 w 10000"/>
                  <a:gd name="connsiteY50" fmla="*/ 740 h 10441"/>
                  <a:gd name="connsiteX51" fmla="*/ 2254 w 10000"/>
                  <a:gd name="connsiteY51" fmla="*/ 560 h 10441"/>
                  <a:gd name="connsiteX52" fmla="*/ 2629 w 10000"/>
                  <a:gd name="connsiteY52" fmla="*/ 441 h 10441"/>
                  <a:gd name="connsiteX53" fmla="*/ 2497 w 10000"/>
                  <a:gd name="connsiteY53" fmla="*/ 0 h 10441"/>
                  <a:gd name="connsiteX54" fmla="*/ 3549 w 10000"/>
                  <a:gd name="connsiteY54" fmla="*/ 130 h 10441"/>
                  <a:gd name="connsiteX55" fmla="*/ 4601 w 10000"/>
                  <a:gd name="connsiteY55" fmla="*/ 769 h 10441"/>
                  <a:gd name="connsiteX56" fmla="*/ 4695 w 10000"/>
                  <a:gd name="connsiteY56" fmla="*/ 1068 h 10441"/>
                  <a:gd name="connsiteX57" fmla="*/ 4413 w 10000"/>
                  <a:gd name="connsiteY57" fmla="*/ 1307 h 10441"/>
                  <a:gd name="connsiteX58" fmla="*/ 5562 w 10000"/>
                  <a:gd name="connsiteY58" fmla="*/ 1016 h 10441"/>
                  <a:gd name="connsiteX59" fmla="*/ 5634 w 10000"/>
                  <a:gd name="connsiteY59" fmla="*/ 1426 h 10441"/>
                  <a:gd name="connsiteX60" fmla="*/ 5915 w 10000"/>
                  <a:gd name="connsiteY60" fmla="*/ 1277 h 10441"/>
                  <a:gd name="connsiteX61" fmla="*/ 6103 w 10000"/>
                  <a:gd name="connsiteY61" fmla="*/ 1605 h 10441"/>
                  <a:gd name="connsiteX62" fmla="*/ 5681 w 10000"/>
                  <a:gd name="connsiteY62" fmla="*/ 1844 h 10441"/>
                  <a:gd name="connsiteX63" fmla="*/ 6009 w 10000"/>
                  <a:gd name="connsiteY63" fmla="*/ 1963 h 10441"/>
                  <a:gd name="connsiteX64" fmla="*/ 5915 w 10000"/>
                  <a:gd name="connsiteY64" fmla="*/ 2381 h 10441"/>
                  <a:gd name="connsiteX65" fmla="*/ 6553 w 10000"/>
                  <a:gd name="connsiteY65" fmla="*/ 2835 h 10441"/>
                  <a:gd name="connsiteX66" fmla="*/ 7042 w 10000"/>
                  <a:gd name="connsiteY66" fmla="*/ 3247 h 10441"/>
                  <a:gd name="connsiteX67" fmla="*/ 6620 w 10000"/>
                  <a:gd name="connsiteY67" fmla="*/ 3486 h 10441"/>
                  <a:gd name="connsiteX68" fmla="*/ 6103 w 10000"/>
                  <a:gd name="connsiteY68" fmla="*/ 3396 h 10441"/>
                  <a:gd name="connsiteX69" fmla="*/ 5634 w 10000"/>
                  <a:gd name="connsiteY69" fmla="*/ 3486 h 10441"/>
                  <a:gd name="connsiteX70" fmla="*/ 5728 w 10000"/>
                  <a:gd name="connsiteY70" fmla="*/ 3754 h 10441"/>
                  <a:gd name="connsiteX71" fmla="*/ 6056 w 10000"/>
                  <a:gd name="connsiteY71" fmla="*/ 3874 h 10441"/>
                  <a:gd name="connsiteX72" fmla="*/ 6150 w 10000"/>
                  <a:gd name="connsiteY72" fmla="*/ 4590 h 10441"/>
                  <a:gd name="connsiteX73" fmla="*/ 5540 w 10000"/>
                  <a:gd name="connsiteY73" fmla="*/ 4620 h 10441"/>
                  <a:gd name="connsiteX74" fmla="*/ 5540 w 10000"/>
                  <a:gd name="connsiteY74" fmla="*/ 5038 h 10441"/>
                  <a:gd name="connsiteX75" fmla="*/ 4601 w 10000"/>
                  <a:gd name="connsiteY75" fmla="*/ 5456 h 10441"/>
                  <a:gd name="connsiteX76" fmla="*/ 4883 w 10000"/>
                  <a:gd name="connsiteY76" fmla="*/ 5844 h 10441"/>
                  <a:gd name="connsiteX77" fmla="*/ 4648 w 10000"/>
                  <a:gd name="connsiteY77" fmla="*/ 6202 h 10441"/>
                  <a:gd name="connsiteX78" fmla="*/ 5446 w 10000"/>
                  <a:gd name="connsiteY78" fmla="*/ 6889 h 10441"/>
                  <a:gd name="connsiteX79" fmla="*/ 6573 w 10000"/>
                  <a:gd name="connsiteY79" fmla="*/ 6889 h 10441"/>
                  <a:gd name="connsiteX80" fmla="*/ 7230 w 10000"/>
                  <a:gd name="connsiteY80" fmla="*/ 6769 h 10441"/>
                  <a:gd name="connsiteX81" fmla="*/ 7793 w 10000"/>
                  <a:gd name="connsiteY81" fmla="*/ 6919 h 10441"/>
                  <a:gd name="connsiteX82" fmla="*/ 8263 w 10000"/>
                  <a:gd name="connsiteY82" fmla="*/ 7307 h 10441"/>
                  <a:gd name="connsiteX83" fmla="*/ 8638 w 10000"/>
                  <a:gd name="connsiteY83" fmla="*/ 8053 h 10441"/>
                  <a:gd name="connsiteX84" fmla="*/ 9014 w 10000"/>
                  <a:gd name="connsiteY84" fmla="*/ 8023 h 10441"/>
                  <a:gd name="connsiteX85" fmla="*/ 10000 w 10000"/>
                  <a:gd name="connsiteY85" fmla="*/ 8769 h 10441"/>
                  <a:gd name="connsiteX86" fmla="*/ 8826 w 10000"/>
                  <a:gd name="connsiteY86" fmla="*/ 9575 h 10441"/>
                  <a:gd name="connsiteX87" fmla="*/ 9296 w 10000"/>
                  <a:gd name="connsiteY87" fmla="*/ 10172 h 10441"/>
                  <a:gd name="connsiteX88" fmla="*/ 9108 w 10000"/>
                  <a:gd name="connsiteY88" fmla="*/ 10411 h 10441"/>
                  <a:gd name="connsiteX89" fmla="*/ 8826 w 10000"/>
                  <a:gd name="connsiteY89" fmla="*/ 10172 h 10441"/>
                  <a:gd name="connsiteX90" fmla="*/ 6948 w 10000"/>
                  <a:gd name="connsiteY90" fmla="*/ 10142 h 10441"/>
                  <a:gd name="connsiteX91" fmla="*/ 6620 w 10000"/>
                  <a:gd name="connsiteY91" fmla="*/ 10441 h 10441"/>
                  <a:gd name="connsiteX92" fmla="*/ 6056 w 10000"/>
                  <a:gd name="connsiteY92" fmla="*/ 10411 h 10441"/>
                  <a:gd name="connsiteX0" fmla="*/ 6056 w 10000"/>
                  <a:gd name="connsiteY0" fmla="*/ 10411 h 10441"/>
                  <a:gd name="connsiteX1" fmla="*/ 6150 w 10000"/>
                  <a:gd name="connsiteY1" fmla="*/ 9575 h 10441"/>
                  <a:gd name="connsiteX2" fmla="*/ 6432 w 10000"/>
                  <a:gd name="connsiteY2" fmla="*/ 8769 h 10441"/>
                  <a:gd name="connsiteX3" fmla="*/ 5634 w 10000"/>
                  <a:gd name="connsiteY3" fmla="*/ 8590 h 10441"/>
                  <a:gd name="connsiteX4" fmla="*/ 5399 w 10000"/>
                  <a:gd name="connsiteY4" fmla="*/ 8411 h 10441"/>
                  <a:gd name="connsiteX5" fmla="*/ 5023 w 10000"/>
                  <a:gd name="connsiteY5" fmla="*/ 8501 h 10441"/>
                  <a:gd name="connsiteX6" fmla="*/ 4695 w 10000"/>
                  <a:gd name="connsiteY6" fmla="*/ 7934 h 10441"/>
                  <a:gd name="connsiteX7" fmla="*/ 4131 w 10000"/>
                  <a:gd name="connsiteY7" fmla="*/ 7575 h 10441"/>
                  <a:gd name="connsiteX8" fmla="*/ 3709 w 10000"/>
                  <a:gd name="connsiteY8" fmla="*/ 7605 h 10441"/>
                  <a:gd name="connsiteX9" fmla="*/ 3803 w 10000"/>
                  <a:gd name="connsiteY9" fmla="*/ 7784 h 10441"/>
                  <a:gd name="connsiteX10" fmla="*/ 3333 w 10000"/>
                  <a:gd name="connsiteY10" fmla="*/ 7814 h 10441"/>
                  <a:gd name="connsiteX11" fmla="*/ 3286 w 10000"/>
                  <a:gd name="connsiteY11" fmla="*/ 7128 h 10441"/>
                  <a:gd name="connsiteX12" fmla="*/ 2535 w 10000"/>
                  <a:gd name="connsiteY12" fmla="*/ 7098 h 10441"/>
                  <a:gd name="connsiteX13" fmla="*/ 2629 w 10000"/>
                  <a:gd name="connsiteY13" fmla="*/ 6799 h 10441"/>
                  <a:gd name="connsiteX14" fmla="*/ 2300 w 10000"/>
                  <a:gd name="connsiteY14" fmla="*/ 6710 h 10441"/>
                  <a:gd name="connsiteX15" fmla="*/ 2113 w 10000"/>
                  <a:gd name="connsiteY15" fmla="*/ 6202 h 10441"/>
                  <a:gd name="connsiteX16" fmla="*/ 2441 w 10000"/>
                  <a:gd name="connsiteY16" fmla="*/ 6053 h 10441"/>
                  <a:gd name="connsiteX17" fmla="*/ 2911 w 10000"/>
                  <a:gd name="connsiteY17" fmla="*/ 5665 h 10441"/>
                  <a:gd name="connsiteX18" fmla="*/ 2629 w 10000"/>
                  <a:gd name="connsiteY18" fmla="*/ 5456 h 10441"/>
                  <a:gd name="connsiteX19" fmla="*/ 3192 w 10000"/>
                  <a:gd name="connsiteY19" fmla="*/ 5128 h 10441"/>
                  <a:gd name="connsiteX20" fmla="*/ 2629 w 10000"/>
                  <a:gd name="connsiteY20" fmla="*/ 5128 h 10441"/>
                  <a:gd name="connsiteX21" fmla="*/ 2629 w 10000"/>
                  <a:gd name="connsiteY21" fmla="*/ 4769 h 10441"/>
                  <a:gd name="connsiteX22" fmla="*/ 2817 w 10000"/>
                  <a:gd name="connsiteY22" fmla="*/ 4202 h 10441"/>
                  <a:gd name="connsiteX23" fmla="*/ 2582 w 10000"/>
                  <a:gd name="connsiteY23" fmla="*/ 3725 h 10441"/>
                  <a:gd name="connsiteX24" fmla="*/ 2019 w 10000"/>
                  <a:gd name="connsiteY24" fmla="*/ 3993 h 10441"/>
                  <a:gd name="connsiteX25" fmla="*/ 1643 w 10000"/>
                  <a:gd name="connsiteY25" fmla="*/ 3725 h 10441"/>
                  <a:gd name="connsiteX26" fmla="*/ 1315 w 10000"/>
                  <a:gd name="connsiteY26" fmla="*/ 3725 h 10441"/>
                  <a:gd name="connsiteX27" fmla="*/ 1925 w 10000"/>
                  <a:gd name="connsiteY27" fmla="*/ 3038 h 10441"/>
                  <a:gd name="connsiteX28" fmla="*/ 1831 w 10000"/>
                  <a:gd name="connsiteY28" fmla="*/ 2799 h 10441"/>
                  <a:gd name="connsiteX29" fmla="*/ 1315 w 10000"/>
                  <a:gd name="connsiteY29" fmla="*/ 2799 h 10441"/>
                  <a:gd name="connsiteX30" fmla="*/ 939 w 10000"/>
                  <a:gd name="connsiteY30" fmla="*/ 2620 h 10441"/>
                  <a:gd name="connsiteX31" fmla="*/ 610 w 10000"/>
                  <a:gd name="connsiteY31" fmla="*/ 2590 h 10441"/>
                  <a:gd name="connsiteX32" fmla="*/ 798 w 10000"/>
                  <a:gd name="connsiteY32" fmla="*/ 2292 h 10441"/>
                  <a:gd name="connsiteX33" fmla="*/ 188 w 10000"/>
                  <a:gd name="connsiteY33" fmla="*/ 2501 h 10441"/>
                  <a:gd name="connsiteX34" fmla="*/ 0 w 10000"/>
                  <a:gd name="connsiteY34" fmla="*/ 2471 h 10441"/>
                  <a:gd name="connsiteX35" fmla="*/ 751 w 10000"/>
                  <a:gd name="connsiteY35" fmla="*/ 2142 h 10441"/>
                  <a:gd name="connsiteX36" fmla="*/ 986 w 10000"/>
                  <a:gd name="connsiteY36" fmla="*/ 2142 h 10441"/>
                  <a:gd name="connsiteX37" fmla="*/ 1784 w 10000"/>
                  <a:gd name="connsiteY37" fmla="*/ 2142 h 10441"/>
                  <a:gd name="connsiteX38" fmla="*/ 1033 w 10000"/>
                  <a:gd name="connsiteY38" fmla="*/ 2202 h 10441"/>
                  <a:gd name="connsiteX39" fmla="*/ 986 w 10000"/>
                  <a:gd name="connsiteY39" fmla="*/ 2292 h 10441"/>
                  <a:gd name="connsiteX40" fmla="*/ 1878 w 10000"/>
                  <a:gd name="connsiteY40" fmla="*/ 2262 h 10441"/>
                  <a:gd name="connsiteX41" fmla="*/ 2066 w 10000"/>
                  <a:gd name="connsiteY41" fmla="*/ 2501 h 10441"/>
                  <a:gd name="connsiteX42" fmla="*/ 1854 w 10000"/>
                  <a:gd name="connsiteY42" fmla="*/ 1859 h 10441"/>
                  <a:gd name="connsiteX43" fmla="*/ 2180 w 10000"/>
                  <a:gd name="connsiteY43" fmla="*/ 1567 h 10441"/>
                  <a:gd name="connsiteX44" fmla="*/ 3146 w 10000"/>
                  <a:gd name="connsiteY44" fmla="*/ 1754 h 10441"/>
                  <a:gd name="connsiteX45" fmla="*/ 3005 w 10000"/>
                  <a:gd name="connsiteY45" fmla="*/ 1486 h 10441"/>
                  <a:gd name="connsiteX46" fmla="*/ 2723 w 10000"/>
                  <a:gd name="connsiteY46" fmla="*/ 1516 h 10441"/>
                  <a:gd name="connsiteX47" fmla="*/ 2535 w 10000"/>
                  <a:gd name="connsiteY47" fmla="*/ 1277 h 10441"/>
                  <a:gd name="connsiteX48" fmla="*/ 3146 w 10000"/>
                  <a:gd name="connsiteY48" fmla="*/ 1187 h 10441"/>
                  <a:gd name="connsiteX49" fmla="*/ 2676 w 10000"/>
                  <a:gd name="connsiteY49" fmla="*/ 680 h 10441"/>
                  <a:gd name="connsiteX50" fmla="*/ 2300 w 10000"/>
                  <a:gd name="connsiteY50" fmla="*/ 740 h 10441"/>
                  <a:gd name="connsiteX51" fmla="*/ 2254 w 10000"/>
                  <a:gd name="connsiteY51" fmla="*/ 560 h 10441"/>
                  <a:gd name="connsiteX52" fmla="*/ 2629 w 10000"/>
                  <a:gd name="connsiteY52" fmla="*/ 441 h 10441"/>
                  <a:gd name="connsiteX53" fmla="*/ 2497 w 10000"/>
                  <a:gd name="connsiteY53" fmla="*/ 0 h 10441"/>
                  <a:gd name="connsiteX54" fmla="*/ 3549 w 10000"/>
                  <a:gd name="connsiteY54" fmla="*/ 130 h 10441"/>
                  <a:gd name="connsiteX55" fmla="*/ 4601 w 10000"/>
                  <a:gd name="connsiteY55" fmla="*/ 769 h 10441"/>
                  <a:gd name="connsiteX56" fmla="*/ 4695 w 10000"/>
                  <a:gd name="connsiteY56" fmla="*/ 1068 h 10441"/>
                  <a:gd name="connsiteX57" fmla="*/ 4413 w 10000"/>
                  <a:gd name="connsiteY57" fmla="*/ 1307 h 10441"/>
                  <a:gd name="connsiteX58" fmla="*/ 5143 w 10000"/>
                  <a:gd name="connsiteY58" fmla="*/ 981 h 10441"/>
                  <a:gd name="connsiteX59" fmla="*/ 5562 w 10000"/>
                  <a:gd name="connsiteY59" fmla="*/ 1016 h 10441"/>
                  <a:gd name="connsiteX60" fmla="*/ 5634 w 10000"/>
                  <a:gd name="connsiteY60" fmla="*/ 1426 h 10441"/>
                  <a:gd name="connsiteX61" fmla="*/ 5915 w 10000"/>
                  <a:gd name="connsiteY61" fmla="*/ 1277 h 10441"/>
                  <a:gd name="connsiteX62" fmla="*/ 6103 w 10000"/>
                  <a:gd name="connsiteY62" fmla="*/ 1605 h 10441"/>
                  <a:gd name="connsiteX63" fmla="*/ 5681 w 10000"/>
                  <a:gd name="connsiteY63" fmla="*/ 1844 h 10441"/>
                  <a:gd name="connsiteX64" fmla="*/ 6009 w 10000"/>
                  <a:gd name="connsiteY64" fmla="*/ 1963 h 10441"/>
                  <a:gd name="connsiteX65" fmla="*/ 5915 w 10000"/>
                  <a:gd name="connsiteY65" fmla="*/ 2381 h 10441"/>
                  <a:gd name="connsiteX66" fmla="*/ 6553 w 10000"/>
                  <a:gd name="connsiteY66" fmla="*/ 2835 h 10441"/>
                  <a:gd name="connsiteX67" fmla="*/ 7042 w 10000"/>
                  <a:gd name="connsiteY67" fmla="*/ 3247 h 10441"/>
                  <a:gd name="connsiteX68" fmla="*/ 6620 w 10000"/>
                  <a:gd name="connsiteY68" fmla="*/ 3486 h 10441"/>
                  <a:gd name="connsiteX69" fmla="*/ 6103 w 10000"/>
                  <a:gd name="connsiteY69" fmla="*/ 3396 h 10441"/>
                  <a:gd name="connsiteX70" fmla="*/ 5634 w 10000"/>
                  <a:gd name="connsiteY70" fmla="*/ 3486 h 10441"/>
                  <a:gd name="connsiteX71" fmla="*/ 5728 w 10000"/>
                  <a:gd name="connsiteY71" fmla="*/ 3754 h 10441"/>
                  <a:gd name="connsiteX72" fmla="*/ 6056 w 10000"/>
                  <a:gd name="connsiteY72" fmla="*/ 3874 h 10441"/>
                  <a:gd name="connsiteX73" fmla="*/ 6150 w 10000"/>
                  <a:gd name="connsiteY73" fmla="*/ 4590 h 10441"/>
                  <a:gd name="connsiteX74" fmla="*/ 5540 w 10000"/>
                  <a:gd name="connsiteY74" fmla="*/ 4620 h 10441"/>
                  <a:gd name="connsiteX75" fmla="*/ 5540 w 10000"/>
                  <a:gd name="connsiteY75" fmla="*/ 5038 h 10441"/>
                  <a:gd name="connsiteX76" fmla="*/ 4601 w 10000"/>
                  <a:gd name="connsiteY76" fmla="*/ 5456 h 10441"/>
                  <a:gd name="connsiteX77" fmla="*/ 4883 w 10000"/>
                  <a:gd name="connsiteY77" fmla="*/ 5844 h 10441"/>
                  <a:gd name="connsiteX78" fmla="*/ 4648 w 10000"/>
                  <a:gd name="connsiteY78" fmla="*/ 6202 h 10441"/>
                  <a:gd name="connsiteX79" fmla="*/ 5446 w 10000"/>
                  <a:gd name="connsiteY79" fmla="*/ 6889 h 10441"/>
                  <a:gd name="connsiteX80" fmla="*/ 6573 w 10000"/>
                  <a:gd name="connsiteY80" fmla="*/ 6889 h 10441"/>
                  <a:gd name="connsiteX81" fmla="*/ 7230 w 10000"/>
                  <a:gd name="connsiteY81" fmla="*/ 6769 h 10441"/>
                  <a:gd name="connsiteX82" fmla="*/ 7793 w 10000"/>
                  <a:gd name="connsiteY82" fmla="*/ 6919 h 10441"/>
                  <a:gd name="connsiteX83" fmla="*/ 8263 w 10000"/>
                  <a:gd name="connsiteY83" fmla="*/ 7307 h 10441"/>
                  <a:gd name="connsiteX84" fmla="*/ 8638 w 10000"/>
                  <a:gd name="connsiteY84" fmla="*/ 8053 h 10441"/>
                  <a:gd name="connsiteX85" fmla="*/ 9014 w 10000"/>
                  <a:gd name="connsiteY85" fmla="*/ 8023 h 10441"/>
                  <a:gd name="connsiteX86" fmla="*/ 10000 w 10000"/>
                  <a:gd name="connsiteY86" fmla="*/ 8769 h 10441"/>
                  <a:gd name="connsiteX87" fmla="*/ 8826 w 10000"/>
                  <a:gd name="connsiteY87" fmla="*/ 9575 h 10441"/>
                  <a:gd name="connsiteX88" fmla="*/ 9296 w 10000"/>
                  <a:gd name="connsiteY88" fmla="*/ 10172 h 10441"/>
                  <a:gd name="connsiteX89" fmla="*/ 9108 w 10000"/>
                  <a:gd name="connsiteY89" fmla="*/ 10411 h 10441"/>
                  <a:gd name="connsiteX90" fmla="*/ 8826 w 10000"/>
                  <a:gd name="connsiteY90" fmla="*/ 10172 h 10441"/>
                  <a:gd name="connsiteX91" fmla="*/ 6948 w 10000"/>
                  <a:gd name="connsiteY91" fmla="*/ 10142 h 10441"/>
                  <a:gd name="connsiteX92" fmla="*/ 6620 w 10000"/>
                  <a:gd name="connsiteY92" fmla="*/ 10441 h 10441"/>
                  <a:gd name="connsiteX93" fmla="*/ 6056 w 10000"/>
                  <a:gd name="connsiteY93" fmla="*/ 10411 h 10441"/>
                  <a:gd name="connsiteX0" fmla="*/ 6056 w 10000"/>
                  <a:gd name="connsiteY0" fmla="*/ 10411 h 10441"/>
                  <a:gd name="connsiteX1" fmla="*/ 6150 w 10000"/>
                  <a:gd name="connsiteY1" fmla="*/ 9575 h 10441"/>
                  <a:gd name="connsiteX2" fmla="*/ 6432 w 10000"/>
                  <a:gd name="connsiteY2" fmla="*/ 8769 h 10441"/>
                  <a:gd name="connsiteX3" fmla="*/ 5634 w 10000"/>
                  <a:gd name="connsiteY3" fmla="*/ 8590 h 10441"/>
                  <a:gd name="connsiteX4" fmla="*/ 5399 w 10000"/>
                  <a:gd name="connsiteY4" fmla="*/ 8411 h 10441"/>
                  <a:gd name="connsiteX5" fmla="*/ 5023 w 10000"/>
                  <a:gd name="connsiteY5" fmla="*/ 8501 h 10441"/>
                  <a:gd name="connsiteX6" fmla="*/ 4695 w 10000"/>
                  <a:gd name="connsiteY6" fmla="*/ 7934 h 10441"/>
                  <a:gd name="connsiteX7" fmla="*/ 4131 w 10000"/>
                  <a:gd name="connsiteY7" fmla="*/ 7575 h 10441"/>
                  <a:gd name="connsiteX8" fmla="*/ 3709 w 10000"/>
                  <a:gd name="connsiteY8" fmla="*/ 7605 h 10441"/>
                  <a:gd name="connsiteX9" fmla="*/ 3803 w 10000"/>
                  <a:gd name="connsiteY9" fmla="*/ 7784 h 10441"/>
                  <a:gd name="connsiteX10" fmla="*/ 3333 w 10000"/>
                  <a:gd name="connsiteY10" fmla="*/ 7814 h 10441"/>
                  <a:gd name="connsiteX11" fmla="*/ 3286 w 10000"/>
                  <a:gd name="connsiteY11" fmla="*/ 7128 h 10441"/>
                  <a:gd name="connsiteX12" fmla="*/ 2535 w 10000"/>
                  <a:gd name="connsiteY12" fmla="*/ 7098 h 10441"/>
                  <a:gd name="connsiteX13" fmla="*/ 2629 w 10000"/>
                  <a:gd name="connsiteY13" fmla="*/ 6799 h 10441"/>
                  <a:gd name="connsiteX14" fmla="*/ 2300 w 10000"/>
                  <a:gd name="connsiteY14" fmla="*/ 6710 h 10441"/>
                  <a:gd name="connsiteX15" fmla="*/ 2113 w 10000"/>
                  <a:gd name="connsiteY15" fmla="*/ 6202 h 10441"/>
                  <a:gd name="connsiteX16" fmla="*/ 2441 w 10000"/>
                  <a:gd name="connsiteY16" fmla="*/ 6053 h 10441"/>
                  <a:gd name="connsiteX17" fmla="*/ 2911 w 10000"/>
                  <a:gd name="connsiteY17" fmla="*/ 5665 h 10441"/>
                  <a:gd name="connsiteX18" fmla="*/ 2629 w 10000"/>
                  <a:gd name="connsiteY18" fmla="*/ 5456 h 10441"/>
                  <a:gd name="connsiteX19" fmla="*/ 3192 w 10000"/>
                  <a:gd name="connsiteY19" fmla="*/ 5128 h 10441"/>
                  <a:gd name="connsiteX20" fmla="*/ 2629 w 10000"/>
                  <a:gd name="connsiteY20" fmla="*/ 5128 h 10441"/>
                  <a:gd name="connsiteX21" fmla="*/ 2629 w 10000"/>
                  <a:gd name="connsiteY21" fmla="*/ 4769 h 10441"/>
                  <a:gd name="connsiteX22" fmla="*/ 2817 w 10000"/>
                  <a:gd name="connsiteY22" fmla="*/ 4202 h 10441"/>
                  <a:gd name="connsiteX23" fmla="*/ 2582 w 10000"/>
                  <a:gd name="connsiteY23" fmla="*/ 3725 h 10441"/>
                  <a:gd name="connsiteX24" fmla="*/ 2019 w 10000"/>
                  <a:gd name="connsiteY24" fmla="*/ 3993 h 10441"/>
                  <a:gd name="connsiteX25" fmla="*/ 1643 w 10000"/>
                  <a:gd name="connsiteY25" fmla="*/ 3725 h 10441"/>
                  <a:gd name="connsiteX26" fmla="*/ 1315 w 10000"/>
                  <a:gd name="connsiteY26" fmla="*/ 3725 h 10441"/>
                  <a:gd name="connsiteX27" fmla="*/ 1925 w 10000"/>
                  <a:gd name="connsiteY27" fmla="*/ 3038 h 10441"/>
                  <a:gd name="connsiteX28" fmla="*/ 1831 w 10000"/>
                  <a:gd name="connsiteY28" fmla="*/ 2799 h 10441"/>
                  <a:gd name="connsiteX29" fmla="*/ 1315 w 10000"/>
                  <a:gd name="connsiteY29" fmla="*/ 2799 h 10441"/>
                  <a:gd name="connsiteX30" fmla="*/ 939 w 10000"/>
                  <a:gd name="connsiteY30" fmla="*/ 2620 h 10441"/>
                  <a:gd name="connsiteX31" fmla="*/ 610 w 10000"/>
                  <a:gd name="connsiteY31" fmla="*/ 2590 h 10441"/>
                  <a:gd name="connsiteX32" fmla="*/ 798 w 10000"/>
                  <a:gd name="connsiteY32" fmla="*/ 2292 h 10441"/>
                  <a:gd name="connsiteX33" fmla="*/ 188 w 10000"/>
                  <a:gd name="connsiteY33" fmla="*/ 2501 h 10441"/>
                  <a:gd name="connsiteX34" fmla="*/ 0 w 10000"/>
                  <a:gd name="connsiteY34" fmla="*/ 2471 h 10441"/>
                  <a:gd name="connsiteX35" fmla="*/ 751 w 10000"/>
                  <a:gd name="connsiteY35" fmla="*/ 2142 h 10441"/>
                  <a:gd name="connsiteX36" fmla="*/ 986 w 10000"/>
                  <a:gd name="connsiteY36" fmla="*/ 2142 h 10441"/>
                  <a:gd name="connsiteX37" fmla="*/ 1784 w 10000"/>
                  <a:gd name="connsiteY37" fmla="*/ 2142 h 10441"/>
                  <a:gd name="connsiteX38" fmla="*/ 1033 w 10000"/>
                  <a:gd name="connsiteY38" fmla="*/ 2202 h 10441"/>
                  <a:gd name="connsiteX39" fmla="*/ 986 w 10000"/>
                  <a:gd name="connsiteY39" fmla="*/ 2292 h 10441"/>
                  <a:gd name="connsiteX40" fmla="*/ 1878 w 10000"/>
                  <a:gd name="connsiteY40" fmla="*/ 2262 h 10441"/>
                  <a:gd name="connsiteX41" fmla="*/ 2066 w 10000"/>
                  <a:gd name="connsiteY41" fmla="*/ 2501 h 10441"/>
                  <a:gd name="connsiteX42" fmla="*/ 1854 w 10000"/>
                  <a:gd name="connsiteY42" fmla="*/ 1859 h 10441"/>
                  <a:gd name="connsiteX43" fmla="*/ 2180 w 10000"/>
                  <a:gd name="connsiteY43" fmla="*/ 1567 h 10441"/>
                  <a:gd name="connsiteX44" fmla="*/ 3146 w 10000"/>
                  <a:gd name="connsiteY44" fmla="*/ 1754 h 10441"/>
                  <a:gd name="connsiteX45" fmla="*/ 3005 w 10000"/>
                  <a:gd name="connsiteY45" fmla="*/ 1486 h 10441"/>
                  <a:gd name="connsiteX46" fmla="*/ 2723 w 10000"/>
                  <a:gd name="connsiteY46" fmla="*/ 1516 h 10441"/>
                  <a:gd name="connsiteX47" fmla="*/ 2535 w 10000"/>
                  <a:gd name="connsiteY47" fmla="*/ 1277 h 10441"/>
                  <a:gd name="connsiteX48" fmla="*/ 3146 w 10000"/>
                  <a:gd name="connsiteY48" fmla="*/ 1187 h 10441"/>
                  <a:gd name="connsiteX49" fmla="*/ 2676 w 10000"/>
                  <a:gd name="connsiteY49" fmla="*/ 680 h 10441"/>
                  <a:gd name="connsiteX50" fmla="*/ 2300 w 10000"/>
                  <a:gd name="connsiteY50" fmla="*/ 740 h 10441"/>
                  <a:gd name="connsiteX51" fmla="*/ 2254 w 10000"/>
                  <a:gd name="connsiteY51" fmla="*/ 560 h 10441"/>
                  <a:gd name="connsiteX52" fmla="*/ 2629 w 10000"/>
                  <a:gd name="connsiteY52" fmla="*/ 441 h 10441"/>
                  <a:gd name="connsiteX53" fmla="*/ 2497 w 10000"/>
                  <a:gd name="connsiteY53" fmla="*/ 0 h 10441"/>
                  <a:gd name="connsiteX54" fmla="*/ 3876 w 10000"/>
                  <a:gd name="connsiteY54" fmla="*/ 100 h 10441"/>
                  <a:gd name="connsiteX55" fmla="*/ 4601 w 10000"/>
                  <a:gd name="connsiteY55" fmla="*/ 769 h 10441"/>
                  <a:gd name="connsiteX56" fmla="*/ 4695 w 10000"/>
                  <a:gd name="connsiteY56" fmla="*/ 1068 h 10441"/>
                  <a:gd name="connsiteX57" fmla="*/ 4413 w 10000"/>
                  <a:gd name="connsiteY57" fmla="*/ 1307 h 10441"/>
                  <a:gd name="connsiteX58" fmla="*/ 5143 w 10000"/>
                  <a:gd name="connsiteY58" fmla="*/ 981 h 10441"/>
                  <a:gd name="connsiteX59" fmla="*/ 5562 w 10000"/>
                  <a:gd name="connsiteY59" fmla="*/ 1016 h 10441"/>
                  <a:gd name="connsiteX60" fmla="*/ 5634 w 10000"/>
                  <a:gd name="connsiteY60" fmla="*/ 1426 h 10441"/>
                  <a:gd name="connsiteX61" fmla="*/ 5915 w 10000"/>
                  <a:gd name="connsiteY61" fmla="*/ 1277 h 10441"/>
                  <a:gd name="connsiteX62" fmla="*/ 6103 w 10000"/>
                  <a:gd name="connsiteY62" fmla="*/ 1605 h 10441"/>
                  <a:gd name="connsiteX63" fmla="*/ 5681 w 10000"/>
                  <a:gd name="connsiteY63" fmla="*/ 1844 h 10441"/>
                  <a:gd name="connsiteX64" fmla="*/ 6009 w 10000"/>
                  <a:gd name="connsiteY64" fmla="*/ 1963 h 10441"/>
                  <a:gd name="connsiteX65" fmla="*/ 5915 w 10000"/>
                  <a:gd name="connsiteY65" fmla="*/ 2381 h 10441"/>
                  <a:gd name="connsiteX66" fmla="*/ 6553 w 10000"/>
                  <a:gd name="connsiteY66" fmla="*/ 2835 h 10441"/>
                  <a:gd name="connsiteX67" fmla="*/ 7042 w 10000"/>
                  <a:gd name="connsiteY67" fmla="*/ 3247 h 10441"/>
                  <a:gd name="connsiteX68" fmla="*/ 6620 w 10000"/>
                  <a:gd name="connsiteY68" fmla="*/ 3486 h 10441"/>
                  <a:gd name="connsiteX69" fmla="*/ 6103 w 10000"/>
                  <a:gd name="connsiteY69" fmla="*/ 3396 h 10441"/>
                  <a:gd name="connsiteX70" fmla="*/ 5634 w 10000"/>
                  <a:gd name="connsiteY70" fmla="*/ 3486 h 10441"/>
                  <a:gd name="connsiteX71" fmla="*/ 5728 w 10000"/>
                  <a:gd name="connsiteY71" fmla="*/ 3754 h 10441"/>
                  <a:gd name="connsiteX72" fmla="*/ 6056 w 10000"/>
                  <a:gd name="connsiteY72" fmla="*/ 3874 h 10441"/>
                  <a:gd name="connsiteX73" fmla="*/ 6150 w 10000"/>
                  <a:gd name="connsiteY73" fmla="*/ 4590 h 10441"/>
                  <a:gd name="connsiteX74" fmla="*/ 5540 w 10000"/>
                  <a:gd name="connsiteY74" fmla="*/ 4620 h 10441"/>
                  <a:gd name="connsiteX75" fmla="*/ 5540 w 10000"/>
                  <a:gd name="connsiteY75" fmla="*/ 5038 h 10441"/>
                  <a:gd name="connsiteX76" fmla="*/ 4601 w 10000"/>
                  <a:gd name="connsiteY76" fmla="*/ 5456 h 10441"/>
                  <a:gd name="connsiteX77" fmla="*/ 4883 w 10000"/>
                  <a:gd name="connsiteY77" fmla="*/ 5844 h 10441"/>
                  <a:gd name="connsiteX78" fmla="*/ 4648 w 10000"/>
                  <a:gd name="connsiteY78" fmla="*/ 6202 h 10441"/>
                  <a:gd name="connsiteX79" fmla="*/ 5446 w 10000"/>
                  <a:gd name="connsiteY79" fmla="*/ 6889 h 10441"/>
                  <a:gd name="connsiteX80" fmla="*/ 6573 w 10000"/>
                  <a:gd name="connsiteY80" fmla="*/ 6889 h 10441"/>
                  <a:gd name="connsiteX81" fmla="*/ 7230 w 10000"/>
                  <a:gd name="connsiteY81" fmla="*/ 6769 h 10441"/>
                  <a:gd name="connsiteX82" fmla="*/ 7793 w 10000"/>
                  <a:gd name="connsiteY82" fmla="*/ 6919 h 10441"/>
                  <a:gd name="connsiteX83" fmla="*/ 8263 w 10000"/>
                  <a:gd name="connsiteY83" fmla="*/ 7307 h 10441"/>
                  <a:gd name="connsiteX84" fmla="*/ 8638 w 10000"/>
                  <a:gd name="connsiteY84" fmla="*/ 8053 h 10441"/>
                  <a:gd name="connsiteX85" fmla="*/ 9014 w 10000"/>
                  <a:gd name="connsiteY85" fmla="*/ 8023 h 10441"/>
                  <a:gd name="connsiteX86" fmla="*/ 10000 w 10000"/>
                  <a:gd name="connsiteY86" fmla="*/ 8769 h 10441"/>
                  <a:gd name="connsiteX87" fmla="*/ 8826 w 10000"/>
                  <a:gd name="connsiteY87" fmla="*/ 9575 h 10441"/>
                  <a:gd name="connsiteX88" fmla="*/ 9296 w 10000"/>
                  <a:gd name="connsiteY88" fmla="*/ 10172 h 10441"/>
                  <a:gd name="connsiteX89" fmla="*/ 9108 w 10000"/>
                  <a:gd name="connsiteY89" fmla="*/ 10411 h 10441"/>
                  <a:gd name="connsiteX90" fmla="*/ 8826 w 10000"/>
                  <a:gd name="connsiteY90" fmla="*/ 10172 h 10441"/>
                  <a:gd name="connsiteX91" fmla="*/ 6948 w 10000"/>
                  <a:gd name="connsiteY91" fmla="*/ 10142 h 10441"/>
                  <a:gd name="connsiteX92" fmla="*/ 6620 w 10000"/>
                  <a:gd name="connsiteY92" fmla="*/ 10441 h 10441"/>
                  <a:gd name="connsiteX93" fmla="*/ 6056 w 10000"/>
                  <a:gd name="connsiteY93" fmla="*/ 10411 h 10441"/>
                  <a:gd name="connsiteX0" fmla="*/ 6056 w 10000"/>
                  <a:gd name="connsiteY0" fmla="*/ 10730 h 10760"/>
                  <a:gd name="connsiteX1" fmla="*/ 6150 w 10000"/>
                  <a:gd name="connsiteY1" fmla="*/ 9894 h 10760"/>
                  <a:gd name="connsiteX2" fmla="*/ 6432 w 10000"/>
                  <a:gd name="connsiteY2" fmla="*/ 9088 h 10760"/>
                  <a:gd name="connsiteX3" fmla="*/ 5634 w 10000"/>
                  <a:gd name="connsiteY3" fmla="*/ 8909 h 10760"/>
                  <a:gd name="connsiteX4" fmla="*/ 5399 w 10000"/>
                  <a:gd name="connsiteY4" fmla="*/ 8730 h 10760"/>
                  <a:gd name="connsiteX5" fmla="*/ 5023 w 10000"/>
                  <a:gd name="connsiteY5" fmla="*/ 8820 h 10760"/>
                  <a:gd name="connsiteX6" fmla="*/ 4695 w 10000"/>
                  <a:gd name="connsiteY6" fmla="*/ 8253 h 10760"/>
                  <a:gd name="connsiteX7" fmla="*/ 4131 w 10000"/>
                  <a:gd name="connsiteY7" fmla="*/ 7894 h 10760"/>
                  <a:gd name="connsiteX8" fmla="*/ 3709 w 10000"/>
                  <a:gd name="connsiteY8" fmla="*/ 7924 h 10760"/>
                  <a:gd name="connsiteX9" fmla="*/ 3803 w 10000"/>
                  <a:gd name="connsiteY9" fmla="*/ 8103 h 10760"/>
                  <a:gd name="connsiteX10" fmla="*/ 3333 w 10000"/>
                  <a:gd name="connsiteY10" fmla="*/ 8133 h 10760"/>
                  <a:gd name="connsiteX11" fmla="*/ 3286 w 10000"/>
                  <a:gd name="connsiteY11" fmla="*/ 7447 h 10760"/>
                  <a:gd name="connsiteX12" fmla="*/ 2535 w 10000"/>
                  <a:gd name="connsiteY12" fmla="*/ 7417 h 10760"/>
                  <a:gd name="connsiteX13" fmla="*/ 2629 w 10000"/>
                  <a:gd name="connsiteY13" fmla="*/ 7118 h 10760"/>
                  <a:gd name="connsiteX14" fmla="*/ 2300 w 10000"/>
                  <a:gd name="connsiteY14" fmla="*/ 7029 h 10760"/>
                  <a:gd name="connsiteX15" fmla="*/ 2113 w 10000"/>
                  <a:gd name="connsiteY15" fmla="*/ 6521 h 10760"/>
                  <a:gd name="connsiteX16" fmla="*/ 2441 w 10000"/>
                  <a:gd name="connsiteY16" fmla="*/ 6372 h 10760"/>
                  <a:gd name="connsiteX17" fmla="*/ 2911 w 10000"/>
                  <a:gd name="connsiteY17" fmla="*/ 5984 h 10760"/>
                  <a:gd name="connsiteX18" fmla="*/ 2629 w 10000"/>
                  <a:gd name="connsiteY18" fmla="*/ 5775 h 10760"/>
                  <a:gd name="connsiteX19" fmla="*/ 3192 w 10000"/>
                  <a:gd name="connsiteY19" fmla="*/ 5447 h 10760"/>
                  <a:gd name="connsiteX20" fmla="*/ 2629 w 10000"/>
                  <a:gd name="connsiteY20" fmla="*/ 5447 h 10760"/>
                  <a:gd name="connsiteX21" fmla="*/ 2629 w 10000"/>
                  <a:gd name="connsiteY21" fmla="*/ 5088 h 10760"/>
                  <a:gd name="connsiteX22" fmla="*/ 2817 w 10000"/>
                  <a:gd name="connsiteY22" fmla="*/ 4521 h 10760"/>
                  <a:gd name="connsiteX23" fmla="*/ 2582 w 10000"/>
                  <a:gd name="connsiteY23" fmla="*/ 4044 h 10760"/>
                  <a:gd name="connsiteX24" fmla="*/ 2019 w 10000"/>
                  <a:gd name="connsiteY24" fmla="*/ 4312 h 10760"/>
                  <a:gd name="connsiteX25" fmla="*/ 1643 w 10000"/>
                  <a:gd name="connsiteY25" fmla="*/ 4044 h 10760"/>
                  <a:gd name="connsiteX26" fmla="*/ 1315 w 10000"/>
                  <a:gd name="connsiteY26" fmla="*/ 4044 h 10760"/>
                  <a:gd name="connsiteX27" fmla="*/ 1925 w 10000"/>
                  <a:gd name="connsiteY27" fmla="*/ 3357 h 10760"/>
                  <a:gd name="connsiteX28" fmla="*/ 1831 w 10000"/>
                  <a:gd name="connsiteY28" fmla="*/ 3118 h 10760"/>
                  <a:gd name="connsiteX29" fmla="*/ 1315 w 10000"/>
                  <a:gd name="connsiteY29" fmla="*/ 3118 h 10760"/>
                  <a:gd name="connsiteX30" fmla="*/ 939 w 10000"/>
                  <a:gd name="connsiteY30" fmla="*/ 2939 h 10760"/>
                  <a:gd name="connsiteX31" fmla="*/ 610 w 10000"/>
                  <a:gd name="connsiteY31" fmla="*/ 2909 h 10760"/>
                  <a:gd name="connsiteX32" fmla="*/ 798 w 10000"/>
                  <a:gd name="connsiteY32" fmla="*/ 2611 h 10760"/>
                  <a:gd name="connsiteX33" fmla="*/ 188 w 10000"/>
                  <a:gd name="connsiteY33" fmla="*/ 2820 h 10760"/>
                  <a:gd name="connsiteX34" fmla="*/ 0 w 10000"/>
                  <a:gd name="connsiteY34" fmla="*/ 2790 h 10760"/>
                  <a:gd name="connsiteX35" fmla="*/ 751 w 10000"/>
                  <a:gd name="connsiteY35" fmla="*/ 2461 h 10760"/>
                  <a:gd name="connsiteX36" fmla="*/ 986 w 10000"/>
                  <a:gd name="connsiteY36" fmla="*/ 2461 h 10760"/>
                  <a:gd name="connsiteX37" fmla="*/ 1784 w 10000"/>
                  <a:gd name="connsiteY37" fmla="*/ 2461 h 10760"/>
                  <a:gd name="connsiteX38" fmla="*/ 1033 w 10000"/>
                  <a:gd name="connsiteY38" fmla="*/ 2521 h 10760"/>
                  <a:gd name="connsiteX39" fmla="*/ 986 w 10000"/>
                  <a:gd name="connsiteY39" fmla="*/ 2611 h 10760"/>
                  <a:gd name="connsiteX40" fmla="*/ 1878 w 10000"/>
                  <a:gd name="connsiteY40" fmla="*/ 2581 h 10760"/>
                  <a:gd name="connsiteX41" fmla="*/ 2066 w 10000"/>
                  <a:gd name="connsiteY41" fmla="*/ 2820 h 10760"/>
                  <a:gd name="connsiteX42" fmla="*/ 1854 w 10000"/>
                  <a:gd name="connsiteY42" fmla="*/ 2178 h 10760"/>
                  <a:gd name="connsiteX43" fmla="*/ 2180 w 10000"/>
                  <a:gd name="connsiteY43" fmla="*/ 1886 h 10760"/>
                  <a:gd name="connsiteX44" fmla="*/ 3146 w 10000"/>
                  <a:gd name="connsiteY44" fmla="*/ 2073 h 10760"/>
                  <a:gd name="connsiteX45" fmla="*/ 3005 w 10000"/>
                  <a:gd name="connsiteY45" fmla="*/ 1805 h 10760"/>
                  <a:gd name="connsiteX46" fmla="*/ 2723 w 10000"/>
                  <a:gd name="connsiteY46" fmla="*/ 1835 h 10760"/>
                  <a:gd name="connsiteX47" fmla="*/ 2535 w 10000"/>
                  <a:gd name="connsiteY47" fmla="*/ 1596 h 10760"/>
                  <a:gd name="connsiteX48" fmla="*/ 3146 w 10000"/>
                  <a:gd name="connsiteY48" fmla="*/ 1506 h 10760"/>
                  <a:gd name="connsiteX49" fmla="*/ 2676 w 10000"/>
                  <a:gd name="connsiteY49" fmla="*/ 999 h 10760"/>
                  <a:gd name="connsiteX50" fmla="*/ 2300 w 10000"/>
                  <a:gd name="connsiteY50" fmla="*/ 1059 h 10760"/>
                  <a:gd name="connsiteX51" fmla="*/ 2254 w 10000"/>
                  <a:gd name="connsiteY51" fmla="*/ 879 h 10760"/>
                  <a:gd name="connsiteX52" fmla="*/ 2629 w 10000"/>
                  <a:gd name="connsiteY52" fmla="*/ 760 h 10760"/>
                  <a:gd name="connsiteX53" fmla="*/ 2267 w 10000"/>
                  <a:gd name="connsiteY53" fmla="*/ 0 h 10760"/>
                  <a:gd name="connsiteX54" fmla="*/ 3876 w 10000"/>
                  <a:gd name="connsiteY54" fmla="*/ 419 h 10760"/>
                  <a:gd name="connsiteX55" fmla="*/ 4601 w 10000"/>
                  <a:gd name="connsiteY55" fmla="*/ 1088 h 10760"/>
                  <a:gd name="connsiteX56" fmla="*/ 4695 w 10000"/>
                  <a:gd name="connsiteY56" fmla="*/ 1387 h 10760"/>
                  <a:gd name="connsiteX57" fmla="*/ 4413 w 10000"/>
                  <a:gd name="connsiteY57" fmla="*/ 1626 h 10760"/>
                  <a:gd name="connsiteX58" fmla="*/ 5143 w 10000"/>
                  <a:gd name="connsiteY58" fmla="*/ 1300 h 10760"/>
                  <a:gd name="connsiteX59" fmla="*/ 5562 w 10000"/>
                  <a:gd name="connsiteY59" fmla="*/ 1335 h 10760"/>
                  <a:gd name="connsiteX60" fmla="*/ 5634 w 10000"/>
                  <a:gd name="connsiteY60" fmla="*/ 1745 h 10760"/>
                  <a:gd name="connsiteX61" fmla="*/ 5915 w 10000"/>
                  <a:gd name="connsiteY61" fmla="*/ 1596 h 10760"/>
                  <a:gd name="connsiteX62" fmla="*/ 6103 w 10000"/>
                  <a:gd name="connsiteY62" fmla="*/ 1924 h 10760"/>
                  <a:gd name="connsiteX63" fmla="*/ 5681 w 10000"/>
                  <a:gd name="connsiteY63" fmla="*/ 2163 h 10760"/>
                  <a:gd name="connsiteX64" fmla="*/ 6009 w 10000"/>
                  <a:gd name="connsiteY64" fmla="*/ 2282 h 10760"/>
                  <a:gd name="connsiteX65" fmla="*/ 5915 w 10000"/>
                  <a:gd name="connsiteY65" fmla="*/ 2700 h 10760"/>
                  <a:gd name="connsiteX66" fmla="*/ 6553 w 10000"/>
                  <a:gd name="connsiteY66" fmla="*/ 3154 h 10760"/>
                  <a:gd name="connsiteX67" fmla="*/ 7042 w 10000"/>
                  <a:gd name="connsiteY67" fmla="*/ 3566 h 10760"/>
                  <a:gd name="connsiteX68" fmla="*/ 6620 w 10000"/>
                  <a:gd name="connsiteY68" fmla="*/ 3805 h 10760"/>
                  <a:gd name="connsiteX69" fmla="*/ 6103 w 10000"/>
                  <a:gd name="connsiteY69" fmla="*/ 3715 h 10760"/>
                  <a:gd name="connsiteX70" fmla="*/ 5634 w 10000"/>
                  <a:gd name="connsiteY70" fmla="*/ 3805 h 10760"/>
                  <a:gd name="connsiteX71" fmla="*/ 5728 w 10000"/>
                  <a:gd name="connsiteY71" fmla="*/ 4073 h 10760"/>
                  <a:gd name="connsiteX72" fmla="*/ 6056 w 10000"/>
                  <a:gd name="connsiteY72" fmla="*/ 4193 h 10760"/>
                  <a:gd name="connsiteX73" fmla="*/ 6150 w 10000"/>
                  <a:gd name="connsiteY73" fmla="*/ 4909 h 10760"/>
                  <a:gd name="connsiteX74" fmla="*/ 5540 w 10000"/>
                  <a:gd name="connsiteY74" fmla="*/ 4939 h 10760"/>
                  <a:gd name="connsiteX75" fmla="*/ 5540 w 10000"/>
                  <a:gd name="connsiteY75" fmla="*/ 5357 h 10760"/>
                  <a:gd name="connsiteX76" fmla="*/ 4601 w 10000"/>
                  <a:gd name="connsiteY76" fmla="*/ 5775 h 10760"/>
                  <a:gd name="connsiteX77" fmla="*/ 4883 w 10000"/>
                  <a:gd name="connsiteY77" fmla="*/ 6163 h 10760"/>
                  <a:gd name="connsiteX78" fmla="*/ 4648 w 10000"/>
                  <a:gd name="connsiteY78" fmla="*/ 6521 h 10760"/>
                  <a:gd name="connsiteX79" fmla="*/ 5446 w 10000"/>
                  <a:gd name="connsiteY79" fmla="*/ 7208 h 10760"/>
                  <a:gd name="connsiteX80" fmla="*/ 6573 w 10000"/>
                  <a:gd name="connsiteY80" fmla="*/ 7208 h 10760"/>
                  <a:gd name="connsiteX81" fmla="*/ 7230 w 10000"/>
                  <a:gd name="connsiteY81" fmla="*/ 7088 h 10760"/>
                  <a:gd name="connsiteX82" fmla="*/ 7793 w 10000"/>
                  <a:gd name="connsiteY82" fmla="*/ 7238 h 10760"/>
                  <a:gd name="connsiteX83" fmla="*/ 8263 w 10000"/>
                  <a:gd name="connsiteY83" fmla="*/ 7626 h 10760"/>
                  <a:gd name="connsiteX84" fmla="*/ 8638 w 10000"/>
                  <a:gd name="connsiteY84" fmla="*/ 8372 h 10760"/>
                  <a:gd name="connsiteX85" fmla="*/ 9014 w 10000"/>
                  <a:gd name="connsiteY85" fmla="*/ 8342 h 10760"/>
                  <a:gd name="connsiteX86" fmla="*/ 10000 w 10000"/>
                  <a:gd name="connsiteY86" fmla="*/ 9088 h 10760"/>
                  <a:gd name="connsiteX87" fmla="*/ 8826 w 10000"/>
                  <a:gd name="connsiteY87" fmla="*/ 9894 h 10760"/>
                  <a:gd name="connsiteX88" fmla="*/ 9296 w 10000"/>
                  <a:gd name="connsiteY88" fmla="*/ 10491 h 10760"/>
                  <a:gd name="connsiteX89" fmla="*/ 9108 w 10000"/>
                  <a:gd name="connsiteY89" fmla="*/ 10730 h 10760"/>
                  <a:gd name="connsiteX90" fmla="*/ 8826 w 10000"/>
                  <a:gd name="connsiteY90" fmla="*/ 10491 h 10760"/>
                  <a:gd name="connsiteX91" fmla="*/ 6948 w 10000"/>
                  <a:gd name="connsiteY91" fmla="*/ 10461 h 10760"/>
                  <a:gd name="connsiteX92" fmla="*/ 6620 w 10000"/>
                  <a:gd name="connsiteY92" fmla="*/ 10760 h 10760"/>
                  <a:gd name="connsiteX93" fmla="*/ 6056 w 10000"/>
                  <a:gd name="connsiteY93" fmla="*/ 10730 h 10760"/>
                  <a:gd name="connsiteX0" fmla="*/ 6056 w 10000"/>
                  <a:gd name="connsiteY0" fmla="*/ 10730 h 10760"/>
                  <a:gd name="connsiteX1" fmla="*/ 6150 w 10000"/>
                  <a:gd name="connsiteY1" fmla="*/ 9894 h 10760"/>
                  <a:gd name="connsiteX2" fmla="*/ 6432 w 10000"/>
                  <a:gd name="connsiteY2" fmla="*/ 9088 h 10760"/>
                  <a:gd name="connsiteX3" fmla="*/ 5634 w 10000"/>
                  <a:gd name="connsiteY3" fmla="*/ 8909 h 10760"/>
                  <a:gd name="connsiteX4" fmla="*/ 5399 w 10000"/>
                  <a:gd name="connsiteY4" fmla="*/ 8730 h 10760"/>
                  <a:gd name="connsiteX5" fmla="*/ 5023 w 10000"/>
                  <a:gd name="connsiteY5" fmla="*/ 8820 h 10760"/>
                  <a:gd name="connsiteX6" fmla="*/ 4695 w 10000"/>
                  <a:gd name="connsiteY6" fmla="*/ 8253 h 10760"/>
                  <a:gd name="connsiteX7" fmla="*/ 4131 w 10000"/>
                  <a:gd name="connsiteY7" fmla="*/ 7894 h 10760"/>
                  <a:gd name="connsiteX8" fmla="*/ 3709 w 10000"/>
                  <a:gd name="connsiteY8" fmla="*/ 7924 h 10760"/>
                  <a:gd name="connsiteX9" fmla="*/ 3803 w 10000"/>
                  <a:gd name="connsiteY9" fmla="*/ 8103 h 10760"/>
                  <a:gd name="connsiteX10" fmla="*/ 3333 w 10000"/>
                  <a:gd name="connsiteY10" fmla="*/ 8133 h 10760"/>
                  <a:gd name="connsiteX11" fmla="*/ 3286 w 10000"/>
                  <a:gd name="connsiteY11" fmla="*/ 7447 h 10760"/>
                  <a:gd name="connsiteX12" fmla="*/ 2535 w 10000"/>
                  <a:gd name="connsiteY12" fmla="*/ 7417 h 10760"/>
                  <a:gd name="connsiteX13" fmla="*/ 2629 w 10000"/>
                  <a:gd name="connsiteY13" fmla="*/ 7118 h 10760"/>
                  <a:gd name="connsiteX14" fmla="*/ 2300 w 10000"/>
                  <a:gd name="connsiteY14" fmla="*/ 7029 h 10760"/>
                  <a:gd name="connsiteX15" fmla="*/ 2113 w 10000"/>
                  <a:gd name="connsiteY15" fmla="*/ 6521 h 10760"/>
                  <a:gd name="connsiteX16" fmla="*/ 2441 w 10000"/>
                  <a:gd name="connsiteY16" fmla="*/ 6372 h 10760"/>
                  <a:gd name="connsiteX17" fmla="*/ 2911 w 10000"/>
                  <a:gd name="connsiteY17" fmla="*/ 5984 h 10760"/>
                  <a:gd name="connsiteX18" fmla="*/ 2629 w 10000"/>
                  <a:gd name="connsiteY18" fmla="*/ 5775 h 10760"/>
                  <a:gd name="connsiteX19" fmla="*/ 3192 w 10000"/>
                  <a:gd name="connsiteY19" fmla="*/ 5447 h 10760"/>
                  <a:gd name="connsiteX20" fmla="*/ 2629 w 10000"/>
                  <a:gd name="connsiteY20" fmla="*/ 5447 h 10760"/>
                  <a:gd name="connsiteX21" fmla="*/ 2629 w 10000"/>
                  <a:gd name="connsiteY21" fmla="*/ 5088 h 10760"/>
                  <a:gd name="connsiteX22" fmla="*/ 2817 w 10000"/>
                  <a:gd name="connsiteY22" fmla="*/ 4521 h 10760"/>
                  <a:gd name="connsiteX23" fmla="*/ 2582 w 10000"/>
                  <a:gd name="connsiteY23" fmla="*/ 4044 h 10760"/>
                  <a:gd name="connsiteX24" fmla="*/ 2019 w 10000"/>
                  <a:gd name="connsiteY24" fmla="*/ 4312 h 10760"/>
                  <a:gd name="connsiteX25" fmla="*/ 1643 w 10000"/>
                  <a:gd name="connsiteY25" fmla="*/ 4044 h 10760"/>
                  <a:gd name="connsiteX26" fmla="*/ 1315 w 10000"/>
                  <a:gd name="connsiteY26" fmla="*/ 4044 h 10760"/>
                  <a:gd name="connsiteX27" fmla="*/ 1925 w 10000"/>
                  <a:gd name="connsiteY27" fmla="*/ 3357 h 10760"/>
                  <a:gd name="connsiteX28" fmla="*/ 1831 w 10000"/>
                  <a:gd name="connsiteY28" fmla="*/ 3118 h 10760"/>
                  <a:gd name="connsiteX29" fmla="*/ 1315 w 10000"/>
                  <a:gd name="connsiteY29" fmla="*/ 3118 h 10760"/>
                  <a:gd name="connsiteX30" fmla="*/ 939 w 10000"/>
                  <a:gd name="connsiteY30" fmla="*/ 2939 h 10760"/>
                  <a:gd name="connsiteX31" fmla="*/ 610 w 10000"/>
                  <a:gd name="connsiteY31" fmla="*/ 2909 h 10760"/>
                  <a:gd name="connsiteX32" fmla="*/ 798 w 10000"/>
                  <a:gd name="connsiteY32" fmla="*/ 2611 h 10760"/>
                  <a:gd name="connsiteX33" fmla="*/ 188 w 10000"/>
                  <a:gd name="connsiteY33" fmla="*/ 2820 h 10760"/>
                  <a:gd name="connsiteX34" fmla="*/ 0 w 10000"/>
                  <a:gd name="connsiteY34" fmla="*/ 2790 h 10760"/>
                  <a:gd name="connsiteX35" fmla="*/ 751 w 10000"/>
                  <a:gd name="connsiteY35" fmla="*/ 2461 h 10760"/>
                  <a:gd name="connsiteX36" fmla="*/ 986 w 10000"/>
                  <a:gd name="connsiteY36" fmla="*/ 2461 h 10760"/>
                  <a:gd name="connsiteX37" fmla="*/ 1784 w 10000"/>
                  <a:gd name="connsiteY37" fmla="*/ 2461 h 10760"/>
                  <a:gd name="connsiteX38" fmla="*/ 1033 w 10000"/>
                  <a:gd name="connsiteY38" fmla="*/ 2521 h 10760"/>
                  <a:gd name="connsiteX39" fmla="*/ 986 w 10000"/>
                  <a:gd name="connsiteY39" fmla="*/ 2611 h 10760"/>
                  <a:gd name="connsiteX40" fmla="*/ 1878 w 10000"/>
                  <a:gd name="connsiteY40" fmla="*/ 2581 h 10760"/>
                  <a:gd name="connsiteX41" fmla="*/ 2066 w 10000"/>
                  <a:gd name="connsiteY41" fmla="*/ 2820 h 10760"/>
                  <a:gd name="connsiteX42" fmla="*/ 1854 w 10000"/>
                  <a:gd name="connsiteY42" fmla="*/ 2178 h 10760"/>
                  <a:gd name="connsiteX43" fmla="*/ 2180 w 10000"/>
                  <a:gd name="connsiteY43" fmla="*/ 1886 h 10760"/>
                  <a:gd name="connsiteX44" fmla="*/ 3146 w 10000"/>
                  <a:gd name="connsiteY44" fmla="*/ 2073 h 10760"/>
                  <a:gd name="connsiteX45" fmla="*/ 3005 w 10000"/>
                  <a:gd name="connsiteY45" fmla="*/ 1805 h 10760"/>
                  <a:gd name="connsiteX46" fmla="*/ 2723 w 10000"/>
                  <a:gd name="connsiteY46" fmla="*/ 1835 h 10760"/>
                  <a:gd name="connsiteX47" fmla="*/ 2535 w 10000"/>
                  <a:gd name="connsiteY47" fmla="*/ 1596 h 10760"/>
                  <a:gd name="connsiteX48" fmla="*/ 3146 w 10000"/>
                  <a:gd name="connsiteY48" fmla="*/ 1506 h 10760"/>
                  <a:gd name="connsiteX49" fmla="*/ 2676 w 10000"/>
                  <a:gd name="connsiteY49" fmla="*/ 999 h 10760"/>
                  <a:gd name="connsiteX50" fmla="*/ 2300 w 10000"/>
                  <a:gd name="connsiteY50" fmla="*/ 1059 h 10760"/>
                  <a:gd name="connsiteX51" fmla="*/ 2254 w 10000"/>
                  <a:gd name="connsiteY51" fmla="*/ 879 h 10760"/>
                  <a:gd name="connsiteX52" fmla="*/ 2629 w 10000"/>
                  <a:gd name="connsiteY52" fmla="*/ 760 h 10760"/>
                  <a:gd name="connsiteX53" fmla="*/ 2267 w 10000"/>
                  <a:gd name="connsiteY53" fmla="*/ 0 h 10760"/>
                  <a:gd name="connsiteX54" fmla="*/ 3423 w 10000"/>
                  <a:gd name="connsiteY54" fmla="*/ 234 h 10760"/>
                  <a:gd name="connsiteX55" fmla="*/ 4601 w 10000"/>
                  <a:gd name="connsiteY55" fmla="*/ 1088 h 10760"/>
                  <a:gd name="connsiteX56" fmla="*/ 4695 w 10000"/>
                  <a:gd name="connsiteY56" fmla="*/ 1387 h 10760"/>
                  <a:gd name="connsiteX57" fmla="*/ 4413 w 10000"/>
                  <a:gd name="connsiteY57" fmla="*/ 1626 h 10760"/>
                  <a:gd name="connsiteX58" fmla="*/ 5143 w 10000"/>
                  <a:gd name="connsiteY58" fmla="*/ 1300 h 10760"/>
                  <a:gd name="connsiteX59" fmla="*/ 5562 w 10000"/>
                  <a:gd name="connsiteY59" fmla="*/ 1335 h 10760"/>
                  <a:gd name="connsiteX60" fmla="*/ 5634 w 10000"/>
                  <a:gd name="connsiteY60" fmla="*/ 1745 h 10760"/>
                  <a:gd name="connsiteX61" fmla="*/ 5915 w 10000"/>
                  <a:gd name="connsiteY61" fmla="*/ 1596 h 10760"/>
                  <a:gd name="connsiteX62" fmla="*/ 6103 w 10000"/>
                  <a:gd name="connsiteY62" fmla="*/ 1924 h 10760"/>
                  <a:gd name="connsiteX63" fmla="*/ 5681 w 10000"/>
                  <a:gd name="connsiteY63" fmla="*/ 2163 h 10760"/>
                  <a:gd name="connsiteX64" fmla="*/ 6009 w 10000"/>
                  <a:gd name="connsiteY64" fmla="*/ 2282 h 10760"/>
                  <a:gd name="connsiteX65" fmla="*/ 5915 w 10000"/>
                  <a:gd name="connsiteY65" fmla="*/ 2700 h 10760"/>
                  <a:gd name="connsiteX66" fmla="*/ 6553 w 10000"/>
                  <a:gd name="connsiteY66" fmla="*/ 3154 h 10760"/>
                  <a:gd name="connsiteX67" fmla="*/ 7042 w 10000"/>
                  <a:gd name="connsiteY67" fmla="*/ 3566 h 10760"/>
                  <a:gd name="connsiteX68" fmla="*/ 6620 w 10000"/>
                  <a:gd name="connsiteY68" fmla="*/ 3805 h 10760"/>
                  <a:gd name="connsiteX69" fmla="*/ 6103 w 10000"/>
                  <a:gd name="connsiteY69" fmla="*/ 3715 h 10760"/>
                  <a:gd name="connsiteX70" fmla="*/ 5634 w 10000"/>
                  <a:gd name="connsiteY70" fmla="*/ 3805 h 10760"/>
                  <a:gd name="connsiteX71" fmla="*/ 5728 w 10000"/>
                  <a:gd name="connsiteY71" fmla="*/ 4073 h 10760"/>
                  <a:gd name="connsiteX72" fmla="*/ 6056 w 10000"/>
                  <a:gd name="connsiteY72" fmla="*/ 4193 h 10760"/>
                  <a:gd name="connsiteX73" fmla="*/ 6150 w 10000"/>
                  <a:gd name="connsiteY73" fmla="*/ 4909 h 10760"/>
                  <a:gd name="connsiteX74" fmla="*/ 5540 w 10000"/>
                  <a:gd name="connsiteY74" fmla="*/ 4939 h 10760"/>
                  <a:gd name="connsiteX75" fmla="*/ 5540 w 10000"/>
                  <a:gd name="connsiteY75" fmla="*/ 5357 h 10760"/>
                  <a:gd name="connsiteX76" fmla="*/ 4601 w 10000"/>
                  <a:gd name="connsiteY76" fmla="*/ 5775 h 10760"/>
                  <a:gd name="connsiteX77" fmla="*/ 4883 w 10000"/>
                  <a:gd name="connsiteY77" fmla="*/ 6163 h 10760"/>
                  <a:gd name="connsiteX78" fmla="*/ 4648 w 10000"/>
                  <a:gd name="connsiteY78" fmla="*/ 6521 h 10760"/>
                  <a:gd name="connsiteX79" fmla="*/ 5446 w 10000"/>
                  <a:gd name="connsiteY79" fmla="*/ 7208 h 10760"/>
                  <a:gd name="connsiteX80" fmla="*/ 6573 w 10000"/>
                  <a:gd name="connsiteY80" fmla="*/ 7208 h 10760"/>
                  <a:gd name="connsiteX81" fmla="*/ 7230 w 10000"/>
                  <a:gd name="connsiteY81" fmla="*/ 7088 h 10760"/>
                  <a:gd name="connsiteX82" fmla="*/ 7793 w 10000"/>
                  <a:gd name="connsiteY82" fmla="*/ 7238 h 10760"/>
                  <a:gd name="connsiteX83" fmla="*/ 8263 w 10000"/>
                  <a:gd name="connsiteY83" fmla="*/ 7626 h 10760"/>
                  <a:gd name="connsiteX84" fmla="*/ 8638 w 10000"/>
                  <a:gd name="connsiteY84" fmla="*/ 8372 h 10760"/>
                  <a:gd name="connsiteX85" fmla="*/ 9014 w 10000"/>
                  <a:gd name="connsiteY85" fmla="*/ 8342 h 10760"/>
                  <a:gd name="connsiteX86" fmla="*/ 10000 w 10000"/>
                  <a:gd name="connsiteY86" fmla="*/ 9088 h 10760"/>
                  <a:gd name="connsiteX87" fmla="*/ 8826 w 10000"/>
                  <a:gd name="connsiteY87" fmla="*/ 9894 h 10760"/>
                  <a:gd name="connsiteX88" fmla="*/ 9296 w 10000"/>
                  <a:gd name="connsiteY88" fmla="*/ 10491 h 10760"/>
                  <a:gd name="connsiteX89" fmla="*/ 9108 w 10000"/>
                  <a:gd name="connsiteY89" fmla="*/ 10730 h 10760"/>
                  <a:gd name="connsiteX90" fmla="*/ 8826 w 10000"/>
                  <a:gd name="connsiteY90" fmla="*/ 10491 h 10760"/>
                  <a:gd name="connsiteX91" fmla="*/ 6948 w 10000"/>
                  <a:gd name="connsiteY91" fmla="*/ 10461 h 10760"/>
                  <a:gd name="connsiteX92" fmla="*/ 6620 w 10000"/>
                  <a:gd name="connsiteY92" fmla="*/ 10760 h 10760"/>
                  <a:gd name="connsiteX93" fmla="*/ 6056 w 10000"/>
                  <a:gd name="connsiteY93" fmla="*/ 10730 h 10760"/>
                  <a:gd name="connsiteX0" fmla="*/ 6056 w 10000"/>
                  <a:gd name="connsiteY0" fmla="*/ 10730 h 10760"/>
                  <a:gd name="connsiteX1" fmla="*/ 6150 w 10000"/>
                  <a:gd name="connsiteY1" fmla="*/ 9894 h 10760"/>
                  <a:gd name="connsiteX2" fmla="*/ 6432 w 10000"/>
                  <a:gd name="connsiteY2" fmla="*/ 9088 h 10760"/>
                  <a:gd name="connsiteX3" fmla="*/ 5634 w 10000"/>
                  <a:gd name="connsiteY3" fmla="*/ 8909 h 10760"/>
                  <a:gd name="connsiteX4" fmla="*/ 5399 w 10000"/>
                  <a:gd name="connsiteY4" fmla="*/ 8730 h 10760"/>
                  <a:gd name="connsiteX5" fmla="*/ 5023 w 10000"/>
                  <a:gd name="connsiteY5" fmla="*/ 8820 h 10760"/>
                  <a:gd name="connsiteX6" fmla="*/ 4695 w 10000"/>
                  <a:gd name="connsiteY6" fmla="*/ 8253 h 10760"/>
                  <a:gd name="connsiteX7" fmla="*/ 4131 w 10000"/>
                  <a:gd name="connsiteY7" fmla="*/ 7894 h 10760"/>
                  <a:gd name="connsiteX8" fmla="*/ 3709 w 10000"/>
                  <a:gd name="connsiteY8" fmla="*/ 7924 h 10760"/>
                  <a:gd name="connsiteX9" fmla="*/ 3803 w 10000"/>
                  <a:gd name="connsiteY9" fmla="*/ 8103 h 10760"/>
                  <a:gd name="connsiteX10" fmla="*/ 3333 w 10000"/>
                  <a:gd name="connsiteY10" fmla="*/ 8133 h 10760"/>
                  <a:gd name="connsiteX11" fmla="*/ 3286 w 10000"/>
                  <a:gd name="connsiteY11" fmla="*/ 7447 h 10760"/>
                  <a:gd name="connsiteX12" fmla="*/ 2535 w 10000"/>
                  <a:gd name="connsiteY12" fmla="*/ 7417 h 10760"/>
                  <a:gd name="connsiteX13" fmla="*/ 2629 w 10000"/>
                  <a:gd name="connsiteY13" fmla="*/ 7118 h 10760"/>
                  <a:gd name="connsiteX14" fmla="*/ 2300 w 10000"/>
                  <a:gd name="connsiteY14" fmla="*/ 7029 h 10760"/>
                  <a:gd name="connsiteX15" fmla="*/ 2113 w 10000"/>
                  <a:gd name="connsiteY15" fmla="*/ 6521 h 10760"/>
                  <a:gd name="connsiteX16" fmla="*/ 2441 w 10000"/>
                  <a:gd name="connsiteY16" fmla="*/ 6372 h 10760"/>
                  <a:gd name="connsiteX17" fmla="*/ 2911 w 10000"/>
                  <a:gd name="connsiteY17" fmla="*/ 5984 h 10760"/>
                  <a:gd name="connsiteX18" fmla="*/ 2629 w 10000"/>
                  <a:gd name="connsiteY18" fmla="*/ 5775 h 10760"/>
                  <a:gd name="connsiteX19" fmla="*/ 3192 w 10000"/>
                  <a:gd name="connsiteY19" fmla="*/ 5447 h 10760"/>
                  <a:gd name="connsiteX20" fmla="*/ 2629 w 10000"/>
                  <a:gd name="connsiteY20" fmla="*/ 5447 h 10760"/>
                  <a:gd name="connsiteX21" fmla="*/ 2629 w 10000"/>
                  <a:gd name="connsiteY21" fmla="*/ 5088 h 10760"/>
                  <a:gd name="connsiteX22" fmla="*/ 2817 w 10000"/>
                  <a:gd name="connsiteY22" fmla="*/ 4521 h 10760"/>
                  <a:gd name="connsiteX23" fmla="*/ 2582 w 10000"/>
                  <a:gd name="connsiteY23" fmla="*/ 4044 h 10760"/>
                  <a:gd name="connsiteX24" fmla="*/ 2019 w 10000"/>
                  <a:gd name="connsiteY24" fmla="*/ 4312 h 10760"/>
                  <a:gd name="connsiteX25" fmla="*/ 1643 w 10000"/>
                  <a:gd name="connsiteY25" fmla="*/ 4044 h 10760"/>
                  <a:gd name="connsiteX26" fmla="*/ 1315 w 10000"/>
                  <a:gd name="connsiteY26" fmla="*/ 4044 h 10760"/>
                  <a:gd name="connsiteX27" fmla="*/ 1925 w 10000"/>
                  <a:gd name="connsiteY27" fmla="*/ 3357 h 10760"/>
                  <a:gd name="connsiteX28" fmla="*/ 1831 w 10000"/>
                  <a:gd name="connsiteY28" fmla="*/ 3118 h 10760"/>
                  <a:gd name="connsiteX29" fmla="*/ 1315 w 10000"/>
                  <a:gd name="connsiteY29" fmla="*/ 3118 h 10760"/>
                  <a:gd name="connsiteX30" fmla="*/ 939 w 10000"/>
                  <a:gd name="connsiteY30" fmla="*/ 2939 h 10760"/>
                  <a:gd name="connsiteX31" fmla="*/ 610 w 10000"/>
                  <a:gd name="connsiteY31" fmla="*/ 2909 h 10760"/>
                  <a:gd name="connsiteX32" fmla="*/ 798 w 10000"/>
                  <a:gd name="connsiteY32" fmla="*/ 2611 h 10760"/>
                  <a:gd name="connsiteX33" fmla="*/ 188 w 10000"/>
                  <a:gd name="connsiteY33" fmla="*/ 2820 h 10760"/>
                  <a:gd name="connsiteX34" fmla="*/ 0 w 10000"/>
                  <a:gd name="connsiteY34" fmla="*/ 2790 h 10760"/>
                  <a:gd name="connsiteX35" fmla="*/ 751 w 10000"/>
                  <a:gd name="connsiteY35" fmla="*/ 2461 h 10760"/>
                  <a:gd name="connsiteX36" fmla="*/ 986 w 10000"/>
                  <a:gd name="connsiteY36" fmla="*/ 2461 h 10760"/>
                  <a:gd name="connsiteX37" fmla="*/ 1784 w 10000"/>
                  <a:gd name="connsiteY37" fmla="*/ 2461 h 10760"/>
                  <a:gd name="connsiteX38" fmla="*/ 1033 w 10000"/>
                  <a:gd name="connsiteY38" fmla="*/ 2521 h 10760"/>
                  <a:gd name="connsiteX39" fmla="*/ 986 w 10000"/>
                  <a:gd name="connsiteY39" fmla="*/ 2611 h 10760"/>
                  <a:gd name="connsiteX40" fmla="*/ 1878 w 10000"/>
                  <a:gd name="connsiteY40" fmla="*/ 2581 h 10760"/>
                  <a:gd name="connsiteX41" fmla="*/ 2066 w 10000"/>
                  <a:gd name="connsiteY41" fmla="*/ 2820 h 10760"/>
                  <a:gd name="connsiteX42" fmla="*/ 1854 w 10000"/>
                  <a:gd name="connsiteY42" fmla="*/ 2178 h 10760"/>
                  <a:gd name="connsiteX43" fmla="*/ 2180 w 10000"/>
                  <a:gd name="connsiteY43" fmla="*/ 1886 h 10760"/>
                  <a:gd name="connsiteX44" fmla="*/ 3146 w 10000"/>
                  <a:gd name="connsiteY44" fmla="*/ 2073 h 10760"/>
                  <a:gd name="connsiteX45" fmla="*/ 3005 w 10000"/>
                  <a:gd name="connsiteY45" fmla="*/ 1805 h 10760"/>
                  <a:gd name="connsiteX46" fmla="*/ 2723 w 10000"/>
                  <a:gd name="connsiteY46" fmla="*/ 1835 h 10760"/>
                  <a:gd name="connsiteX47" fmla="*/ 2535 w 10000"/>
                  <a:gd name="connsiteY47" fmla="*/ 1596 h 10760"/>
                  <a:gd name="connsiteX48" fmla="*/ 2518 w 10000"/>
                  <a:gd name="connsiteY48" fmla="*/ 1359 h 10760"/>
                  <a:gd name="connsiteX49" fmla="*/ 2676 w 10000"/>
                  <a:gd name="connsiteY49" fmla="*/ 999 h 10760"/>
                  <a:gd name="connsiteX50" fmla="*/ 2300 w 10000"/>
                  <a:gd name="connsiteY50" fmla="*/ 1059 h 10760"/>
                  <a:gd name="connsiteX51" fmla="*/ 2254 w 10000"/>
                  <a:gd name="connsiteY51" fmla="*/ 879 h 10760"/>
                  <a:gd name="connsiteX52" fmla="*/ 2629 w 10000"/>
                  <a:gd name="connsiteY52" fmla="*/ 760 h 10760"/>
                  <a:gd name="connsiteX53" fmla="*/ 2267 w 10000"/>
                  <a:gd name="connsiteY53" fmla="*/ 0 h 10760"/>
                  <a:gd name="connsiteX54" fmla="*/ 3423 w 10000"/>
                  <a:gd name="connsiteY54" fmla="*/ 234 h 10760"/>
                  <a:gd name="connsiteX55" fmla="*/ 4601 w 10000"/>
                  <a:gd name="connsiteY55" fmla="*/ 1088 h 10760"/>
                  <a:gd name="connsiteX56" fmla="*/ 4695 w 10000"/>
                  <a:gd name="connsiteY56" fmla="*/ 1387 h 10760"/>
                  <a:gd name="connsiteX57" fmla="*/ 4413 w 10000"/>
                  <a:gd name="connsiteY57" fmla="*/ 1626 h 10760"/>
                  <a:gd name="connsiteX58" fmla="*/ 5143 w 10000"/>
                  <a:gd name="connsiteY58" fmla="*/ 1300 h 10760"/>
                  <a:gd name="connsiteX59" fmla="*/ 5562 w 10000"/>
                  <a:gd name="connsiteY59" fmla="*/ 1335 h 10760"/>
                  <a:gd name="connsiteX60" fmla="*/ 5634 w 10000"/>
                  <a:gd name="connsiteY60" fmla="*/ 1745 h 10760"/>
                  <a:gd name="connsiteX61" fmla="*/ 5915 w 10000"/>
                  <a:gd name="connsiteY61" fmla="*/ 1596 h 10760"/>
                  <a:gd name="connsiteX62" fmla="*/ 6103 w 10000"/>
                  <a:gd name="connsiteY62" fmla="*/ 1924 h 10760"/>
                  <a:gd name="connsiteX63" fmla="*/ 5681 w 10000"/>
                  <a:gd name="connsiteY63" fmla="*/ 2163 h 10760"/>
                  <a:gd name="connsiteX64" fmla="*/ 6009 w 10000"/>
                  <a:gd name="connsiteY64" fmla="*/ 2282 h 10760"/>
                  <a:gd name="connsiteX65" fmla="*/ 5915 w 10000"/>
                  <a:gd name="connsiteY65" fmla="*/ 2700 h 10760"/>
                  <a:gd name="connsiteX66" fmla="*/ 6553 w 10000"/>
                  <a:gd name="connsiteY66" fmla="*/ 3154 h 10760"/>
                  <a:gd name="connsiteX67" fmla="*/ 7042 w 10000"/>
                  <a:gd name="connsiteY67" fmla="*/ 3566 h 10760"/>
                  <a:gd name="connsiteX68" fmla="*/ 6620 w 10000"/>
                  <a:gd name="connsiteY68" fmla="*/ 3805 h 10760"/>
                  <a:gd name="connsiteX69" fmla="*/ 6103 w 10000"/>
                  <a:gd name="connsiteY69" fmla="*/ 3715 h 10760"/>
                  <a:gd name="connsiteX70" fmla="*/ 5634 w 10000"/>
                  <a:gd name="connsiteY70" fmla="*/ 3805 h 10760"/>
                  <a:gd name="connsiteX71" fmla="*/ 5728 w 10000"/>
                  <a:gd name="connsiteY71" fmla="*/ 4073 h 10760"/>
                  <a:gd name="connsiteX72" fmla="*/ 6056 w 10000"/>
                  <a:gd name="connsiteY72" fmla="*/ 4193 h 10760"/>
                  <a:gd name="connsiteX73" fmla="*/ 6150 w 10000"/>
                  <a:gd name="connsiteY73" fmla="*/ 4909 h 10760"/>
                  <a:gd name="connsiteX74" fmla="*/ 5540 w 10000"/>
                  <a:gd name="connsiteY74" fmla="*/ 4939 h 10760"/>
                  <a:gd name="connsiteX75" fmla="*/ 5540 w 10000"/>
                  <a:gd name="connsiteY75" fmla="*/ 5357 h 10760"/>
                  <a:gd name="connsiteX76" fmla="*/ 4601 w 10000"/>
                  <a:gd name="connsiteY76" fmla="*/ 5775 h 10760"/>
                  <a:gd name="connsiteX77" fmla="*/ 4883 w 10000"/>
                  <a:gd name="connsiteY77" fmla="*/ 6163 h 10760"/>
                  <a:gd name="connsiteX78" fmla="*/ 4648 w 10000"/>
                  <a:gd name="connsiteY78" fmla="*/ 6521 h 10760"/>
                  <a:gd name="connsiteX79" fmla="*/ 5446 w 10000"/>
                  <a:gd name="connsiteY79" fmla="*/ 7208 h 10760"/>
                  <a:gd name="connsiteX80" fmla="*/ 6573 w 10000"/>
                  <a:gd name="connsiteY80" fmla="*/ 7208 h 10760"/>
                  <a:gd name="connsiteX81" fmla="*/ 7230 w 10000"/>
                  <a:gd name="connsiteY81" fmla="*/ 7088 h 10760"/>
                  <a:gd name="connsiteX82" fmla="*/ 7793 w 10000"/>
                  <a:gd name="connsiteY82" fmla="*/ 7238 h 10760"/>
                  <a:gd name="connsiteX83" fmla="*/ 8263 w 10000"/>
                  <a:gd name="connsiteY83" fmla="*/ 7626 h 10760"/>
                  <a:gd name="connsiteX84" fmla="*/ 8638 w 10000"/>
                  <a:gd name="connsiteY84" fmla="*/ 8372 h 10760"/>
                  <a:gd name="connsiteX85" fmla="*/ 9014 w 10000"/>
                  <a:gd name="connsiteY85" fmla="*/ 8342 h 10760"/>
                  <a:gd name="connsiteX86" fmla="*/ 10000 w 10000"/>
                  <a:gd name="connsiteY86" fmla="*/ 9088 h 10760"/>
                  <a:gd name="connsiteX87" fmla="*/ 8826 w 10000"/>
                  <a:gd name="connsiteY87" fmla="*/ 9894 h 10760"/>
                  <a:gd name="connsiteX88" fmla="*/ 9296 w 10000"/>
                  <a:gd name="connsiteY88" fmla="*/ 10491 h 10760"/>
                  <a:gd name="connsiteX89" fmla="*/ 9108 w 10000"/>
                  <a:gd name="connsiteY89" fmla="*/ 10730 h 10760"/>
                  <a:gd name="connsiteX90" fmla="*/ 8826 w 10000"/>
                  <a:gd name="connsiteY90" fmla="*/ 10491 h 10760"/>
                  <a:gd name="connsiteX91" fmla="*/ 6948 w 10000"/>
                  <a:gd name="connsiteY91" fmla="*/ 10461 h 10760"/>
                  <a:gd name="connsiteX92" fmla="*/ 6620 w 10000"/>
                  <a:gd name="connsiteY92" fmla="*/ 10760 h 10760"/>
                  <a:gd name="connsiteX93" fmla="*/ 6056 w 10000"/>
                  <a:gd name="connsiteY93" fmla="*/ 10730 h 10760"/>
                  <a:gd name="connsiteX0" fmla="*/ 6056 w 10000"/>
                  <a:gd name="connsiteY0" fmla="*/ 10730 h 10760"/>
                  <a:gd name="connsiteX1" fmla="*/ 6150 w 10000"/>
                  <a:gd name="connsiteY1" fmla="*/ 9894 h 10760"/>
                  <a:gd name="connsiteX2" fmla="*/ 6432 w 10000"/>
                  <a:gd name="connsiteY2" fmla="*/ 9088 h 10760"/>
                  <a:gd name="connsiteX3" fmla="*/ 5634 w 10000"/>
                  <a:gd name="connsiteY3" fmla="*/ 8909 h 10760"/>
                  <a:gd name="connsiteX4" fmla="*/ 5399 w 10000"/>
                  <a:gd name="connsiteY4" fmla="*/ 8730 h 10760"/>
                  <a:gd name="connsiteX5" fmla="*/ 5023 w 10000"/>
                  <a:gd name="connsiteY5" fmla="*/ 8820 h 10760"/>
                  <a:gd name="connsiteX6" fmla="*/ 4695 w 10000"/>
                  <a:gd name="connsiteY6" fmla="*/ 8253 h 10760"/>
                  <a:gd name="connsiteX7" fmla="*/ 4131 w 10000"/>
                  <a:gd name="connsiteY7" fmla="*/ 7894 h 10760"/>
                  <a:gd name="connsiteX8" fmla="*/ 3709 w 10000"/>
                  <a:gd name="connsiteY8" fmla="*/ 7924 h 10760"/>
                  <a:gd name="connsiteX9" fmla="*/ 3803 w 10000"/>
                  <a:gd name="connsiteY9" fmla="*/ 8103 h 10760"/>
                  <a:gd name="connsiteX10" fmla="*/ 3333 w 10000"/>
                  <a:gd name="connsiteY10" fmla="*/ 8133 h 10760"/>
                  <a:gd name="connsiteX11" fmla="*/ 3286 w 10000"/>
                  <a:gd name="connsiteY11" fmla="*/ 7447 h 10760"/>
                  <a:gd name="connsiteX12" fmla="*/ 2535 w 10000"/>
                  <a:gd name="connsiteY12" fmla="*/ 7417 h 10760"/>
                  <a:gd name="connsiteX13" fmla="*/ 2629 w 10000"/>
                  <a:gd name="connsiteY13" fmla="*/ 7118 h 10760"/>
                  <a:gd name="connsiteX14" fmla="*/ 2300 w 10000"/>
                  <a:gd name="connsiteY14" fmla="*/ 7029 h 10760"/>
                  <a:gd name="connsiteX15" fmla="*/ 2113 w 10000"/>
                  <a:gd name="connsiteY15" fmla="*/ 6521 h 10760"/>
                  <a:gd name="connsiteX16" fmla="*/ 2441 w 10000"/>
                  <a:gd name="connsiteY16" fmla="*/ 6372 h 10760"/>
                  <a:gd name="connsiteX17" fmla="*/ 2911 w 10000"/>
                  <a:gd name="connsiteY17" fmla="*/ 5984 h 10760"/>
                  <a:gd name="connsiteX18" fmla="*/ 2629 w 10000"/>
                  <a:gd name="connsiteY18" fmla="*/ 5775 h 10760"/>
                  <a:gd name="connsiteX19" fmla="*/ 3192 w 10000"/>
                  <a:gd name="connsiteY19" fmla="*/ 5447 h 10760"/>
                  <a:gd name="connsiteX20" fmla="*/ 2629 w 10000"/>
                  <a:gd name="connsiteY20" fmla="*/ 5447 h 10760"/>
                  <a:gd name="connsiteX21" fmla="*/ 2629 w 10000"/>
                  <a:gd name="connsiteY21" fmla="*/ 5088 h 10760"/>
                  <a:gd name="connsiteX22" fmla="*/ 2817 w 10000"/>
                  <a:gd name="connsiteY22" fmla="*/ 4521 h 10760"/>
                  <a:gd name="connsiteX23" fmla="*/ 2582 w 10000"/>
                  <a:gd name="connsiteY23" fmla="*/ 4044 h 10760"/>
                  <a:gd name="connsiteX24" fmla="*/ 2019 w 10000"/>
                  <a:gd name="connsiteY24" fmla="*/ 4312 h 10760"/>
                  <a:gd name="connsiteX25" fmla="*/ 1643 w 10000"/>
                  <a:gd name="connsiteY25" fmla="*/ 4044 h 10760"/>
                  <a:gd name="connsiteX26" fmla="*/ 1315 w 10000"/>
                  <a:gd name="connsiteY26" fmla="*/ 4044 h 10760"/>
                  <a:gd name="connsiteX27" fmla="*/ 1925 w 10000"/>
                  <a:gd name="connsiteY27" fmla="*/ 3357 h 10760"/>
                  <a:gd name="connsiteX28" fmla="*/ 1831 w 10000"/>
                  <a:gd name="connsiteY28" fmla="*/ 3118 h 10760"/>
                  <a:gd name="connsiteX29" fmla="*/ 1315 w 10000"/>
                  <a:gd name="connsiteY29" fmla="*/ 3118 h 10760"/>
                  <a:gd name="connsiteX30" fmla="*/ 939 w 10000"/>
                  <a:gd name="connsiteY30" fmla="*/ 2939 h 10760"/>
                  <a:gd name="connsiteX31" fmla="*/ 610 w 10000"/>
                  <a:gd name="connsiteY31" fmla="*/ 2909 h 10760"/>
                  <a:gd name="connsiteX32" fmla="*/ 798 w 10000"/>
                  <a:gd name="connsiteY32" fmla="*/ 2611 h 10760"/>
                  <a:gd name="connsiteX33" fmla="*/ 188 w 10000"/>
                  <a:gd name="connsiteY33" fmla="*/ 2820 h 10760"/>
                  <a:gd name="connsiteX34" fmla="*/ 0 w 10000"/>
                  <a:gd name="connsiteY34" fmla="*/ 2790 h 10760"/>
                  <a:gd name="connsiteX35" fmla="*/ 751 w 10000"/>
                  <a:gd name="connsiteY35" fmla="*/ 2461 h 10760"/>
                  <a:gd name="connsiteX36" fmla="*/ 986 w 10000"/>
                  <a:gd name="connsiteY36" fmla="*/ 2461 h 10760"/>
                  <a:gd name="connsiteX37" fmla="*/ 1784 w 10000"/>
                  <a:gd name="connsiteY37" fmla="*/ 2461 h 10760"/>
                  <a:gd name="connsiteX38" fmla="*/ 1033 w 10000"/>
                  <a:gd name="connsiteY38" fmla="*/ 2521 h 10760"/>
                  <a:gd name="connsiteX39" fmla="*/ 986 w 10000"/>
                  <a:gd name="connsiteY39" fmla="*/ 2611 h 10760"/>
                  <a:gd name="connsiteX40" fmla="*/ 1878 w 10000"/>
                  <a:gd name="connsiteY40" fmla="*/ 2581 h 10760"/>
                  <a:gd name="connsiteX41" fmla="*/ 2066 w 10000"/>
                  <a:gd name="connsiteY41" fmla="*/ 2820 h 10760"/>
                  <a:gd name="connsiteX42" fmla="*/ 1854 w 10000"/>
                  <a:gd name="connsiteY42" fmla="*/ 2178 h 10760"/>
                  <a:gd name="connsiteX43" fmla="*/ 2180 w 10000"/>
                  <a:gd name="connsiteY43" fmla="*/ 1886 h 10760"/>
                  <a:gd name="connsiteX44" fmla="*/ 3146 w 10000"/>
                  <a:gd name="connsiteY44" fmla="*/ 2073 h 10760"/>
                  <a:gd name="connsiteX45" fmla="*/ 3005 w 10000"/>
                  <a:gd name="connsiteY45" fmla="*/ 1805 h 10760"/>
                  <a:gd name="connsiteX46" fmla="*/ 2723 w 10000"/>
                  <a:gd name="connsiteY46" fmla="*/ 1835 h 10760"/>
                  <a:gd name="connsiteX47" fmla="*/ 2535 w 10000"/>
                  <a:gd name="connsiteY47" fmla="*/ 1596 h 10760"/>
                  <a:gd name="connsiteX48" fmla="*/ 2518 w 10000"/>
                  <a:gd name="connsiteY48" fmla="*/ 1359 h 10760"/>
                  <a:gd name="connsiteX49" fmla="*/ 2566 w 10000"/>
                  <a:gd name="connsiteY49" fmla="*/ 1009 h 10760"/>
                  <a:gd name="connsiteX50" fmla="*/ 2300 w 10000"/>
                  <a:gd name="connsiteY50" fmla="*/ 1059 h 10760"/>
                  <a:gd name="connsiteX51" fmla="*/ 2254 w 10000"/>
                  <a:gd name="connsiteY51" fmla="*/ 879 h 10760"/>
                  <a:gd name="connsiteX52" fmla="*/ 2629 w 10000"/>
                  <a:gd name="connsiteY52" fmla="*/ 760 h 10760"/>
                  <a:gd name="connsiteX53" fmla="*/ 2267 w 10000"/>
                  <a:gd name="connsiteY53" fmla="*/ 0 h 10760"/>
                  <a:gd name="connsiteX54" fmla="*/ 3423 w 10000"/>
                  <a:gd name="connsiteY54" fmla="*/ 234 h 10760"/>
                  <a:gd name="connsiteX55" fmla="*/ 4601 w 10000"/>
                  <a:gd name="connsiteY55" fmla="*/ 1088 h 10760"/>
                  <a:gd name="connsiteX56" fmla="*/ 4695 w 10000"/>
                  <a:gd name="connsiteY56" fmla="*/ 1387 h 10760"/>
                  <a:gd name="connsiteX57" fmla="*/ 4413 w 10000"/>
                  <a:gd name="connsiteY57" fmla="*/ 1626 h 10760"/>
                  <a:gd name="connsiteX58" fmla="*/ 5143 w 10000"/>
                  <a:gd name="connsiteY58" fmla="*/ 1300 h 10760"/>
                  <a:gd name="connsiteX59" fmla="*/ 5562 w 10000"/>
                  <a:gd name="connsiteY59" fmla="*/ 1335 h 10760"/>
                  <a:gd name="connsiteX60" fmla="*/ 5634 w 10000"/>
                  <a:gd name="connsiteY60" fmla="*/ 1745 h 10760"/>
                  <a:gd name="connsiteX61" fmla="*/ 5915 w 10000"/>
                  <a:gd name="connsiteY61" fmla="*/ 1596 h 10760"/>
                  <a:gd name="connsiteX62" fmla="*/ 6103 w 10000"/>
                  <a:gd name="connsiteY62" fmla="*/ 1924 h 10760"/>
                  <a:gd name="connsiteX63" fmla="*/ 5681 w 10000"/>
                  <a:gd name="connsiteY63" fmla="*/ 2163 h 10760"/>
                  <a:gd name="connsiteX64" fmla="*/ 6009 w 10000"/>
                  <a:gd name="connsiteY64" fmla="*/ 2282 h 10760"/>
                  <a:gd name="connsiteX65" fmla="*/ 5915 w 10000"/>
                  <a:gd name="connsiteY65" fmla="*/ 2700 h 10760"/>
                  <a:gd name="connsiteX66" fmla="*/ 6553 w 10000"/>
                  <a:gd name="connsiteY66" fmla="*/ 3154 h 10760"/>
                  <a:gd name="connsiteX67" fmla="*/ 7042 w 10000"/>
                  <a:gd name="connsiteY67" fmla="*/ 3566 h 10760"/>
                  <a:gd name="connsiteX68" fmla="*/ 6620 w 10000"/>
                  <a:gd name="connsiteY68" fmla="*/ 3805 h 10760"/>
                  <a:gd name="connsiteX69" fmla="*/ 6103 w 10000"/>
                  <a:gd name="connsiteY69" fmla="*/ 3715 h 10760"/>
                  <a:gd name="connsiteX70" fmla="*/ 5634 w 10000"/>
                  <a:gd name="connsiteY70" fmla="*/ 3805 h 10760"/>
                  <a:gd name="connsiteX71" fmla="*/ 5728 w 10000"/>
                  <a:gd name="connsiteY71" fmla="*/ 4073 h 10760"/>
                  <a:gd name="connsiteX72" fmla="*/ 6056 w 10000"/>
                  <a:gd name="connsiteY72" fmla="*/ 4193 h 10760"/>
                  <a:gd name="connsiteX73" fmla="*/ 6150 w 10000"/>
                  <a:gd name="connsiteY73" fmla="*/ 4909 h 10760"/>
                  <a:gd name="connsiteX74" fmla="*/ 5540 w 10000"/>
                  <a:gd name="connsiteY74" fmla="*/ 4939 h 10760"/>
                  <a:gd name="connsiteX75" fmla="*/ 5540 w 10000"/>
                  <a:gd name="connsiteY75" fmla="*/ 5357 h 10760"/>
                  <a:gd name="connsiteX76" fmla="*/ 4601 w 10000"/>
                  <a:gd name="connsiteY76" fmla="*/ 5775 h 10760"/>
                  <a:gd name="connsiteX77" fmla="*/ 4883 w 10000"/>
                  <a:gd name="connsiteY77" fmla="*/ 6163 h 10760"/>
                  <a:gd name="connsiteX78" fmla="*/ 4648 w 10000"/>
                  <a:gd name="connsiteY78" fmla="*/ 6521 h 10760"/>
                  <a:gd name="connsiteX79" fmla="*/ 5446 w 10000"/>
                  <a:gd name="connsiteY79" fmla="*/ 7208 h 10760"/>
                  <a:gd name="connsiteX80" fmla="*/ 6573 w 10000"/>
                  <a:gd name="connsiteY80" fmla="*/ 7208 h 10760"/>
                  <a:gd name="connsiteX81" fmla="*/ 7230 w 10000"/>
                  <a:gd name="connsiteY81" fmla="*/ 7088 h 10760"/>
                  <a:gd name="connsiteX82" fmla="*/ 7793 w 10000"/>
                  <a:gd name="connsiteY82" fmla="*/ 7238 h 10760"/>
                  <a:gd name="connsiteX83" fmla="*/ 8263 w 10000"/>
                  <a:gd name="connsiteY83" fmla="*/ 7626 h 10760"/>
                  <a:gd name="connsiteX84" fmla="*/ 8638 w 10000"/>
                  <a:gd name="connsiteY84" fmla="*/ 8372 h 10760"/>
                  <a:gd name="connsiteX85" fmla="*/ 9014 w 10000"/>
                  <a:gd name="connsiteY85" fmla="*/ 8342 h 10760"/>
                  <a:gd name="connsiteX86" fmla="*/ 10000 w 10000"/>
                  <a:gd name="connsiteY86" fmla="*/ 9088 h 10760"/>
                  <a:gd name="connsiteX87" fmla="*/ 8826 w 10000"/>
                  <a:gd name="connsiteY87" fmla="*/ 9894 h 10760"/>
                  <a:gd name="connsiteX88" fmla="*/ 9296 w 10000"/>
                  <a:gd name="connsiteY88" fmla="*/ 10491 h 10760"/>
                  <a:gd name="connsiteX89" fmla="*/ 9108 w 10000"/>
                  <a:gd name="connsiteY89" fmla="*/ 10730 h 10760"/>
                  <a:gd name="connsiteX90" fmla="*/ 8826 w 10000"/>
                  <a:gd name="connsiteY90" fmla="*/ 10491 h 10760"/>
                  <a:gd name="connsiteX91" fmla="*/ 6948 w 10000"/>
                  <a:gd name="connsiteY91" fmla="*/ 10461 h 10760"/>
                  <a:gd name="connsiteX92" fmla="*/ 6620 w 10000"/>
                  <a:gd name="connsiteY92" fmla="*/ 10760 h 10760"/>
                  <a:gd name="connsiteX93" fmla="*/ 6056 w 10000"/>
                  <a:gd name="connsiteY93" fmla="*/ 10730 h 10760"/>
                  <a:gd name="connsiteX0" fmla="*/ 6056 w 10000"/>
                  <a:gd name="connsiteY0" fmla="*/ 10730 h 10760"/>
                  <a:gd name="connsiteX1" fmla="*/ 6150 w 10000"/>
                  <a:gd name="connsiteY1" fmla="*/ 9894 h 10760"/>
                  <a:gd name="connsiteX2" fmla="*/ 6432 w 10000"/>
                  <a:gd name="connsiteY2" fmla="*/ 9088 h 10760"/>
                  <a:gd name="connsiteX3" fmla="*/ 5634 w 10000"/>
                  <a:gd name="connsiteY3" fmla="*/ 8909 h 10760"/>
                  <a:gd name="connsiteX4" fmla="*/ 5399 w 10000"/>
                  <a:gd name="connsiteY4" fmla="*/ 8730 h 10760"/>
                  <a:gd name="connsiteX5" fmla="*/ 5023 w 10000"/>
                  <a:gd name="connsiteY5" fmla="*/ 8820 h 10760"/>
                  <a:gd name="connsiteX6" fmla="*/ 4695 w 10000"/>
                  <a:gd name="connsiteY6" fmla="*/ 8253 h 10760"/>
                  <a:gd name="connsiteX7" fmla="*/ 4131 w 10000"/>
                  <a:gd name="connsiteY7" fmla="*/ 7894 h 10760"/>
                  <a:gd name="connsiteX8" fmla="*/ 3709 w 10000"/>
                  <a:gd name="connsiteY8" fmla="*/ 7924 h 10760"/>
                  <a:gd name="connsiteX9" fmla="*/ 3803 w 10000"/>
                  <a:gd name="connsiteY9" fmla="*/ 8103 h 10760"/>
                  <a:gd name="connsiteX10" fmla="*/ 3333 w 10000"/>
                  <a:gd name="connsiteY10" fmla="*/ 8133 h 10760"/>
                  <a:gd name="connsiteX11" fmla="*/ 3286 w 10000"/>
                  <a:gd name="connsiteY11" fmla="*/ 7447 h 10760"/>
                  <a:gd name="connsiteX12" fmla="*/ 2535 w 10000"/>
                  <a:gd name="connsiteY12" fmla="*/ 7417 h 10760"/>
                  <a:gd name="connsiteX13" fmla="*/ 2629 w 10000"/>
                  <a:gd name="connsiteY13" fmla="*/ 7118 h 10760"/>
                  <a:gd name="connsiteX14" fmla="*/ 2300 w 10000"/>
                  <a:gd name="connsiteY14" fmla="*/ 7029 h 10760"/>
                  <a:gd name="connsiteX15" fmla="*/ 2113 w 10000"/>
                  <a:gd name="connsiteY15" fmla="*/ 6521 h 10760"/>
                  <a:gd name="connsiteX16" fmla="*/ 2441 w 10000"/>
                  <a:gd name="connsiteY16" fmla="*/ 6372 h 10760"/>
                  <a:gd name="connsiteX17" fmla="*/ 2911 w 10000"/>
                  <a:gd name="connsiteY17" fmla="*/ 5984 h 10760"/>
                  <a:gd name="connsiteX18" fmla="*/ 2629 w 10000"/>
                  <a:gd name="connsiteY18" fmla="*/ 5775 h 10760"/>
                  <a:gd name="connsiteX19" fmla="*/ 3192 w 10000"/>
                  <a:gd name="connsiteY19" fmla="*/ 5447 h 10760"/>
                  <a:gd name="connsiteX20" fmla="*/ 2629 w 10000"/>
                  <a:gd name="connsiteY20" fmla="*/ 5447 h 10760"/>
                  <a:gd name="connsiteX21" fmla="*/ 2629 w 10000"/>
                  <a:gd name="connsiteY21" fmla="*/ 5088 h 10760"/>
                  <a:gd name="connsiteX22" fmla="*/ 2817 w 10000"/>
                  <a:gd name="connsiteY22" fmla="*/ 4521 h 10760"/>
                  <a:gd name="connsiteX23" fmla="*/ 2582 w 10000"/>
                  <a:gd name="connsiteY23" fmla="*/ 4044 h 10760"/>
                  <a:gd name="connsiteX24" fmla="*/ 2019 w 10000"/>
                  <a:gd name="connsiteY24" fmla="*/ 4312 h 10760"/>
                  <a:gd name="connsiteX25" fmla="*/ 1643 w 10000"/>
                  <a:gd name="connsiteY25" fmla="*/ 4044 h 10760"/>
                  <a:gd name="connsiteX26" fmla="*/ 1315 w 10000"/>
                  <a:gd name="connsiteY26" fmla="*/ 4044 h 10760"/>
                  <a:gd name="connsiteX27" fmla="*/ 1925 w 10000"/>
                  <a:gd name="connsiteY27" fmla="*/ 3357 h 10760"/>
                  <a:gd name="connsiteX28" fmla="*/ 1831 w 10000"/>
                  <a:gd name="connsiteY28" fmla="*/ 3118 h 10760"/>
                  <a:gd name="connsiteX29" fmla="*/ 1315 w 10000"/>
                  <a:gd name="connsiteY29" fmla="*/ 3118 h 10760"/>
                  <a:gd name="connsiteX30" fmla="*/ 939 w 10000"/>
                  <a:gd name="connsiteY30" fmla="*/ 2939 h 10760"/>
                  <a:gd name="connsiteX31" fmla="*/ 610 w 10000"/>
                  <a:gd name="connsiteY31" fmla="*/ 2909 h 10760"/>
                  <a:gd name="connsiteX32" fmla="*/ 798 w 10000"/>
                  <a:gd name="connsiteY32" fmla="*/ 2611 h 10760"/>
                  <a:gd name="connsiteX33" fmla="*/ 188 w 10000"/>
                  <a:gd name="connsiteY33" fmla="*/ 2820 h 10760"/>
                  <a:gd name="connsiteX34" fmla="*/ 0 w 10000"/>
                  <a:gd name="connsiteY34" fmla="*/ 2790 h 10760"/>
                  <a:gd name="connsiteX35" fmla="*/ 751 w 10000"/>
                  <a:gd name="connsiteY35" fmla="*/ 2461 h 10760"/>
                  <a:gd name="connsiteX36" fmla="*/ 986 w 10000"/>
                  <a:gd name="connsiteY36" fmla="*/ 2461 h 10760"/>
                  <a:gd name="connsiteX37" fmla="*/ 1784 w 10000"/>
                  <a:gd name="connsiteY37" fmla="*/ 2461 h 10760"/>
                  <a:gd name="connsiteX38" fmla="*/ 1033 w 10000"/>
                  <a:gd name="connsiteY38" fmla="*/ 2521 h 10760"/>
                  <a:gd name="connsiteX39" fmla="*/ 986 w 10000"/>
                  <a:gd name="connsiteY39" fmla="*/ 2611 h 10760"/>
                  <a:gd name="connsiteX40" fmla="*/ 1878 w 10000"/>
                  <a:gd name="connsiteY40" fmla="*/ 2581 h 10760"/>
                  <a:gd name="connsiteX41" fmla="*/ 2066 w 10000"/>
                  <a:gd name="connsiteY41" fmla="*/ 2820 h 10760"/>
                  <a:gd name="connsiteX42" fmla="*/ 1854 w 10000"/>
                  <a:gd name="connsiteY42" fmla="*/ 2178 h 10760"/>
                  <a:gd name="connsiteX43" fmla="*/ 2180 w 10000"/>
                  <a:gd name="connsiteY43" fmla="*/ 1886 h 10760"/>
                  <a:gd name="connsiteX44" fmla="*/ 3146 w 10000"/>
                  <a:gd name="connsiteY44" fmla="*/ 2073 h 10760"/>
                  <a:gd name="connsiteX45" fmla="*/ 3005 w 10000"/>
                  <a:gd name="connsiteY45" fmla="*/ 1805 h 10760"/>
                  <a:gd name="connsiteX46" fmla="*/ 2723 w 10000"/>
                  <a:gd name="connsiteY46" fmla="*/ 1835 h 10760"/>
                  <a:gd name="connsiteX47" fmla="*/ 2535 w 10000"/>
                  <a:gd name="connsiteY47" fmla="*/ 1596 h 10760"/>
                  <a:gd name="connsiteX48" fmla="*/ 2518 w 10000"/>
                  <a:gd name="connsiteY48" fmla="*/ 1359 h 10760"/>
                  <a:gd name="connsiteX49" fmla="*/ 2566 w 10000"/>
                  <a:gd name="connsiteY49" fmla="*/ 1009 h 10760"/>
                  <a:gd name="connsiteX50" fmla="*/ 2300 w 10000"/>
                  <a:gd name="connsiteY50" fmla="*/ 1059 h 10760"/>
                  <a:gd name="connsiteX51" fmla="*/ 2254 w 10000"/>
                  <a:gd name="connsiteY51" fmla="*/ 879 h 10760"/>
                  <a:gd name="connsiteX52" fmla="*/ 2369 w 10000"/>
                  <a:gd name="connsiteY52" fmla="*/ 580 h 10760"/>
                  <a:gd name="connsiteX53" fmla="*/ 2267 w 10000"/>
                  <a:gd name="connsiteY53" fmla="*/ 0 h 10760"/>
                  <a:gd name="connsiteX54" fmla="*/ 3423 w 10000"/>
                  <a:gd name="connsiteY54" fmla="*/ 234 h 10760"/>
                  <a:gd name="connsiteX55" fmla="*/ 4601 w 10000"/>
                  <a:gd name="connsiteY55" fmla="*/ 1088 h 10760"/>
                  <a:gd name="connsiteX56" fmla="*/ 4695 w 10000"/>
                  <a:gd name="connsiteY56" fmla="*/ 1387 h 10760"/>
                  <a:gd name="connsiteX57" fmla="*/ 4413 w 10000"/>
                  <a:gd name="connsiteY57" fmla="*/ 1626 h 10760"/>
                  <a:gd name="connsiteX58" fmla="*/ 5143 w 10000"/>
                  <a:gd name="connsiteY58" fmla="*/ 1300 h 10760"/>
                  <a:gd name="connsiteX59" fmla="*/ 5562 w 10000"/>
                  <a:gd name="connsiteY59" fmla="*/ 1335 h 10760"/>
                  <a:gd name="connsiteX60" fmla="*/ 5634 w 10000"/>
                  <a:gd name="connsiteY60" fmla="*/ 1745 h 10760"/>
                  <a:gd name="connsiteX61" fmla="*/ 5915 w 10000"/>
                  <a:gd name="connsiteY61" fmla="*/ 1596 h 10760"/>
                  <a:gd name="connsiteX62" fmla="*/ 6103 w 10000"/>
                  <a:gd name="connsiteY62" fmla="*/ 1924 h 10760"/>
                  <a:gd name="connsiteX63" fmla="*/ 5681 w 10000"/>
                  <a:gd name="connsiteY63" fmla="*/ 2163 h 10760"/>
                  <a:gd name="connsiteX64" fmla="*/ 6009 w 10000"/>
                  <a:gd name="connsiteY64" fmla="*/ 2282 h 10760"/>
                  <a:gd name="connsiteX65" fmla="*/ 5915 w 10000"/>
                  <a:gd name="connsiteY65" fmla="*/ 2700 h 10760"/>
                  <a:gd name="connsiteX66" fmla="*/ 6553 w 10000"/>
                  <a:gd name="connsiteY66" fmla="*/ 3154 h 10760"/>
                  <a:gd name="connsiteX67" fmla="*/ 7042 w 10000"/>
                  <a:gd name="connsiteY67" fmla="*/ 3566 h 10760"/>
                  <a:gd name="connsiteX68" fmla="*/ 6620 w 10000"/>
                  <a:gd name="connsiteY68" fmla="*/ 3805 h 10760"/>
                  <a:gd name="connsiteX69" fmla="*/ 6103 w 10000"/>
                  <a:gd name="connsiteY69" fmla="*/ 3715 h 10760"/>
                  <a:gd name="connsiteX70" fmla="*/ 5634 w 10000"/>
                  <a:gd name="connsiteY70" fmla="*/ 3805 h 10760"/>
                  <a:gd name="connsiteX71" fmla="*/ 5728 w 10000"/>
                  <a:gd name="connsiteY71" fmla="*/ 4073 h 10760"/>
                  <a:gd name="connsiteX72" fmla="*/ 6056 w 10000"/>
                  <a:gd name="connsiteY72" fmla="*/ 4193 h 10760"/>
                  <a:gd name="connsiteX73" fmla="*/ 6150 w 10000"/>
                  <a:gd name="connsiteY73" fmla="*/ 4909 h 10760"/>
                  <a:gd name="connsiteX74" fmla="*/ 5540 w 10000"/>
                  <a:gd name="connsiteY74" fmla="*/ 4939 h 10760"/>
                  <a:gd name="connsiteX75" fmla="*/ 5540 w 10000"/>
                  <a:gd name="connsiteY75" fmla="*/ 5357 h 10760"/>
                  <a:gd name="connsiteX76" fmla="*/ 4601 w 10000"/>
                  <a:gd name="connsiteY76" fmla="*/ 5775 h 10760"/>
                  <a:gd name="connsiteX77" fmla="*/ 4883 w 10000"/>
                  <a:gd name="connsiteY77" fmla="*/ 6163 h 10760"/>
                  <a:gd name="connsiteX78" fmla="*/ 4648 w 10000"/>
                  <a:gd name="connsiteY78" fmla="*/ 6521 h 10760"/>
                  <a:gd name="connsiteX79" fmla="*/ 5446 w 10000"/>
                  <a:gd name="connsiteY79" fmla="*/ 7208 h 10760"/>
                  <a:gd name="connsiteX80" fmla="*/ 6573 w 10000"/>
                  <a:gd name="connsiteY80" fmla="*/ 7208 h 10760"/>
                  <a:gd name="connsiteX81" fmla="*/ 7230 w 10000"/>
                  <a:gd name="connsiteY81" fmla="*/ 7088 h 10760"/>
                  <a:gd name="connsiteX82" fmla="*/ 7793 w 10000"/>
                  <a:gd name="connsiteY82" fmla="*/ 7238 h 10760"/>
                  <a:gd name="connsiteX83" fmla="*/ 8263 w 10000"/>
                  <a:gd name="connsiteY83" fmla="*/ 7626 h 10760"/>
                  <a:gd name="connsiteX84" fmla="*/ 8638 w 10000"/>
                  <a:gd name="connsiteY84" fmla="*/ 8372 h 10760"/>
                  <a:gd name="connsiteX85" fmla="*/ 9014 w 10000"/>
                  <a:gd name="connsiteY85" fmla="*/ 8342 h 10760"/>
                  <a:gd name="connsiteX86" fmla="*/ 10000 w 10000"/>
                  <a:gd name="connsiteY86" fmla="*/ 9088 h 10760"/>
                  <a:gd name="connsiteX87" fmla="*/ 8826 w 10000"/>
                  <a:gd name="connsiteY87" fmla="*/ 9894 h 10760"/>
                  <a:gd name="connsiteX88" fmla="*/ 9296 w 10000"/>
                  <a:gd name="connsiteY88" fmla="*/ 10491 h 10760"/>
                  <a:gd name="connsiteX89" fmla="*/ 9108 w 10000"/>
                  <a:gd name="connsiteY89" fmla="*/ 10730 h 10760"/>
                  <a:gd name="connsiteX90" fmla="*/ 8826 w 10000"/>
                  <a:gd name="connsiteY90" fmla="*/ 10491 h 10760"/>
                  <a:gd name="connsiteX91" fmla="*/ 6948 w 10000"/>
                  <a:gd name="connsiteY91" fmla="*/ 10461 h 10760"/>
                  <a:gd name="connsiteX92" fmla="*/ 6620 w 10000"/>
                  <a:gd name="connsiteY92" fmla="*/ 10760 h 10760"/>
                  <a:gd name="connsiteX93" fmla="*/ 6056 w 10000"/>
                  <a:gd name="connsiteY93" fmla="*/ 10730 h 10760"/>
                  <a:gd name="connsiteX0" fmla="*/ 6056 w 10000"/>
                  <a:gd name="connsiteY0" fmla="*/ 10730 h 10760"/>
                  <a:gd name="connsiteX1" fmla="*/ 6150 w 10000"/>
                  <a:gd name="connsiteY1" fmla="*/ 9894 h 10760"/>
                  <a:gd name="connsiteX2" fmla="*/ 6432 w 10000"/>
                  <a:gd name="connsiteY2" fmla="*/ 9088 h 10760"/>
                  <a:gd name="connsiteX3" fmla="*/ 5634 w 10000"/>
                  <a:gd name="connsiteY3" fmla="*/ 8909 h 10760"/>
                  <a:gd name="connsiteX4" fmla="*/ 5399 w 10000"/>
                  <a:gd name="connsiteY4" fmla="*/ 8730 h 10760"/>
                  <a:gd name="connsiteX5" fmla="*/ 5023 w 10000"/>
                  <a:gd name="connsiteY5" fmla="*/ 8820 h 10760"/>
                  <a:gd name="connsiteX6" fmla="*/ 4695 w 10000"/>
                  <a:gd name="connsiteY6" fmla="*/ 8253 h 10760"/>
                  <a:gd name="connsiteX7" fmla="*/ 4131 w 10000"/>
                  <a:gd name="connsiteY7" fmla="*/ 7894 h 10760"/>
                  <a:gd name="connsiteX8" fmla="*/ 3709 w 10000"/>
                  <a:gd name="connsiteY8" fmla="*/ 7924 h 10760"/>
                  <a:gd name="connsiteX9" fmla="*/ 3803 w 10000"/>
                  <a:gd name="connsiteY9" fmla="*/ 8103 h 10760"/>
                  <a:gd name="connsiteX10" fmla="*/ 3333 w 10000"/>
                  <a:gd name="connsiteY10" fmla="*/ 8133 h 10760"/>
                  <a:gd name="connsiteX11" fmla="*/ 3286 w 10000"/>
                  <a:gd name="connsiteY11" fmla="*/ 7447 h 10760"/>
                  <a:gd name="connsiteX12" fmla="*/ 2535 w 10000"/>
                  <a:gd name="connsiteY12" fmla="*/ 7417 h 10760"/>
                  <a:gd name="connsiteX13" fmla="*/ 2629 w 10000"/>
                  <a:gd name="connsiteY13" fmla="*/ 7118 h 10760"/>
                  <a:gd name="connsiteX14" fmla="*/ 2300 w 10000"/>
                  <a:gd name="connsiteY14" fmla="*/ 7029 h 10760"/>
                  <a:gd name="connsiteX15" fmla="*/ 2113 w 10000"/>
                  <a:gd name="connsiteY15" fmla="*/ 6521 h 10760"/>
                  <a:gd name="connsiteX16" fmla="*/ 2441 w 10000"/>
                  <a:gd name="connsiteY16" fmla="*/ 6372 h 10760"/>
                  <a:gd name="connsiteX17" fmla="*/ 2911 w 10000"/>
                  <a:gd name="connsiteY17" fmla="*/ 5984 h 10760"/>
                  <a:gd name="connsiteX18" fmla="*/ 2629 w 10000"/>
                  <a:gd name="connsiteY18" fmla="*/ 5775 h 10760"/>
                  <a:gd name="connsiteX19" fmla="*/ 3192 w 10000"/>
                  <a:gd name="connsiteY19" fmla="*/ 5447 h 10760"/>
                  <a:gd name="connsiteX20" fmla="*/ 2629 w 10000"/>
                  <a:gd name="connsiteY20" fmla="*/ 5447 h 10760"/>
                  <a:gd name="connsiteX21" fmla="*/ 2629 w 10000"/>
                  <a:gd name="connsiteY21" fmla="*/ 5088 h 10760"/>
                  <a:gd name="connsiteX22" fmla="*/ 2817 w 10000"/>
                  <a:gd name="connsiteY22" fmla="*/ 4521 h 10760"/>
                  <a:gd name="connsiteX23" fmla="*/ 2582 w 10000"/>
                  <a:gd name="connsiteY23" fmla="*/ 4044 h 10760"/>
                  <a:gd name="connsiteX24" fmla="*/ 2019 w 10000"/>
                  <a:gd name="connsiteY24" fmla="*/ 4312 h 10760"/>
                  <a:gd name="connsiteX25" fmla="*/ 1643 w 10000"/>
                  <a:gd name="connsiteY25" fmla="*/ 4044 h 10760"/>
                  <a:gd name="connsiteX26" fmla="*/ 1315 w 10000"/>
                  <a:gd name="connsiteY26" fmla="*/ 4044 h 10760"/>
                  <a:gd name="connsiteX27" fmla="*/ 1925 w 10000"/>
                  <a:gd name="connsiteY27" fmla="*/ 3357 h 10760"/>
                  <a:gd name="connsiteX28" fmla="*/ 1831 w 10000"/>
                  <a:gd name="connsiteY28" fmla="*/ 3118 h 10760"/>
                  <a:gd name="connsiteX29" fmla="*/ 1315 w 10000"/>
                  <a:gd name="connsiteY29" fmla="*/ 3118 h 10760"/>
                  <a:gd name="connsiteX30" fmla="*/ 939 w 10000"/>
                  <a:gd name="connsiteY30" fmla="*/ 2939 h 10760"/>
                  <a:gd name="connsiteX31" fmla="*/ 610 w 10000"/>
                  <a:gd name="connsiteY31" fmla="*/ 2909 h 10760"/>
                  <a:gd name="connsiteX32" fmla="*/ 798 w 10000"/>
                  <a:gd name="connsiteY32" fmla="*/ 2611 h 10760"/>
                  <a:gd name="connsiteX33" fmla="*/ 188 w 10000"/>
                  <a:gd name="connsiteY33" fmla="*/ 2820 h 10760"/>
                  <a:gd name="connsiteX34" fmla="*/ 0 w 10000"/>
                  <a:gd name="connsiteY34" fmla="*/ 2790 h 10760"/>
                  <a:gd name="connsiteX35" fmla="*/ 751 w 10000"/>
                  <a:gd name="connsiteY35" fmla="*/ 2461 h 10760"/>
                  <a:gd name="connsiteX36" fmla="*/ 986 w 10000"/>
                  <a:gd name="connsiteY36" fmla="*/ 2461 h 10760"/>
                  <a:gd name="connsiteX37" fmla="*/ 1784 w 10000"/>
                  <a:gd name="connsiteY37" fmla="*/ 2461 h 10760"/>
                  <a:gd name="connsiteX38" fmla="*/ 1033 w 10000"/>
                  <a:gd name="connsiteY38" fmla="*/ 2521 h 10760"/>
                  <a:gd name="connsiteX39" fmla="*/ 986 w 10000"/>
                  <a:gd name="connsiteY39" fmla="*/ 2611 h 10760"/>
                  <a:gd name="connsiteX40" fmla="*/ 1878 w 10000"/>
                  <a:gd name="connsiteY40" fmla="*/ 2581 h 10760"/>
                  <a:gd name="connsiteX41" fmla="*/ 2066 w 10000"/>
                  <a:gd name="connsiteY41" fmla="*/ 2820 h 10760"/>
                  <a:gd name="connsiteX42" fmla="*/ 1854 w 10000"/>
                  <a:gd name="connsiteY42" fmla="*/ 2178 h 10760"/>
                  <a:gd name="connsiteX43" fmla="*/ 2180 w 10000"/>
                  <a:gd name="connsiteY43" fmla="*/ 1886 h 10760"/>
                  <a:gd name="connsiteX44" fmla="*/ 3146 w 10000"/>
                  <a:gd name="connsiteY44" fmla="*/ 2073 h 10760"/>
                  <a:gd name="connsiteX45" fmla="*/ 3005 w 10000"/>
                  <a:gd name="connsiteY45" fmla="*/ 1805 h 10760"/>
                  <a:gd name="connsiteX46" fmla="*/ 2723 w 10000"/>
                  <a:gd name="connsiteY46" fmla="*/ 1835 h 10760"/>
                  <a:gd name="connsiteX47" fmla="*/ 2535 w 10000"/>
                  <a:gd name="connsiteY47" fmla="*/ 1596 h 10760"/>
                  <a:gd name="connsiteX48" fmla="*/ 2518 w 10000"/>
                  <a:gd name="connsiteY48" fmla="*/ 1359 h 10760"/>
                  <a:gd name="connsiteX49" fmla="*/ 2566 w 10000"/>
                  <a:gd name="connsiteY49" fmla="*/ 1009 h 10760"/>
                  <a:gd name="connsiteX50" fmla="*/ 2300 w 10000"/>
                  <a:gd name="connsiteY50" fmla="*/ 1059 h 10760"/>
                  <a:gd name="connsiteX51" fmla="*/ 2254 w 10000"/>
                  <a:gd name="connsiteY51" fmla="*/ 879 h 10760"/>
                  <a:gd name="connsiteX52" fmla="*/ 2369 w 10000"/>
                  <a:gd name="connsiteY52" fmla="*/ 580 h 10760"/>
                  <a:gd name="connsiteX53" fmla="*/ 2267 w 10000"/>
                  <a:gd name="connsiteY53" fmla="*/ 0 h 10760"/>
                  <a:gd name="connsiteX54" fmla="*/ 3565 w 10000"/>
                  <a:gd name="connsiteY54" fmla="*/ 195 h 10760"/>
                  <a:gd name="connsiteX55" fmla="*/ 4601 w 10000"/>
                  <a:gd name="connsiteY55" fmla="*/ 1088 h 10760"/>
                  <a:gd name="connsiteX56" fmla="*/ 4695 w 10000"/>
                  <a:gd name="connsiteY56" fmla="*/ 1387 h 10760"/>
                  <a:gd name="connsiteX57" fmla="*/ 4413 w 10000"/>
                  <a:gd name="connsiteY57" fmla="*/ 1626 h 10760"/>
                  <a:gd name="connsiteX58" fmla="*/ 5143 w 10000"/>
                  <a:gd name="connsiteY58" fmla="*/ 1300 h 10760"/>
                  <a:gd name="connsiteX59" fmla="*/ 5562 w 10000"/>
                  <a:gd name="connsiteY59" fmla="*/ 1335 h 10760"/>
                  <a:gd name="connsiteX60" fmla="*/ 5634 w 10000"/>
                  <a:gd name="connsiteY60" fmla="*/ 1745 h 10760"/>
                  <a:gd name="connsiteX61" fmla="*/ 5915 w 10000"/>
                  <a:gd name="connsiteY61" fmla="*/ 1596 h 10760"/>
                  <a:gd name="connsiteX62" fmla="*/ 6103 w 10000"/>
                  <a:gd name="connsiteY62" fmla="*/ 1924 h 10760"/>
                  <a:gd name="connsiteX63" fmla="*/ 5681 w 10000"/>
                  <a:gd name="connsiteY63" fmla="*/ 2163 h 10760"/>
                  <a:gd name="connsiteX64" fmla="*/ 6009 w 10000"/>
                  <a:gd name="connsiteY64" fmla="*/ 2282 h 10760"/>
                  <a:gd name="connsiteX65" fmla="*/ 5915 w 10000"/>
                  <a:gd name="connsiteY65" fmla="*/ 2700 h 10760"/>
                  <a:gd name="connsiteX66" fmla="*/ 6553 w 10000"/>
                  <a:gd name="connsiteY66" fmla="*/ 3154 h 10760"/>
                  <a:gd name="connsiteX67" fmla="*/ 7042 w 10000"/>
                  <a:gd name="connsiteY67" fmla="*/ 3566 h 10760"/>
                  <a:gd name="connsiteX68" fmla="*/ 6620 w 10000"/>
                  <a:gd name="connsiteY68" fmla="*/ 3805 h 10760"/>
                  <a:gd name="connsiteX69" fmla="*/ 6103 w 10000"/>
                  <a:gd name="connsiteY69" fmla="*/ 3715 h 10760"/>
                  <a:gd name="connsiteX70" fmla="*/ 5634 w 10000"/>
                  <a:gd name="connsiteY70" fmla="*/ 3805 h 10760"/>
                  <a:gd name="connsiteX71" fmla="*/ 5728 w 10000"/>
                  <a:gd name="connsiteY71" fmla="*/ 4073 h 10760"/>
                  <a:gd name="connsiteX72" fmla="*/ 6056 w 10000"/>
                  <a:gd name="connsiteY72" fmla="*/ 4193 h 10760"/>
                  <a:gd name="connsiteX73" fmla="*/ 6150 w 10000"/>
                  <a:gd name="connsiteY73" fmla="*/ 4909 h 10760"/>
                  <a:gd name="connsiteX74" fmla="*/ 5540 w 10000"/>
                  <a:gd name="connsiteY74" fmla="*/ 4939 h 10760"/>
                  <a:gd name="connsiteX75" fmla="*/ 5540 w 10000"/>
                  <a:gd name="connsiteY75" fmla="*/ 5357 h 10760"/>
                  <a:gd name="connsiteX76" fmla="*/ 4601 w 10000"/>
                  <a:gd name="connsiteY76" fmla="*/ 5775 h 10760"/>
                  <a:gd name="connsiteX77" fmla="*/ 4883 w 10000"/>
                  <a:gd name="connsiteY77" fmla="*/ 6163 h 10760"/>
                  <a:gd name="connsiteX78" fmla="*/ 4648 w 10000"/>
                  <a:gd name="connsiteY78" fmla="*/ 6521 h 10760"/>
                  <a:gd name="connsiteX79" fmla="*/ 5446 w 10000"/>
                  <a:gd name="connsiteY79" fmla="*/ 7208 h 10760"/>
                  <a:gd name="connsiteX80" fmla="*/ 6573 w 10000"/>
                  <a:gd name="connsiteY80" fmla="*/ 7208 h 10760"/>
                  <a:gd name="connsiteX81" fmla="*/ 7230 w 10000"/>
                  <a:gd name="connsiteY81" fmla="*/ 7088 h 10760"/>
                  <a:gd name="connsiteX82" fmla="*/ 7793 w 10000"/>
                  <a:gd name="connsiteY82" fmla="*/ 7238 h 10760"/>
                  <a:gd name="connsiteX83" fmla="*/ 8263 w 10000"/>
                  <a:gd name="connsiteY83" fmla="*/ 7626 h 10760"/>
                  <a:gd name="connsiteX84" fmla="*/ 8638 w 10000"/>
                  <a:gd name="connsiteY84" fmla="*/ 8372 h 10760"/>
                  <a:gd name="connsiteX85" fmla="*/ 9014 w 10000"/>
                  <a:gd name="connsiteY85" fmla="*/ 8342 h 10760"/>
                  <a:gd name="connsiteX86" fmla="*/ 10000 w 10000"/>
                  <a:gd name="connsiteY86" fmla="*/ 9088 h 10760"/>
                  <a:gd name="connsiteX87" fmla="*/ 8826 w 10000"/>
                  <a:gd name="connsiteY87" fmla="*/ 9894 h 10760"/>
                  <a:gd name="connsiteX88" fmla="*/ 9296 w 10000"/>
                  <a:gd name="connsiteY88" fmla="*/ 10491 h 10760"/>
                  <a:gd name="connsiteX89" fmla="*/ 9108 w 10000"/>
                  <a:gd name="connsiteY89" fmla="*/ 10730 h 10760"/>
                  <a:gd name="connsiteX90" fmla="*/ 8826 w 10000"/>
                  <a:gd name="connsiteY90" fmla="*/ 10491 h 10760"/>
                  <a:gd name="connsiteX91" fmla="*/ 6948 w 10000"/>
                  <a:gd name="connsiteY91" fmla="*/ 10461 h 10760"/>
                  <a:gd name="connsiteX92" fmla="*/ 6620 w 10000"/>
                  <a:gd name="connsiteY92" fmla="*/ 10760 h 10760"/>
                  <a:gd name="connsiteX93" fmla="*/ 6056 w 10000"/>
                  <a:gd name="connsiteY93" fmla="*/ 10730 h 10760"/>
                  <a:gd name="connsiteX0" fmla="*/ 6056 w 10000"/>
                  <a:gd name="connsiteY0" fmla="*/ 10730 h 10760"/>
                  <a:gd name="connsiteX1" fmla="*/ 6150 w 10000"/>
                  <a:gd name="connsiteY1" fmla="*/ 9894 h 10760"/>
                  <a:gd name="connsiteX2" fmla="*/ 6432 w 10000"/>
                  <a:gd name="connsiteY2" fmla="*/ 9088 h 10760"/>
                  <a:gd name="connsiteX3" fmla="*/ 5634 w 10000"/>
                  <a:gd name="connsiteY3" fmla="*/ 8909 h 10760"/>
                  <a:gd name="connsiteX4" fmla="*/ 5399 w 10000"/>
                  <a:gd name="connsiteY4" fmla="*/ 8730 h 10760"/>
                  <a:gd name="connsiteX5" fmla="*/ 5023 w 10000"/>
                  <a:gd name="connsiteY5" fmla="*/ 8820 h 10760"/>
                  <a:gd name="connsiteX6" fmla="*/ 4695 w 10000"/>
                  <a:gd name="connsiteY6" fmla="*/ 8253 h 10760"/>
                  <a:gd name="connsiteX7" fmla="*/ 4131 w 10000"/>
                  <a:gd name="connsiteY7" fmla="*/ 7894 h 10760"/>
                  <a:gd name="connsiteX8" fmla="*/ 3709 w 10000"/>
                  <a:gd name="connsiteY8" fmla="*/ 7924 h 10760"/>
                  <a:gd name="connsiteX9" fmla="*/ 3803 w 10000"/>
                  <a:gd name="connsiteY9" fmla="*/ 8103 h 10760"/>
                  <a:gd name="connsiteX10" fmla="*/ 3333 w 10000"/>
                  <a:gd name="connsiteY10" fmla="*/ 8133 h 10760"/>
                  <a:gd name="connsiteX11" fmla="*/ 3286 w 10000"/>
                  <a:gd name="connsiteY11" fmla="*/ 7447 h 10760"/>
                  <a:gd name="connsiteX12" fmla="*/ 2535 w 10000"/>
                  <a:gd name="connsiteY12" fmla="*/ 7417 h 10760"/>
                  <a:gd name="connsiteX13" fmla="*/ 2629 w 10000"/>
                  <a:gd name="connsiteY13" fmla="*/ 7118 h 10760"/>
                  <a:gd name="connsiteX14" fmla="*/ 2300 w 10000"/>
                  <a:gd name="connsiteY14" fmla="*/ 7029 h 10760"/>
                  <a:gd name="connsiteX15" fmla="*/ 2113 w 10000"/>
                  <a:gd name="connsiteY15" fmla="*/ 6521 h 10760"/>
                  <a:gd name="connsiteX16" fmla="*/ 2441 w 10000"/>
                  <a:gd name="connsiteY16" fmla="*/ 6372 h 10760"/>
                  <a:gd name="connsiteX17" fmla="*/ 2911 w 10000"/>
                  <a:gd name="connsiteY17" fmla="*/ 5984 h 10760"/>
                  <a:gd name="connsiteX18" fmla="*/ 2629 w 10000"/>
                  <a:gd name="connsiteY18" fmla="*/ 5775 h 10760"/>
                  <a:gd name="connsiteX19" fmla="*/ 3192 w 10000"/>
                  <a:gd name="connsiteY19" fmla="*/ 5447 h 10760"/>
                  <a:gd name="connsiteX20" fmla="*/ 2629 w 10000"/>
                  <a:gd name="connsiteY20" fmla="*/ 5447 h 10760"/>
                  <a:gd name="connsiteX21" fmla="*/ 2629 w 10000"/>
                  <a:gd name="connsiteY21" fmla="*/ 5088 h 10760"/>
                  <a:gd name="connsiteX22" fmla="*/ 2817 w 10000"/>
                  <a:gd name="connsiteY22" fmla="*/ 4521 h 10760"/>
                  <a:gd name="connsiteX23" fmla="*/ 2582 w 10000"/>
                  <a:gd name="connsiteY23" fmla="*/ 4044 h 10760"/>
                  <a:gd name="connsiteX24" fmla="*/ 2019 w 10000"/>
                  <a:gd name="connsiteY24" fmla="*/ 4312 h 10760"/>
                  <a:gd name="connsiteX25" fmla="*/ 1643 w 10000"/>
                  <a:gd name="connsiteY25" fmla="*/ 4044 h 10760"/>
                  <a:gd name="connsiteX26" fmla="*/ 1315 w 10000"/>
                  <a:gd name="connsiteY26" fmla="*/ 4044 h 10760"/>
                  <a:gd name="connsiteX27" fmla="*/ 1925 w 10000"/>
                  <a:gd name="connsiteY27" fmla="*/ 3357 h 10760"/>
                  <a:gd name="connsiteX28" fmla="*/ 1831 w 10000"/>
                  <a:gd name="connsiteY28" fmla="*/ 3118 h 10760"/>
                  <a:gd name="connsiteX29" fmla="*/ 1315 w 10000"/>
                  <a:gd name="connsiteY29" fmla="*/ 3118 h 10760"/>
                  <a:gd name="connsiteX30" fmla="*/ 939 w 10000"/>
                  <a:gd name="connsiteY30" fmla="*/ 2939 h 10760"/>
                  <a:gd name="connsiteX31" fmla="*/ 610 w 10000"/>
                  <a:gd name="connsiteY31" fmla="*/ 2909 h 10760"/>
                  <a:gd name="connsiteX32" fmla="*/ 798 w 10000"/>
                  <a:gd name="connsiteY32" fmla="*/ 2611 h 10760"/>
                  <a:gd name="connsiteX33" fmla="*/ 188 w 10000"/>
                  <a:gd name="connsiteY33" fmla="*/ 2820 h 10760"/>
                  <a:gd name="connsiteX34" fmla="*/ 0 w 10000"/>
                  <a:gd name="connsiteY34" fmla="*/ 2790 h 10760"/>
                  <a:gd name="connsiteX35" fmla="*/ 751 w 10000"/>
                  <a:gd name="connsiteY35" fmla="*/ 2461 h 10760"/>
                  <a:gd name="connsiteX36" fmla="*/ 986 w 10000"/>
                  <a:gd name="connsiteY36" fmla="*/ 2461 h 10760"/>
                  <a:gd name="connsiteX37" fmla="*/ 1784 w 10000"/>
                  <a:gd name="connsiteY37" fmla="*/ 2461 h 10760"/>
                  <a:gd name="connsiteX38" fmla="*/ 1033 w 10000"/>
                  <a:gd name="connsiteY38" fmla="*/ 2521 h 10760"/>
                  <a:gd name="connsiteX39" fmla="*/ 986 w 10000"/>
                  <a:gd name="connsiteY39" fmla="*/ 2611 h 10760"/>
                  <a:gd name="connsiteX40" fmla="*/ 1878 w 10000"/>
                  <a:gd name="connsiteY40" fmla="*/ 2581 h 10760"/>
                  <a:gd name="connsiteX41" fmla="*/ 2066 w 10000"/>
                  <a:gd name="connsiteY41" fmla="*/ 2820 h 10760"/>
                  <a:gd name="connsiteX42" fmla="*/ 1854 w 10000"/>
                  <a:gd name="connsiteY42" fmla="*/ 2178 h 10760"/>
                  <a:gd name="connsiteX43" fmla="*/ 2180 w 10000"/>
                  <a:gd name="connsiteY43" fmla="*/ 1886 h 10760"/>
                  <a:gd name="connsiteX44" fmla="*/ 3146 w 10000"/>
                  <a:gd name="connsiteY44" fmla="*/ 2073 h 10760"/>
                  <a:gd name="connsiteX45" fmla="*/ 3005 w 10000"/>
                  <a:gd name="connsiteY45" fmla="*/ 1805 h 10760"/>
                  <a:gd name="connsiteX46" fmla="*/ 2723 w 10000"/>
                  <a:gd name="connsiteY46" fmla="*/ 1835 h 10760"/>
                  <a:gd name="connsiteX47" fmla="*/ 2535 w 10000"/>
                  <a:gd name="connsiteY47" fmla="*/ 1596 h 10760"/>
                  <a:gd name="connsiteX48" fmla="*/ 2518 w 10000"/>
                  <a:gd name="connsiteY48" fmla="*/ 1359 h 10760"/>
                  <a:gd name="connsiteX49" fmla="*/ 2566 w 10000"/>
                  <a:gd name="connsiteY49" fmla="*/ 1009 h 10760"/>
                  <a:gd name="connsiteX50" fmla="*/ 2300 w 10000"/>
                  <a:gd name="connsiteY50" fmla="*/ 1059 h 10760"/>
                  <a:gd name="connsiteX51" fmla="*/ 2254 w 10000"/>
                  <a:gd name="connsiteY51" fmla="*/ 879 h 10760"/>
                  <a:gd name="connsiteX52" fmla="*/ 2369 w 10000"/>
                  <a:gd name="connsiteY52" fmla="*/ 580 h 10760"/>
                  <a:gd name="connsiteX53" fmla="*/ 2267 w 10000"/>
                  <a:gd name="connsiteY53" fmla="*/ 0 h 10760"/>
                  <a:gd name="connsiteX54" fmla="*/ 3565 w 10000"/>
                  <a:gd name="connsiteY54" fmla="*/ 195 h 10760"/>
                  <a:gd name="connsiteX55" fmla="*/ 4601 w 10000"/>
                  <a:gd name="connsiteY55" fmla="*/ 1088 h 10760"/>
                  <a:gd name="connsiteX56" fmla="*/ 4695 w 10000"/>
                  <a:gd name="connsiteY56" fmla="*/ 1387 h 10760"/>
                  <a:gd name="connsiteX57" fmla="*/ 4927 w 10000"/>
                  <a:gd name="connsiteY57" fmla="*/ 1196 h 10760"/>
                  <a:gd name="connsiteX58" fmla="*/ 5143 w 10000"/>
                  <a:gd name="connsiteY58" fmla="*/ 1300 h 10760"/>
                  <a:gd name="connsiteX59" fmla="*/ 5562 w 10000"/>
                  <a:gd name="connsiteY59" fmla="*/ 1335 h 10760"/>
                  <a:gd name="connsiteX60" fmla="*/ 5634 w 10000"/>
                  <a:gd name="connsiteY60" fmla="*/ 1745 h 10760"/>
                  <a:gd name="connsiteX61" fmla="*/ 5915 w 10000"/>
                  <a:gd name="connsiteY61" fmla="*/ 1596 h 10760"/>
                  <a:gd name="connsiteX62" fmla="*/ 6103 w 10000"/>
                  <a:gd name="connsiteY62" fmla="*/ 1924 h 10760"/>
                  <a:gd name="connsiteX63" fmla="*/ 5681 w 10000"/>
                  <a:gd name="connsiteY63" fmla="*/ 2163 h 10760"/>
                  <a:gd name="connsiteX64" fmla="*/ 6009 w 10000"/>
                  <a:gd name="connsiteY64" fmla="*/ 2282 h 10760"/>
                  <a:gd name="connsiteX65" fmla="*/ 5915 w 10000"/>
                  <a:gd name="connsiteY65" fmla="*/ 2700 h 10760"/>
                  <a:gd name="connsiteX66" fmla="*/ 6553 w 10000"/>
                  <a:gd name="connsiteY66" fmla="*/ 3154 h 10760"/>
                  <a:gd name="connsiteX67" fmla="*/ 7042 w 10000"/>
                  <a:gd name="connsiteY67" fmla="*/ 3566 h 10760"/>
                  <a:gd name="connsiteX68" fmla="*/ 6620 w 10000"/>
                  <a:gd name="connsiteY68" fmla="*/ 3805 h 10760"/>
                  <a:gd name="connsiteX69" fmla="*/ 6103 w 10000"/>
                  <a:gd name="connsiteY69" fmla="*/ 3715 h 10760"/>
                  <a:gd name="connsiteX70" fmla="*/ 5634 w 10000"/>
                  <a:gd name="connsiteY70" fmla="*/ 3805 h 10760"/>
                  <a:gd name="connsiteX71" fmla="*/ 5728 w 10000"/>
                  <a:gd name="connsiteY71" fmla="*/ 4073 h 10760"/>
                  <a:gd name="connsiteX72" fmla="*/ 6056 w 10000"/>
                  <a:gd name="connsiteY72" fmla="*/ 4193 h 10760"/>
                  <a:gd name="connsiteX73" fmla="*/ 6150 w 10000"/>
                  <a:gd name="connsiteY73" fmla="*/ 4909 h 10760"/>
                  <a:gd name="connsiteX74" fmla="*/ 5540 w 10000"/>
                  <a:gd name="connsiteY74" fmla="*/ 4939 h 10760"/>
                  <a:gd name="connsiteX75" fmla="*/ 5540 w 10000"/>
                  <a:gd name="connsiteY75" fmla="*/ 5357 h 10760"/>
                  <a:gd name="connsiteX76" fmla="*/ 4601 w 10000"/>
                  <a:gd name="connsiteY76" fmla="*/ 5775 h 10760"/>
                  <a:gd name="connsiteX77" fmla="*/ 4883 w 10000"/>
                  <a:gd name="connsiteY77" fmla="*/ 6163 h 10760"/>
                  <a:gd name="connsiteX78" fmla="*/ 4648 w 10000"/>
                  <a:gd name="connsiteY78" fmla="*/ 6521 h 10760"/>
                  <a:gd name="connsiteX79" fmla="*/ 5446 w 10000"/>
                  <a:gd name="connsiteY79" fmla="*/ 7208 h 10760"/>
                  <a:gd name="connsiteX80" fmla="*/ 6573 w 10000"/>
                  <a:gd name="connsiteY80" fmla="*/ 7208 h 10760"/>
                  <a:gd name="connsiteX81" fmla="*/ 7230 w 10000"/>
                  <a:gd name="connsiteY81" fmla="*/ 7088 h 10760"/>
                  <a:gd name="connsiteX82" fmla="*/ 7793 w 10000"/>
                  <a:gd name="connsiteY82" fmla="*/ 7238 h 10760"/>
                  <a:gd name="connsiteX83" fmla="*/ 8263 w 10000"/>
                  <a:gd name="connsiteY83" fmla="*/ 7626 h 10760"/>
                  <a:gd name="connsiteX84" fmla="*/ 8638 w 10000"/>
                  <a:gd name="connsiteY84" fmla="*/ 8372 h 10760"/>
                  <a:gd name="connsiteX85" fmla="*/ 9014 w 10000"/>
                  <a:gd name="connsiteY85" fmla="*/ 8342 h 10760"/>
                  <a:gd name="connsiteX86" fmla="*/ 10000 w 10000"/>
                  <a:gd name="connsiteY86" fmla="*/ 9088 h 10760"/>
                  <a:gd name="connsiteX87" fmla="*/ 8826 w 10000"/>
                  <a:gd name="connsiteY87" fmla="*/ 9894 h 10760"/>
                  <a:gd name="connsiteX88" fmla="*/ 9296 w 10000"/>
                  <a:gd name="connsiteY88" fmla="*/ 10491 h 10760"/>
                  <a:gd name="connsiteX89" fmla="*/ 9108 w 10000"/>
                  <a:gd name="connsiteY89" fmla="*/ 10730 h 10760"/>
                  <a:gd name="connsiteX90" fmla="*/ 8826 w 10000"/>
                  <a:gd name="connsiteY90" fmla="*/ 10491 h 10760"/>
                  <a:gd name="connsiteX91" fmla="*/ 6948 w 10000"/>
                  <a:gd name="connsiteY91" fmla="*/ 10461 h 10760"/>
                  <a:gd name="connsiteX92" fmla="*/ 6620 w 10000"/>
                  <a:gd name="connsiteY92" fmla="*/ 10760 h 10760"/>
                  <a:gd name="connsiteX93" fmla="*/ 6056 w 10000"/>
                  <a:gd name="connsiteY93" fmla="*/ 10730 h 10760"/>
                  <a:gd name="connsiteX0" fmla="*/ 6056 w 10000"/>
                  <a:gd name="connsiteY0" fmla="*/ 10730 h 10760"/>
                  <a:gd name="connsiteX1" fmla="*/ 6150 w 10000"/>
                  <a:gd name="connsiteY1" fmla="*/ 9894 h 10760"/>
                  <a:gd name="connsiteX2" fmla="*/ 6432 w 10000"/>
                  <a:gd name="connsiteY2" fmla="*/ 9088 h 10760"/>
                  <a:gd name="connsiteX3" fmla="*/ 5634 w 10000"/>
                  <a:gd name="connsiteY3" fmla="*/ 8909 h 10760"/>
                  <a:gd name="connsiteX4" fmla="*/ 5399 w 10000"/>
                  <a:gd name="connsiteY4" fmla="*/ 8730 h 10760"/>
                  <a:gd name="connsiteX5" fmla="*/ 5023 w 10000"/>
                  <a:gd name="connsiteY5" fmla="*/ 8820 h 10760"/>
                  <a:gd name="connsiteX6" fmla="*/ 4695 w 10000"/>
                  <a:gd name="connsiteY6" fmla="*/ 8253 h 10760"/>
                  <a:gd name="connsiteX7" fmla="*/ 4131 w 10000"/>
                  <a:gd name="connsiteY7" fmla="*/ 7894 h 10760"/>
                  <a:gd name="connsiteX8" fmla="*/ 3709 w 10000"/>
                  <a:gd name="connsiteY8" fmla="*/ 7924 h 10760"/>
                  <a:gd name="connsiteX9" fmla="*/ 3803 w 10000"/>
                  <a:gd name="connsiteY9" fmla="*/ 8103 h 10760"/>
                  <a:gd name="connsiteX10" fmla="*/ 3333 w 10000"/>
                  <a:gd name="connsiteY10" fmla="*/ 8133 h 10760"/>
                  <a:gd name="connsiteX11" fmla="*/ 3286 w 10000"/>
                  <a:gd name="connsiteY11" fmla="*/ 7447 h 10760"/>
                  <a:gd name="connsiteX12" fmla="*/ 2535 w 10000"/>
                  <a:gd name="connsiteY12" fmla="*/ 7417 h 10760"/>
                  <a:gd name="connsiteX13" fmla="*/ 2629 w 10000"/>
                  <a:gd name="connsiteY13" fmla="*/ 7118 h 10760"/>
                  <a:gd name="connsiteX14" fmla="*/ 2300 w 10000"/>
                  <a:gd name="connsiteY14" fmla="*/ 7029 h 10760"/>
                  <a:gd name="connsiteX15" fmla="*/ 2113 w 10000"/>
                  <a:gd name="connsiteY15" fmla="*/ 6521 h 10760"/>
                  <a:gd name="connsiteX16" fmla="*/ 2441 w 10000"/>
                  <a:gd name="connsiteY16" fmla="*/ 6372 h 10760"/>
                  <a:gd name="connsiteX17" fmla="*/ 2911 w 10000"/>
                  <a:gd name="connsiteY17" fmla="*/ 5984 h 10760"/>
                  <a:gd name="connsiteX18" fmla="*/ 2629 w 10000"/>
                  <a:gd name="connsiteY18" fmla="*/ 5775 h 10760"/>
                  <a:gd name="connsiteX19" fmla="*/ 3192 w 10000"/>
                  <a:gd name="connsiteY19" fmla="*/ 5447 h 10760"/>
                  <a:gd name="connsiteX20" fmla="*/ 2629 w 10000"/>
                  <a:gd name="connsiteY20" fmla="*/ 5447 h 10760"/>
                  <a:gd name="connsiteX21" fmla="*/ 2629 w 10000"/>
                  <a:gd name="connsiteY21" fmla="*/ 5088 h 10760"/>
                  <a:gd name="connsiteX22" fmla="*/ 2817 w 10000"/>
                  <a:gd name="connsiteY22" fmla="*/ 4521 h 10760"/>
                  <a:gd name="connsiteX23" fmla="*/ 2582 w 10000"/>
                  <a:gd name="connsiteY23" fmla="*/ 4044 h 10760"/>
                  <a:gd name="connsiteX24" fmla="*/ 2019 w 10000"/>
                  <a:gd name="connsiteY24" fmla="*/ 4312 h 10760"/>
                  <a:gd name="connsiteX25" fmla="*/ 1643 w 10000"/>
                  <a:gd name="connsiteY25" fmla="*/ 4044 h 10760"/>
                  <a:gd name="connsiteX26" fmla="*/ 1315 w 10000"/>
                  <a:gd name="connsiteY26" fmla="*/ 4044 h 10760"/>
                  <a:gd name="connsiteX27" fmla="*/ 1925 w 10000"/>
                  <a:gd name="connsiteY27" fmla="*/ 3357 h 10760"/>
                  <a:gd name="connsiteX28" fmla="*/ 1831 w 10000"/>
                  <a:gd name="connsiteY28" fmla="*/ 3118 h 10760"/>
                  <a:gd name="connsiteX29" fmla="*/ 1315 w 10000"/>
                  <a:gd name="connsiteY29" fmla="*/ 3118 h 10760"/>
                  <a:gd name="connsiteX30" fmla="*/ 939 w 10000"/>
                  <a:gd name="connsiteY30" fmla="*/ 2939 h 10760"/>
                  <a:gd name="connsiteX31" fmla="*/ 610 w 10000"/>
                  <a:gd name="connsiteY31" fmla="*/ 2909 h 10760"/>
                  <a:gd name="connsiteX32" fmla="*/ 798 w 10000"/>
                  <a:gd name="connsiteY32" fmla="*/ 2611 h 10760"/>
                  <a:gd name="connsiteX33" fmla="*/ 188 w 10000"/>
                  <a:gd name="connsiteY33" fmla="*/ 2820 h 10760"/>
                  <a:gd name="connsiteX34" fmla="*/ 0 w 10000"/>
                  <a:gd name="connsiteY34" fmla="*/ 2790 h 10760"/>
                  <a:gd name="connsiteX35" fmla="*/ 751 w 10000"/>
                  <a:gd name="connsiteY35" fmla="*/ 2461 h 10760"/>
                  <a:gd name="connsiteX36" fmla="*/ 986 w 10000"/>
                  <a:gd name="connsiteY36" fmla="*/ 2461 h 10760"/>
                  <a:gd name="connsiteX37" fmla="*/ 1784 w 10000"/>
                  <a:gd name="connsiteY37" fmla="*/ 2461 h 10760"/>
                  <a:gd name="connsiteX38" fmla="*/ 1033 w 10000"/>
                  <a:gd name="connsiteY38" fmla="*/ 2521 h 10760"/>
                  <a:gd name="connsiteX39" fmla="*/ 986 w 10000"/>
                  <a:gd name="connsiteY39" fmla="*/ 2611 h 10760"/>
                  <a:gd name="connsiteX40" fmla="*/ 1878 w 10000"/>
                  <a:gd name="connsiteY40" fmla="*/ 2581 h 10760"/>
                  <a:gd name="connsiteX41" fmla="*/ 2066 w 10000"/>
                  <a:gd name="connsiteY41" fmla="*/ 2820 h 10760"/>
                  <a:gd name="connsiteX42" fmla="*/ 1854 w 10000"/>
                  <a:gd name="connsiteY42" fmla="*/ 2178 h 10760"/>
                  <a:gd name="connsiteX43" fmla="*/ 2180 w 10000"/>
                  <a:gd name="connsiteY43" fmla="*/ 1886 h 10760"/>
                  <a:gd name="connsiteX44" fmla="*/ 3146 w 10000"/>
                  <a:gd name="connsiteY44" fmla="*/ 2073 h 10760"/>
                  <a:gd name="connsiteX45" fmla="*/ 3005 w 10000"/>
                  <a:gd name="connsiteY45" fmla="*/ 1805 h 10760"/>
                  <a:gd name="connsiteX46" fmla="*/ 2723 w 10000"/>
                  <a:gd name="connsiteY46" fmla="*/ 1835 h 10760"/>
                  <a:gd name="connsiteX47" fmla="*/ 2535 w 10000"/>
                  <a:gd name="connsiteY47" fmla="*/ 1596 h 10760"/>
                  <a:gd name="connsiteX48" fmla="*/ 2518 w 10000"/>
                  <a:gd name="connsiteY48" fmla="*/ 1359 h 10760"/>
                  <a:gd name="connsiteX49" fmla="*/ 2566 w 10000"/>
                  <a:gd name="connsiteY49" fmla="*/ 1009 h 10760"/>
                  <a:gd name="connsiteX50" fmla="*/ 2300 w 10000"/>
                  <a:gd name="connsiteY50" fmla="*/ 1059 h 10760"/>
                  <a:gd name="connsiteX51" fmla="*/ 2254 w 10000"/>
                  <a:gd name="connsiteY51" fmla="*/ 879 h 10760"/>
                  <a:gd name="connsiteX52" fmla="*/ 2369 w 10000"/>
                  <a:gd name="connsiteY52" fmla="*/ 580 h 10760"/>
                  <a:gd name="connsiteX53" fmla="*/ 2267 w 10000"/>
                  <a:gd name="connsiteY53" fmla="*/ 0 h 10760"/>
                  <a:gd name="connsiteX54" fmla="*/ 3565 w 10000"/>
                  <a:gd name="connsiteY54" fmla="*/ 195 h 10760"/>
                  <a:gd name="connsiteX55" fmla="*/ 4601 w 10000"/>
                  <a:gd name="connsiteY55" fmla="*/ 1088 h 10760"/>
                  <a:gd name="connsiteX56" fmla="*/ 4695 w 10000"/>
                  <a:gd name="connsiteY56" fmla="*/ 1387 h 10760"/>
                  <a:gd name="connsiteX57" fmla="*/ 4927 w 10000"/>
                  <a:gd name="connsiteY57" fmla="*/ 1196 h 10760"/>
                  <a:gd name="connsiteX58" fmla="*/ 5143 w 10000"/>
                  <a:gd name="connsiteY58" fmla="*/ 1300 h 10760"/>
                  <a:gd name="connsiteX59" fmla="*/ 5584 w 10000"/>
                  <a:gd name="connsiteY59" fmla="*/ 1256 h 10760"/>
                  <a:gd name="connsiteX60" fmla="*/ 5634 w 10000"/>
                  <a:gd name="connsiteY60" fmla="*/ 1745 h 10760"/>
                  <a:gd name="connsiteX61" fmla="*/ 5915 w 10000"/>
                  <a:gd name="connsiteY61" fmla="*/ 1596 h 10760"/>
                  <a:gd name="connsiteX62" fmla="*/ 6103 w 10000"/>
                  <a:gd name="connsiteY62" fmla="*/ 1924 h 10760"/>
                  <a:gd name="connsiteX63" fmla="*/ 5681 w 10000"/>
                  <a:gd name="connsiteY63" fmla="*/ 2163 h 10760"/>
                  <a:gd name="connsiteX64" fmla="*/ 6009 w 10000"/>
                  <a:gd name="connsiteY64" fmla="*/ 2282 h 10760"/>
                  <a:gd name="connsiteX65" fmla="*/ 5915 w 10000"/>
                  <a:gd name="connsiteY65" fmla="*/ 2700 h 10760"/>
                  <a:gd name="connsiteX66" fmla="*/ 6553 w 10000"/>
                  <a:gd name="connsiteY66" fmla="*/ 3154 h 10760"/>
                  <a:gd name="connsiteX67" fmla="*/ 7042 w 10000"/>
                  <a:gd name="connsiteY67" fmla="*/ 3566 h 10760"/>
                  <a:gd name="connsiteX68" fmla="*/ 6620 w 10000"/>
                  <a:gd name="connsiteY68" fmla="*/ 3805 h 10760"/>
                  <a:gd name="connsiteX69" fmla="*/ 6103 w 10000"/>
                  <a:gd name="connsiteY69" fmla="*/ 3715 h 10760"/>
                  <a:gd name="connsiteX70" fmla="*/ 5634 w 10000"/>
                  <a:gd name="connsiteY70" fmla="*/ 3805 h 10760"/>
                  <a:gd name="connsiteX71" fmla="*/ 5728 w 10000"/>
                  <a:gd name="connsiteY71" fmla="*/ 4073 h 10760"/>
                  <a:gd name="connsiteX72" fmla="*/ 6056 w 10000"/>
                  <a:gd name="connsiteY72" fmla="*/ 4193 h 10760"/>
                  <a:gd name="connsiteX73" fmla="*/ 6150 w 10000"/>
                  <a:gd name="connsiteY73" fmla="*/ 4909 h 10760"/>
                  <a:gd name="connsiteX74" fmla="*/ 5540 w 10000"/>
                  <a:gd name="connsiteY74" fmla="*/ 4939 h 10760"/>
                  <a:gd name="connsiteX75" fmla="*/ 5540 w 10000"/>
                  <a:gd name="connsiteY75" fmla="*/ 5357 h 10760"/>
                  <a:gd name="connsiteX76" fmla="*/ 4601 w 10000"/>
                  <a:gd name="connsiteY76" fmla="*/ 5775 h 10760"/>
                  <a:gd name="connsiteX77" fmla="*/ 4883 w 10000"/>
                  <a:gd name="connsiteY77" fmla="*/ 6163 h 10760"/>
                  <a:gd name="connsiteX78" fmla="*/ 4648 w 10000"/>
                  <a:gd name="connsiteY78" fmla="*/ 6521 h 10760"/>
                  <a:gd name="connsiteX79" fmla="*/ 5446 w 10000"/>
                  <a:gd name="connsiteY79" fmla="*/ 7208 h 10760"/>
                  <a:gd name="connsiteX80" fmla="*/ 6573 w 10000"/>
                  <a:gd name="connsiteY80" fmla="*/ 7208 h 10760"/>
                  <a:gd name="connsiteX81" fmla="*/ 7230 w 10000"/>
                  <a:gd name="connsiteY81" fmla="*/ 7088 h 10760"/>
                  <a:gd name="connsiteX82" fmla="*/ 7793 w 10000"/>
                  <a:gd name="connsiteY82" fmla="*/ 7238 h 10760"/>
                  <a:gd name="connsiteX83" fmla="*/ 8263 w 10000"/>
                  <a:gd name="connsiteY83" fmla="*/ 7626 h 10760"/>
                  <a:gd name="connsiteX84" fmla="*/ 8638 w 10000"/>
                  <a:gd name="connsiteY84" fmla="*/ 8372 h 10760"/>
                  <a:gd name="connsiteX85" fmla="*/ 9014 w 10000"/>
                  <a:gd name="connsiteY85" fmla="*/ 8342 h 10760"/>
                  <a:gd name="connsiteX86" fmla="*/ 10000 w 10000"/>
                  <a:gd name="connsiteY86" fmla="*/ 9088 h 10760"/>
                  <a:gd name="connsiteX87" fmla="*/ 8826 w 10000"/>
                  <a:gd name="connsiteY87" fmla="*/ 9894 h 10760"/>
                  <a:gd name="connsiteX88" fmla="*/ 9296 w 10000"/>
                  <a:gd name="connsiteY88" fmla="*/ 10491 h 10760"/>
                  <a:gd name="connsiteX89" fmla="*/ 9108 w 10000"/>
                  <a:gd name="connsiteY89" fmla="*/ 10730 h 10760"/>
                  <a:gd name="connsiteX90" fmla="*/ 8826 w 10000"/>
                  <a:gd name="connsiteY90" fmla="*/ 10491 h 10760"/>
                  <a:gd name="connsiteX91" fmla="*/ 6948 w 10000"/>
                  <a:gd name="connsiteY91" fmla="*/ 10461 h 10760"/>
                  <a:gd name="connsiteX92" fmla="*/ 6620 w 10000"/>
                  <a:gd name="connsiteY92" fmla="*/ 10760 h 10760"/>
                  <a:gd name="connsiteX93" fmla="*/ 6056 w 10000"/>
                  <a:gd name="connsiteY93" fmla="*/ 10730 h 10760"/>
                  <a:gd name="connsiteX0" fmla="*/ 6056 w 10000"/>
                  <a:gd name="connsiteY0" fmla="*/ 10730 h 10760"/>
                  <a:gd name="connsiteX1" fmla="*/ 6150 w 10000"/>
                  <a:gd name="connsiteY1" fmla="*/ 9894 h 10760"/>
                  <a:gd name="connsiteX2" fmla="*/ 6432 w 10000"/>
                  <a:gd name="connsiteY2" fmla="*/ 9088 h 10760"/>
                  <a:gd name="connsiteX3" fmla="*/ 5634 w 10000"/>
                  <a:gd name="connsiteY3" fmla="*/ 8909 h 10760"/>
                  <a:gd name="connsiteX4" fmla="*/ 5399 w 10000"/>
                  <a:gd name="connsiteY4" fmla="*/ 8730 h 10760"/>
                  <a:gd name="connsiteX5" fmla="*/ 5023 w 10000"/>
                  <a:gd name="connsiteY5" fmla="*/ 8820 h 10760"/>
                  <a:gd name="connsiteX6" fmla="*/ 4695 w 10000"/>
                  <a:gd name="connsiteY6" fmla="*/ 8253 h 10760"/>
                  <a:gd name="connsiteX7" fmla="*/ 4131 w 10000"/>
                  <a:gd name="connsiteY7" fmla="*/ 7894 h 10760"/>
                  <a:gd name="connsiteX8" fmla="*/ 3709 w 10000"/>
                  <a:gd name="connsiteY8" fmla="*/ 7924 h 10760"/>
                  <a:gd name="connsiteX9" fmla="*/ 3803 w 10000"/>
                  <a:gd name="connsiteY9" fmla="*/ 8103 h 10760"/>
                  <a:gd name="connsiteX10" fmla="*/ 3333 w 10000"/>
                  <a:gd name="connsiteY10" fmla="*/ 8133 h 10760"/>
                  <a:gd name="connsiteX11" fmla="*/ 3286 w 10000"/>
                  <a:gd name="connsiteY11" fmla="*/ 7447 h 10760"/>
                  <a:gd name="connsiteX12" fmla="*/ 2535 w 10000"/>
                  <a:gd name="connsiteY12" fmla="*/ 7417 h 10760"/>
                  <a:gd name="connsiteX13" fmla="*/ 2629 w 10000"/>
                  <a:gd name="connsiteY13" fmla="*/ 7118 h 10760"/>
                  <a:gd name="connsiteX14" fmla="*/ 2300 w 10000"/>
                  <a:gd name="connsiteY14" fmla="*/ 7029 h 10760"/>
                  <a:gd name="connsiteX15" fmla="*/ 2113 w 10000"/>
                  <a:gd name="connsiteY15" fmla="*/ 6521 h 10760"/>
                  <a:gd name="connsiteX16" fmla="*/ 2441 w 10000"/>
                  <a:gd name="connsiteY16" fmla="*/ 6372 h 10760"/>
                  <a:gd name="connsiteX17" fmla="*/ 2911 w 10000"/>
                  <a:gd name="connsiteY17" fmla="*/ 5984 h 10760"/>
                  <a:gd name="connsiteX18" fmla="*/ 2629 w 10000"/>
                  <a:gd name="connsiteY18" fmla="*/ 5775 h 10760"/>
                  <a:gd name="connsiteX19" fmla="*/ 3192 w 10000"/>
                  <a:gd name="connsiteY19" fmla="*/ 5447 h 10760"/>
                  <a:gd name="connsiteX20" fmla="*/ 2629 w 10000"/>
                  <a:gd name="connsiteY20" fmla="*/ 5447 h 10760"/>
                  <a:gd name="connsiteX21" fmla="*/ 2629 w 10000"/>
                  <a:gd name="connsiteY21" fmla="*/ 5088 h 10760"/>
                  <a:gd name="connsiteX22" fmla="*/ 2817 w 10000"/>
                  <a:gd name="connsiteY22" fmla="*/ 4521 h 10760"/>
                  <a:gd name="connsiteX23" fmla="*/ 2582 w 10000"/>
                  <a:gd name="connsiteY23" fmla="*/ 4044 h 10760"/>
                  <a:gd name="connsiteX24" fmla="*/ 2019 w 10000"/>
                  <a:gd name="connsiteY24" fmla="*/ 4312 h 10760"/>
                  <a:gd name="connsiteX25" fmla="*/ 1643 w 10000"/>
                  <a:gd name="connsiteY25" fmla="*/ 4044 h 10760"/>
                  <a:gd name="connsiteX26" fmla="*/ 1315 w 10000"/>
                  <a:gd name="connsiteY26" fmla="*/ 4044 h 10760"/>
                  <a:gd name="connsiteX27" fmla="*/ 1925 w 10000"/>
                  <a:gd name="connsiteY27" fmla="*/ 3357 h 10760"/>
                  <a:gd name="connsiteX28" fmla="*/ 1831 w 10000"/>
                  <a:gd name="connsiteY28" fmla="*/ 3118 h 10760"/>
                  <a:gd name="connsiteX29" fmla="*/ 1315 w 10000"/>
                  <a:gd name="connsiteY29" fmla="*/ 3118 h 10760"/>
                  <a:gd name="connsiteX30" fmla="*/ 939 w 10000"/>
                  <a:gd name="connsiteY30" fmla="*/ 2939 h 10760"/>
                  <a:gd name="connsiteX31" fmla="*/ 610 w 10000"/>
                  <a:gd name="connsiteY31" fmla="*/ 2909 h 10760"/>
                  <a:gd name="connsiteX32" fmla="*/ 798 w 10000"/>
                  <a:gd name="connsiteY32" fmla="*/ 2611 h 10760"/>
                  <a:gd name="connsiteX33" fmla="*/ 188 w 10000"/>
                  <a:gd name="connsiteY33" fmla="*/ 2820 h 10760"/>
                  <a:gd name="connsiteX34" fmla="*/ 0 w 10000"/>
                  <a:gd name="connsiteY34" fmla="*/ 2790 h 10760"/>
                  <a:gd name="connsiteX35" fmla="*/ 751 w 10000"/>
                  <a:gd name="connsiteY35" fmla="*/ 2461 h 10760"/>
                  <a:gd name="connsiteX36" fmla="*/ 986 w 10000"/>
                  <a:gd name="connsiteY36" fmla="*/ 2461 h 10760"/>
                  <a:gd name="connsiteX37" fmla="*/ 1784 w 10000"/>
                  <a:gd name="connsiteY37" fmla="*/ 2461 h 10760"/>
                  <a:gd name="connsiteX38" fmla="*/ 1033 w 10000"/>
                  <a:gd name="connsiteY38" fmla="*/ 2521 h 10760"/>
                  <a:gd name="connsiteX39" fmla="*/ 986 w 10000"/>
                  <a:gd name="connsiteY39" fmla="*/ 2611 h 10760"/>
                  <a:gd name="connsiteX40" fmla="*/ 1878 w 10000"/>
                  <a:gd name="connsiteY40" fmla="*/ 2581 h 10760"/>
                  <a:gd name="connsiteX41" fmla="*/ 2066 w 10000"/>
                  <a:gd name="connsiteY41" fmla="*/ 2820 h 10760"/>
                  <a:gd name="connsiteX42" fmla="*/ 1854 w 10000"/>
                  <a:gd name="connsiteY42" fmla="*/ 2178 h 10760"/>
                  <a:gd name="connsiteX43" fmla="*/ 2180 w 10000"/>
                  <a:gd name="connsiteY43" fmla="*/ 1886 h 10760"/>
                  <a:gd name="connsiteX44" fmla="*/ 3146 w 10000"/>
                  <a:gd name="connsiteY44" fmla="*/ 2073 h 10760"/>
                  <a:gd name="connsiteX45" fmla="*/ 3005 w 10000"/>
                  <a:gd name="connsiteY45" fmla="*/ 1805 h 10760"/>
                  <a:gd name="connsiteX46" fmla="*/ 2723 w 10000"/>
                  <a:gd name="connsiteY46" fmla="*/ 1835 h 10760"/>
                  <a:gd name="connsiteX47" fmla="*/ 2535 w 10000"/>
                  <a:gd name="connsiteY47" fmla="*/ 1596 h 10760"/>
                  <a:gd name="connsiteX48" fmla="*/ 2518 w 10000"/>
                  <a:gd name="connsiteY48" fmla="*/ 1359 h 10760"/>
                  <a:gd name="connsiteX49" fmla="*/ 2566 w 10000"/>
                  <a:gd name="connsiteY49" fmla="*/ 1009 h 10760"/>
                  <a:gd name="connsiteX50" fmla="*/ 2300 w 10000"/>
                  <a:gd name="connsiteY50" fmla="*/ 1059 h 10760"/>
                  <a:gd name="connsiteX51" fmla="*/ 2254 w 10000"/>
                  <a:gd name="connsiteY51" fmla="*/ 879 h 10760"/>
                  <a:gd name="connsiteX52" fmla="*/ 2369 w 10000"/>
                  <a:gd name="connsiteY52" fmla="*/ 580 h 10760"/>
                  <a:gd name="connsiteX53" fmla="*/ 2267 w 10000"/>
                  <a:gd name="connsiteY53" fmla="*/ 0 h 10760"/>
                  <a:gd name="connsiteX54" fmla="*/ 3565 w 10000"/>
                  <a:gd name="connsiteY54" fmla="*/ 195 h 10760"/>
                  <a:gd name="connsiteX55" fmla="*/ 4601 w 10000"/>
                  <a:gd name="connsiteY55" fmla="*/ 1088 h 10760"/>
                  <a:gd name="connsiteX56" fmla="*/ 4861 w 10000"/>
                  <a:gd name="connsiteY56" fmla="*/ 1091 h 10760"/>
                  <a:gd name="connsiteX57" fmla="*/ 4927 w 10000"/>
                  <a:gd name="connsiteY57" fmla="*/ 1196 h 10760"/>
                  <a:gd name="connsiteX58" fmla="*/ 5143 w 10000"/>
                  <a:gd name="connsiteY58" fmla="*/ 1300 h 10760"/>
                  <a:gd name="connsiteX59" fmla="*/ 5584 w 10000"/>
                  <a:gd name="connsiteY59" fmla="*/ 1256 h 10760"/>
                  <a:gd name="connsiteX60" fmla="*/ 5634 w 10000"/>
                  <a:gd name="connsiteY60" fmla="*/ 1745 h 10760"/>
                  <a:gd name="connsiteX61" fmla="*/ 5915 w 10000"/>
                  <a:gd name="connsiteY61" fmla="*/ 1596 h 10760"/>
                  <a:gd name="connsiteX62" fmla="*/ 6103 w 10000"/>
                  <a:gd name="connsiteY62" fmla="*/ 1924 h 10760"/>
                  <a:gd name="connsiteX63" fmla="*/ 5681 w 10000"/>
                  <a:gd name="connsiteY63" fmla="*/ 2163 h 10760"/>
                  <a:gd name="connsiteX64" fmla="*/ 6009 w 10000"/>
                  <a:gd name="connsiteY64" fmla="*/ 2282 h 10760"/>
                  <a:gd name="connsiteX65" fmla="*/ 5915 w 10000"/>
                  <a:gd name="connsiteY65" fmla="*/ 2700 h 10760"/>
                  <a:gd name="connsiteX66" fmla="*/ 6553 w 10000"/>
                  <a:gd name="connsiteY66" fmla="*/ 3154 h 10760"/>
                  <a:gd name="connsiteX67" fmla="*/ 7042 w 10000"/>
                  <a:gd name="connsiteY67" fmla="*/ 3566 h 10760"/>
                  <a:gd name="connsiteX68" fmla="*/ 6620 w 10000"/>
                  <a:gd name="connsiteY68" fmla="*/ 3805 h 10760"/>
                  <a:gd name="connsiteX69" fmla="*/ 6103 w 10000"/>
                  <a:gd name="connsiteY69" fmla="*/ 3715 h 10760"/>
                  <a:gd name="connsiteX70" fmla="*/ 5634 w 10000"/>
                  <a:gd name="connsiteY70" fmla="*/ 3805 h 10760"/>
                  <a:gd name="connsiteX71" fmla="*/ 5728 w 10000"/>
                  <a:gd name="connsiteY71" fmla="*/ 4073 h 10760"/>
                  <a:gd name="connsiteX72" fmla="*/ 6056 w 10000"/>
                  <a:gd name="connsiteY72" fmla="*/ 4193 h 10760"/>
                  <a:gd name="connsiteX73" fmla="*/ 6150 w 10000"/>
                  <a:gd name="connsiteY73" fmla="*/ 4909 h 10760"/>
                  <a:gd name="connsiteX74" fmla="*/ 5540 w 10000"/>
                  <a:gd name="connsiteY74" fmla="*/ 4939 h 10760"/>
                  <a:gd name="connsiteX75" fmla="*/ 5540 w 10000"/>
                  <a:gd name="connsiteY75" fmla="*/ 5357 h 10760"/>
                  <a:gd name="connsiteX76" fmla="*/ 4601 w 10000"/>
                  <a:gd name="connsiteY76" fmla="*/ 5775 h 10760"/>
                  <a:gd name="connsiteX77" fmla="*/ 4883 w 10000"/>
                  <a:gd name="connsiteY77" fmla="*/ 6163 h 10760"/>
                  <a:gd name="connsiteX78" fmla="*/ 4648 w 10000"/>
                  <a:gd name="connsiteY78" fmla="*/ 6521 h 10760"/>
                  <a:gd name="connsiteX79" fmla="*/ 5446 w 10000"/>
                  <a:gd name="connsiteY79" fmla="*/ 7208 h 10760"/>
                  <a:gd name="connsiteX80" fmla="*/ 6573 w 10000"/>
                  <a:gd name="connsiteY80" fmla="*/ 7208 h 10760"/>
                  <a:gd name="connsiteX81" fmla="*/ 7230 w 10000"/>
                  <a:gd name="connsiteY81" fmla="*/ 7088 h 10760"/>
                  <a:gd name="connsiteX82" fmla="*/ 7793 w 10000"/>
                  <a:gd name="connsiteY82" fmla="*/ 7238 h 10760"/>
                  <a:gd name="connsiteX83" fmla="*/ 8263 w 10000"/>
                  <a:gd name="connsiteY83" fmla="*/ 7626 h 10760"/>
                  <a:gd name="connsiteX84" fmla="*/ 8638 w 10000"/>
                  <a:gd name="connsiteY84" fmla="*/ 8372 h 10760"/>
                  <a:gd name="connsiteX85" fmla="*/ 9014 w 10000"/>
                  <a:gd name="connsiteY85" fmla="*/ 8342 h 10760"/>
                  <a:gd name="connsiteX86" fmla="*/ 10000 w 10000"/>
                  <a:gd name="connsiteY86" fmla="*/ 9088 h 10760"/>
                  <a:gd name="connsiteX87" fmla="*/ 8826 w 10000"/>
                  <a:gd name="connsiteY87" fmla="*/ 9894 h 10760"/>
                  <a:gd name="connsiteX88" fmla="*/ 9296 w 10000"/>
                  <a:gd name="connsiteY88" fmla="*/ 10491 h 10760"/>
                  <a:gd name="connsiteX89" fmla="*/ 9108 w 10000"/>
                  <a:gd name="connsiteY89" fmla="*/ 10730 h 10760"/>
                  <a:gd name="connsiteX90" fmla="*/ 8826 w 10000"/>
                  <a:gd name="connsiteY90" fmla="*/ 10491 h 10760"/>
                  <a:gd name="connsiteX91" fmla="*/ 6948 w 10000"/>
                  <a:gd name="connsiteY91" fmla="*/ 10461 h 10760"/>
                  <a:gd name="connsiteX92" fmla="*/ 6620 w 10000"/>
                  <a:gd name="connsiteY92" fmla="*/ 10760 h 10760"/>
                  <a:gd name="connsiteX93" fmla="*/ 6056 w 10000"/>
                  <a:gd name="connsiteY93" fmla="*/ 10730 h 10760"/>
                  <a:gd name="connsiteX0" fmla="*/ 6056 w 10000"/>
                  <a:gd name="connsiteY0" fmla="*/ 10730 h 10760"/>
                  <a:gd name="connsiteX1" fmla="*/ 6150 w 10000"/>
                  <a:gd name="connsiteY1" fmla="*/ 9894 h 10760"/>
                  <a:gd name="connsiteX2" fmla="*/ 6432 w 10000"/>
                  <a:gd name="connsiteY2" fmla="*/ 9088 h 10760"/>
                  <a:gd name="connsiteX3" fmla="*/ 5634 w 10000"/>
                  <a:gd name="connsiteY3" fmla="*/ 8909 h 10760"/>
                  <a:gd name="connsiteX4" fmla="*/ 5399 w 10000"/>
                  <a:gd name="connsiteY4" fmla="*/ 8730 h 10760"/>
                  <a:gd name="connsiteX5" fmla="*/ 5023 w 10000"/>
                  <a:gd name="connsiteY5" fmla="*/ 8820 h 10760"/>
                  <a:gd name="connsiteX6" fmla="*/ 4695 w 10000"/>
                  <a:gd name="connsiteY6" fmla="*/ 8253 h 10760"/>
                  <a:gd name="connsiteX7" fmla="*/ 4131 w 10000"/>
                  <a:gd name="connsiteY7" fmla="*/ 7894 h 10760"/>
                  <a:gd name="connsiteX8" fmla="*/ 3709 w 10000"/>
                  <a:gd name="connsiteY8" fmla="*/ 7924 h 10760"/>
                  <a:gd name="connsiteX9" fmla="*/ 3803 w 10000"/>
                  <a:gd name="connsiteY9" fmla="*/ 8103 h 10760"/>
                  <a:gd name="connsiteX10" fmla="*/ 3333 w 10000"/>
                  <a:gd name="connsiteY10" fmla="*/ 8133 h 10760"/>
                  <a:gd name="connsiteX11" fmla="*/ 3286 w 10000"/>
                  <a:gd name="connsiteY11" fmla="*/ 7447 h 10760"/>
                  <a:gd name="connsiteX12" fmla="*/ 2535 w 10000"/>
                  <a:gd name="connsiteY12" fmla="*/ 7417 h 10760"/>
                  <a:gd name="connsiteX13" fmla="*/ 2629 w 10000"/>
                  <a:gd name="connsiteY13" fmla="*/ 7118 h 10760"/>
                  <a:gd name="connsiteX14" fmla="*/ 2300 w 10000"/>
                  <a:gd name="connsiteY14" fmla="*/ 7029 h 10760"/>
                  <a:gd name="connsiteX15" fmla="*/ 2113 w 10000"/>
                  <a:gd name="connsiteY15" fmla="*/ 6521 h 10760"/>
                  <a:gd name="connsiteX16" fmla="*/ 2441 w 10000"/>
                  <a:gd name="connsiteY16" fmla="*/ 6372 h 10760"/>
                  <a:gd name="connsiteX17" fmla="*/ 2911 w 10000"/>
                  <a:gd name="connsiteY17" fmla="*/ 5984 h 10760"/>
                  <a:gd name="connsiteX18" fmla="*/ 2629 w 10000"/>
                  <a:gd name="connsiteY18" fmla="*/ 5775 h 10760"/>
                  <a:gd name="connsiteX19" fmla="*/ 3192 w 10000"/>
                  <a:gd name="connsiteY19" fmla="*/ 5447 h 10760"/>
                  <a:gd name="connsiteX20" fmla="*/ 2629 w 10000"/>
                  <a:gd name="connsiteY20" fmla="*/ 5447 h 10760"/>
                  <a:gd name="connsiteX21" fmla="*/ 2629 w 10000"/>
                  <a:gd name="connsiteY21" fmla="*/ 5088 h 10760"/>
                  <a:gd name="connsiteX22" fmla="*/ 2817 w 10000"/>
                  <a:gd name="connsiteY22" fmla="*/ 4521 h 10760"/>
                  <a:gd name="connsiteX23" fmla="*/ 2582 w 10000"/>
                  <a:gd name="connsiteY23" fmla="*/ 4044 h 10760"/>
                  <a:gd name="connsiteX24" fmla="*/ 2019 w 10000"/>
                  <a:gd name="connsiteY24" fmla="*/ 4312 h 10760"/>
                  <a:gd name="connsiteX25" fmla="*/ 1643 w 10000"/>
                  <a:gd name="connsiteY25" fmla="*/ 4044 h 10760"/>
                  <a:gd name="connsiteX26" fmla="*/ 1315 w 10000"/>
                  <a:gd name="connsiteY26" fmla="*/ 4044 h 10760"/>
                  <a:gd name="connsiteX27" fmla="*/ 1925 w 10000"/>
                  <a:gd name="connsiteY27" fmla="*/ 3357 h 10760"/>
                  <a:gd name="connsiteX28" fmla="*/ 1831 w 10000"/>
                  <a:gd name="connsiteY28" fmla="*/ 3118 h 10760"/>
                  <a:gd name="connsiteX29" fmla="*/ 1315 w 10000"/>
                  <a:gd name="connsiteY29" fmla="*/ 3118 h 10760"/>
                  <a:gd name="connsiteX30" fmla="*/ 939 w 10000"/>
                  <a:gd name="connsiteY30" fmla="*/ 2939 h 10760"/>
                  <a:gd name="connsiteX31" fmla="*/ 610 w 10000"/>
                  <a:gd name="connsiteY31" fmla="*/ 2909 h 10760"/>
                  <a:gd name="connsiteX32" fmla="*/ 798 w 10000"/>
                  <a:gd name="connsiteY32" fmla="*/ 2611 h 10760"/>
                  <a:gd name="connsiteX33" fmla="*/ 188 w 10000"/>
                  <a:gd name="connsiteY33" fmla="*/ 2820 h 10760"/>
                  <a:gd name="connsiteX34" fmla="*/ 0 w 10000"/>
                  <a:gd name="connsiteY34" fmla="*/ 2790 h 10760"/>
                  <a:gd name="connsiteX35" fmla="*/ 751 w 10000"/>
                  <a:gd name="connsiteY35" fmla="*/ 2461 h 10760"/>
                  <a:gd name="connsiteX36" fmla="*/ 986 w 10000"/>
                  <a:gd name="connsiteY36" fmla="*/ 2461 h 10760"/>
                  <a:gd name="connsiteX37" fmla="*/ 1784 w 10000"/>
                  <a:gd name="connsiteY37" fmla="*/ 2461 h 10760"/>
                  <a:gd name="connsiteX38" fmla="*/ 1033 w 10000"/>
                  <a:gd name="connsiteY38" fmla="*/ 2521 h 10760"/>
                  <a:gd name="connsiteX39" fmla="*/ 986 w 10000"/>
                  <a:gd name="connsiteY39" fmla="*/ 2611 h 10760"/>
                  <a:gd name="connsiteX40" fmla="*/ 1878 w 10000"/>
                  <a:gd name="connsiteY40" fmla="*/ 2581 h 10760"/>
                  <a:gd name="connsiteX41" fmla="*/ 2066 w 10000"/>
                  <a:gd name="connsiteY41" fmla="*/ 2820 h 10760"/>
                  <a:gd name="connsiteX42" fmla="*/ 1854 w 10000"/>
                  <a:gd name="connsiteY42" fmla="*/ 2178 h 10760"/>
                  <a:gd name="connsiteX43" fmla="*/ 2180 w 10000"/>
                  <a:gd name="connsiteY43" fmla="*/ 1886 h 10760"/>
                  <a:gd name="connsiteX44" fmla="*/ 3146 w 10000"/>
                  <a:gd name="connsiteY44" fmla="*/ 2073 h 10760"/>
                  <a:gd name="connsiteX45" fmla="*/ 3005 w 10000"/>
                  <a:gd name="connsiteY45" fmla="*/ 1805 h 10760"/>
                  <a:gd name="connsiteX46" fmla="*/ 2723 w 10000"/>
                  <a:gd name="connsiteY46" fmla="*/ 1835 h 10760"/>
                  <a:gd name="connsiteX47" fmla="*/ 2535 w 10000"/>
                  <a:gd name="connsiteY47" fmla="*/ 1596 h 10760"/>
                  <a:gd name="connsiteX48" fmla="*/ 2518 w 10000"/>
                  <a:gd name="connsiteY48" fmla="*/ 1359 h 10760"/>
                  <a:gd name="connsiteX49" fmla="*/ 2566 w 10000"/>
                  <a:gd name="connsiteY49" fmla="*/ 1009 h 10760"/>
                  <a:gd name="connsiteX50" fmla="*/ 2300 w 10000"/>
                  <a:gd name="connsiteY50" fmla="*/ 1059 h 10760"/>
                  <a:gd name="connsiteX51" fmla="*/ 2254 w 10000"/>
                  <a:gd name="connsiteY51" fmla="*/ 879 h 10760"/>
                  <a:gd name="connsiteX52" fmla="*/ 2369 w 10000"/>
                  <a:gd name="connsiteY52" fmla="*/ 580 h 10760"/>
                  <a:gd name="connsiteX53" fmla="*/ 2267 w 10000"/>
                  <a:gd name="connsiteY53" fmla="*/ 0 h 10760"/>
                  <a:gd name="connsiteX54" fmla="*/ 3565 w 10000"/>
                  <a:gd name="connsiteY54" fmla="*/ 195 h 10760"/>
                  <a:gd name="connsiteX55" fmla="*/ 4601 w 10000"/>
                  <a:gd name="connsiteY55" fmla="*/ 1088 h 10760"/>
                  <a:gd name="connsiteX56" fmla="*/ 4861 w 10000"/>
                  <a:gd name="connsiteY56" fmla="*/ 1091 h 10760"/>
                  <a:gd name="connsiteX57" fmla="*/ 4927 w 10000"/>
                  <a:gd name="connsiteY57" fmla="*/ 1196 h 10760"/>
                  <a:gd name="connsiteX58" fmla="*/ 5143 w 10000"/>
                  <a:gd name="connsiteY58" fmla="*/ 1300 h 10760"/>
                  <a:gd name="connsiteX59" fmla="*/ 5584 w 10000"/>
                  <a:gd name="connsiteY59" fmla="*/ 1256 h 10760"/>
                  <a:gd name="connsiteX60" fmla="*/ 5634 w 10000"/>
                  <a:gd name="connsiteY60" fmla="*/ 1745 h 10760"/>
                  <a:gd name="connsiteX61" fmla="*/ 5915 w 10000"/>
                  <a:gd name="connsiteY61" fmla="*/ 1596 h 10760"/>
                  <a:gd name="connsiteX62" fmla="*/ 6103 w 10000"/>
                  <a:gd name="connsiteY62" fmla="*/ 1924 h 10760"/>
                  <a:gd name="connsiteX63" fmla="*/ 5681 w 10000"/>
                  <a:gd name="connsiteY63" fmla="*/ 2163 h 10760"/>
                  <a:gd name="connsiteX64" fmla="*/ 6009 w 10000"/>
                  <a:gd name="connsiteY64" fmla="*/ 2282 h 10760"/>
                  <a:gd name="connsiteX65" fmla="*/ 5915 w 10000"/>
                  <a:gd name="connsiteY65" fmla="*/ 2700 h 10760"/>
                  <a:gd name="connsiteX66" fmla="*/ 6810 w 10000"/>
                  <a:gd name="connsiteY66" fmla="*/ 3130 h 10760"/>
                  <a:gd name="connsiteX67" fmla="*/ 7042 w 10000"/>
                  <a:gd name="connsiteY67" fmla="*/ 3566 h 10760"/>
                  <a:gd name="connsiteX68" fmla="*/ 6620 w 10000"/>
                  <a:gd name="connsiteY68" fmla="*/ 3805 h 10760"/>
                  <a:gd name="connsiteX69" fmla="*/ 6103 w 10000"/>
                  <a:gd name="connsiteY69" fmla="*/ 3715 h 10760"/>
                  <a:gd name="connsiteX70" fmla="*/ 5634 w 10000"/>
                  <a:gd name="connsiteY70" fmla="*/ 3805 h 10760"/>
                  <a:gd name="connsiteX71" fmla="*/ 5728 w 10000"/>
                  <a:gd name="connsiteY71" fmla="*/ 4073 h 10760"/>
                  <a:gd name="connsiteX72" fmla="*/ 6056 w 10000"/>
                  <a:gd name="connsiteY72" fmla="*/ 4193 h 10760"/>
                  <a:gd name="connsiteX73" fmla="*/ 6150 w 10000"/>
                  <a:gd name="connsiteY73" fmla="*/ 4909 h 10760"/>
                  <a:gd name="connsiteX74" fmla="*/ 5540 w 10000"/>
                  <a:gd name="connsiteY74" fmla="*/ 4939 h 10760"/>
                  <a:gd name="connsiteX75" fmla="*/ 5540 w 10000"/>
                  <a:gd name="connsiteY75" fmla="*/ 5357 h 10760"/>
                  <a:gd name="connsiteX76" fmla="*/ 4601 w 10000"/>
                  <a:gd name="connsiteY76" fmla="*/ 5775 h 10760"/>
                  <a:gd name="connsiteX77" fmla="*/ 4883 w 10000"/>
                  <a:gd name="connsiteY77" fmla="*/ 6163 h 10760"/>
                  <a:gd name="connsiteX78" fmla="*/ 4648 w 10000"/>
                  <a:gd name="connsiteY78" fmla="*/ 6521 h 10760"/>
                  <a:gd name="connsiteX79" fmla="*/ 5446 w 10000"/>
                  <a:gd name="connsiteY79" fmla="*/ 7208 h 10760"/>
                  <a:gd name="connsiteX80" fmla="*/ 6573 w 10000"/>
                  <a:gd name="connsiteY80" fmla="*/ 7208 h 10760"/>
                  <a:gd name="connsiteX81" fmla="*/ 7230 w 10000"/>
                  <a:gd name="connsiteY81" fmla="*/ 7088 h 10760"/>
                  <a:gd name="connsiteX82" fmla="*/ 7793 w 10000"/>
                  <a:gd name="connsiteY82" fmla="*/ 7238 h 10760"/>
                  <a:gd name="connsiteX83" fmla="*/ 8263 w 10000"/>
                  <a:gd name="connsiteY83" fmla="*/ 7626 h 10760"/>
                  <a:gd name="connsiteX84" fmla="*/ 8638 w 10000"/>
                  <a:gd name="connsiteY84" fmla="*/ 8372 h 10760"/>
                  <a:gd name="connsiteX85" fmla="*/ 9014 w 10000"/>
                  <a:gd name="connsiteY85" fmla="*/ 8342 h 10760"/>
                  <a:gd name="connsiteX86" fmla="*/ 10000 w 10000"/>
                  <a:gd name="connsiteY86" fmla="*/ 9088 h 10760"/>
                  <a:gd name="connsiteX87" fmla="*/ 8826 w 10000"/>
                  <a:gd name="connsiteY87" fmla="*/ 9894 h 10760"/>
                  <a:gd name="connsiteX88" fmla="*/ 9296 w 10000"/>
                  <a:gd name="connsiteY88" fmla="*/ 10491 h 10760"/>
                  <a:gd name="connsiteX89" fmla="*/ 9108 w 10000"/>
                  <a:gd name="connsiteY89" fmla="*/ 10730 h 10760"/>
                  <a:gd name="connsiteX90" fmla="*/ 8826 w 10000"/>
                  <a:gd name="connsiteY90" fmla="*/ 10491 h 10760"/>
                  <a:gd name="connsiteX91" fmla="*/ 6948 w 10000"/>
                  <a:gd name="connsiteY91" fmla="*/ 10461 h 10760"/>
                  <a:gd name="connsiteX92" fmla="*/ 6620 w 10000"/>
                  <a:gd name="connsiteY92" fmla="*/ 10760 h 10760"/>
                  <a:gd name="connsiteX93" fmla="*/ 6056 w 10000"/>
                  <a:gd name="connsiteY93" fmla="*/ 10730 h 10760"/>
                  <a:gd name="connsiteX0" fmla="*/ 6056 w 10000"/>
                  <a:gd name="connsiteY0" fmla="*/ 10730 h 10760"/>
                  <a:gd name="connsiteX1" fmla="*/ 6150 w 10000"/>
                  <a:gd name="connsiteY1" fmla="*/ 9894 h 10760"/>
                  <a:gd name="connsiteX2" fmla="*/ 6432 w 10000"/>
                  <a:gd name="connsiteY2" fmla="*/ 9088 h 10760"/>
                  <a:gd name="connsiteX3" fmla="*/ 5634 w 10000"/>
                  <a:gd name="connsiteY3" fmla="*/ 8909 h 10760"/>
                  <a:gd name="connsiteX4" fmla="*/ 5399 w 10000"/>
                  <a:gd name="connsiteY4" fmla="*/ 8730 h 10760"/>
                  <a:gd name="connsiteX5" fmla="*/ 5023 w 10000"/>
                  <a:gd name="connsiteY5" fmla="*/ 8820 h 10760"/>
                  <a:gd name="connsiteX6" fmla="*/ 4695 w 10000"/>
                  <a:gd name="connsiteY6" fmla="*/ 8253 h 10760"/>
                  <a:gd name="connsiteX7" fmla="*/ 4131 w 10000"/>
                  <a:gd name="connsiteY7" fmla="*/ 7894 h 10760"/>
                  <a:gd name="connsiteX8" fmla="*/ 3709 w 10000"/>
                  <a:gd name="connsiteY8" fmla="*/ 7924 h 10760"/>
                  <a:gd name="connsiteX9" fmla="*/ 3803 w 10000"/>
                  <a:gd name="connsiteY9" fmla="*/ 8103 h 10760"/>
                  <a:gd name="connsiteX10" fmla="*/ 3333 w 10000"/>
                  <a:gd name="connsiteY10" fmla="*/ 8133 h 10760"/>
                  <a:gd name="connsiteX11" fmla="*/ 3286 w 10000"/>
                  <a:gd name="connsiteY11" fmla="*/ 7447 h 10760"/>
                  <a:gd name="connsiteX12" fmla="*/ 2535 w 10000"/>
                  <a:gd name="connsiteY12" fmla="*/ 7417 h 10760"/>
                  <a:gd name="connsiteX13" fmla="*/ 2629 w 10000"/>
                  <a:gd name="connsiteY13" fmla="*/ 7118 h 10760"/>
                  <a:gd name="connsiteX14" fmla="*/ 2300 w 10000"/>
                  <a:gd name="connsiteY14" fmla="*/ 7029 h 10760"/>
                  <a:gd name="connsiteX15" fmla="*/ 2113 w 10000"/>
                  <a:gd name="connsiteY15" fmla="*/ 6521 h 10760"/>
                  <a:gd name="connsiteX16" fmla="*/ 2441 w 10000"/>
                  <a:gd name="connsiteY16" fmla="*/ 6372 h 10760"/>
                  <a:gd name="connsiteX17" fmla="*/ 2911 w 10000"/>
                  <a:gd name="connsiteY17" fmla="*/ 5984 h 10760"/>
                  <a:gd name="connsiteX18" fmla="*/ 2629 w 10000"/>
                  <a:gd name="connsiteY18" fmla="*/ 5775 h 10760"/>
                  <a:gd name="connsiteX19" fmla="*/ 3192 w 10000"/>
                  <a:gd name="connsiteY19" fmla="*/ 5447 h 10760"/>
                  <a:gd name="connsiteX20" fmla="*/ 2629 w 10000"/>
                  <a:gd name="connsiteY20" fmla="*/ 5447 h 10760"/>
                  <a:gd name="connsiteX21" fmla="*/ 2629 w 10000"/>
                  <a:gd name="connsiteY21" fmla="*/ 5088 h 10760"/>
                  <a:gd name="connsiteX22" fmla="*/ 2817 w 10000"/>
                  <a:gd name="connsiteY22" fmla="*/ 4521 h 10760"/>
                  <a:gd name="connsiteX23" fmla="*/ 2582 w 10000"/>
                  <a:gd name="connsiteY23" fmla="*/ 4044 h 10760"/>
                  <a:gd name="connsiteX24" fmla="*/ 2019 w 10000"/>
                  <a:gd name="connsiteY24" fmla="*/ 4312 h 10760"/>
                  <a:gd name="connsiteX25" fmla="*/ 1643 w 10000"/>
                  <a:gd name="connsiteY25" fmla="*/ 4044 h 10760"/>
                  <a:gd name="connsiteX26" fmla="*/ 1315 w 10000"/>
                  <a:gd name="connsiteY26" fmla="*/ 4044 h 10760"/>
                  <a:gd name="connsiteX27" fmla="*/ 1925 w 10000"/>
                  <a:gd name="connsiteY27" fmla="*/ 3357 h 10760"/>
                  <a:gd name="connsiteX28" fmla="*/ 1831 w 10000"/>
                  <a:gd name="connsiteY28" fmla="*/ 3118 h 10760"/>
                  <a:gd name="connsiteX29" fmla="*/ 1315 w 10000"/>
                  <a:gd name="connsiteY29" fmla="*/ 3118 h 10760"/>
                  <a:gd name="connsiteX30" fmla="*/ 939 w 10000"/>
                  <a:gd name="connsiteY30" fmla="*/ 2939 h 10760"/>
                  <a:gd name="connsiteX31" fmla="*/ 610 w 10000"/>
                  <a:gd name="connsiteY31" fmla="*/ 2909 h 10760"/>
                  <a:gd name="connsiteX32" fmla="*/ 798 w 10000"/>
                  <a:gd name="connsiteY32" fmla="*/ 2611 h 10760"/>
                  <a:gd name="connsiteX33" fmla="*/ 188 w 10000"/>
                  <a:gd name="connsiteY33" fmla="*/ 2820 h 10760"/>
                  <a:gd name="connsiteX34" fmla="*/ 0 w 10000"/>
                  <a:gd name="connsiteY34" fmla="*/ 2790 h 10760"/>
                  <a:gd name="connsiteX35" fmla="*/ 751 w 10000"/>
                  <a:gd name="connsiteY35" fmla="*/ 2461 h 10760"/>
                  <a:gd name="connsiteX36" fmla="*/ 986 w 10000"/>
                  <a:gd name="connsiteY36" fmla="*/ 2461 h 10760"/>
                  <a:gd name="connsiteX37" fmla="*/ 1784 w 10000"/>
                  <a:gd name="connsiteY37" fmla="*/ 2461 h 10760"/>
                  <a:gd name="connsiteX38" fmla="*/ 1033 w 10000"/>
                  <a:gd name="connsiteY38" fmla="*/ 2521 h 10760"/>
                  <a:gd name="connsiteX39" fmla="*/ 986 w 10000"/>
                  <a:gd name="connsiteY39" fmla="*/ 2611 h 10760"/>
                  <a:gd name="connsiteX40" fmla="*/ 1878 w 10000"/>
                  <a:gd name="connsiteY40" fmla="*/ 2581 h 10760"/>
                  <a:gd name="connsiteX41" fmla="*/ 2066 w 10000"/>
                  <a:gd name="connsiteY41" fmla="*/ 2820 h 10760"/>
                  <a:gd name="connsiteX42" fmla="*/ 1854 w 10000"/>
                  <a:gd name="connsiteY42" fmla="*/ 2178 h 10760"/>
                  <a:gd name="connsiteX43" fmla="*/ 2180 w 10000"/>
                  <a:gd name="connsiteY43" fmla="*/ 1886 h 10760"/>
                  <a:gd name="connsiteX44" fmla="*/ 3146 w 10000"/>
                  <a:gd name="connsiteY44" fmla="*/ 2073 h 10760"/>
                  <a:gd name="connsiteX45" fmla="*/ 3005 w 10000"/>
                  <a:gd name="connsiteY45" fmla="*/ 1805 h 10760"/>
                  <a:gd name="connsiteX46" fmla="*/ 2723 w 10000"/>
                  <a:gd name="connsiteY46" fmla="*/ 1835 h 10760"/>
                  <a:gd name="connsiteX47" fmla="*/ 2535 w 10000"/>
                  <a:gd name="connsiteY47" fmla="*/ 1596 h 10760"/>
                  <a:gd name="connsiteX48" fmla="*/ 2518 w 10000"/>
                  <a:gd name="connsiteY48" fmla="*/ 1359 h 10760"/>
                  <a:gd name="connsiteX49" fmla="*/ 2566 w 10000"/>
                  <a:gd name="connsiteY49" fmla="*/ 1009 h 10760"/>
                  <a:gd name="connsiteX50" fmla="*/ 2300 w 10000"/>
                  <a:gd name="connsiteY50" fmla="*/ 1059 h 10760"/>
                  <a:gd name="connsiteX51" fmla="*/ 2254 w 10000"/>
                  <a:gd name="connsiteY51" fmla="*/ 879 h 10760"/>
                  <a:gd name="connsiteX52" fmla="*/ 2369 w 10000"/>
                  <a:gd name="connsiteY52" fmla="*/ 580 h 10760"/>
                  <a:gd name="connsiteX53" fmla="*/ 2267 w 10000"/>
                  <a:gd name="connsiteY53" fmla="*/ 0 h 10760"/>
                  <a:gd name="connsiteX54" fmla="*/ 3565 w 10000"/>
                  <a:gd name="connsiteY54" fmla="*/ 195 h 10760"/>
                  <a:gd name="connsiteX55" fmla="*/ 4601 w 10000"/>
                  <a:gd name="connsiteY55" fmla="*/ 1088 h 10760"/>
                  <a:gd name="connsiteX56" fmla="*/ 4861 w 10000"/>
                  <a:gd name="connsiteY56" fmla="*/ 1091 h 10760"/>
                  <a:gd name="connsiteX57" fmla="*/ 4927 w 10000"/>
                  <a:gd name="connsiteY57" fmla="*/ 1196 h 10760"/>
                  <a:gd name="connsiteX58" fmla="*/ 5143 w 10000"/>
                  <a:gd name="connsiteY58" fmla="*/ 1300 h 10760"/>
                  <a:gd name="connsiteX59" fmla="*/ 5584 w 10000"/>
                  <a:gd name="connsiteY59" fmla="*/ 1256 h 10760"/>
                  <a:gd name="connsiteX60" fmla="*/ 5634 w 10000"/>
                  <a:gd name="connsiteY60" fmla="*/ 1745 h 10760"/>
                  <a:gd name="connsiteX61" fmla="*/ 5915 w 10000"/>
                  <a:gd name="connsiteY61" fmla="*/ 1596 h 10760"/>
                  <a:gd name="connsiteX62" fmla="*/ 6103 w 10000"/>
                  <a:gd name="connsiteY62" fmla="*/ 1924 h 10760"/>
                  <a:gd name="connsiteX63" fmla="*/ 5681 w 10000"/>
                  <a:gd name="connsiteY63" fmla="*/ 2163 h 10760"/>
                  <a:gd name="connsiteX64" fmla="*/ 6009 w 10000"/>
                  <a:gd name="connsiteY64" fmla="*/ 2282 h 10760"/>
                  <a:gd name="connsiteX65" fmla="*/ 5915 w 10000"/>
                  <a:gd name="connsiteY65" fmla="*/ 2700 h 10760"/>
                  <a:gd name="connsiteX66" fmla="*/ 6810 w 10000"/>
                  <a:gd name="connsiteY66" fmla="*/ 3130 h 10760"/>
                  <a:gd name="connsiteX67" fmla="*/ 5423 w 10000"/>
                  <a:gd name="connsiteY67" fmla="*/ 3332 h 10760"/>
                  <a:gd name="connsiteX68" fmla="*/ 6620 w 10000"/>
                  <a:gd name="connsiteY68" fmla="*/ 3805 h 10760"/>
                  <a:gd name="connsiteX69" fmla="*/ 6103 w 10000"/>
                  <a:gd name="connsiteY69" fmla="*/ 3715 h 10760"/>
                  <a:gd name="connsiteX70" fmla="*/ 5634 w 10000"/>
                  <a:gd name="connsiteY70" fmla="*/ 3805 h 10760"/>
                  <a:gd name="connsiteX71" fmla="*/ 5728 w 10000"/>
                  <a:gd name="connsiteY71" fmla="*/ 4073 h 10760"/>
                  <a:gd name="connsiteX72" fmla="*/ 6056 w 10000"/>
                  <a:gd name="connsiteY72" fmla="*/ 4193 h 10760"/>
                  <a:gd name="connsiteX73" fmla="*/ 6150 w 10000"/>
                  <a:gd name="connsiteY73" fmla="*/ 4909 h 10760"/>
                  <a:gd name="connsiteX74" fmla="*/ 5540 w 10000"/>
                  <a:gd name="connsiteY74" fmla="*/ 4939 h 10760"/>
                  <a:gd name="connsiteX75" fmla="*/ 5540 w 10000"/>
                  <a:gd name="connsiteY75" fmla="*/ 5357 h 10760"/>
                  <a:gd name="connsiteX76" fmla="*/ 4601 w 10000"/>
                  <a:gd name="connsiteY76" fmla="*/ 5775 h 10760"/>
                  <a:gd name="connsiteX77" fmla="*/ 4883 w 10000"/>
                  <a:gd name="connsiteY77" fmla="*/ 6163 h 10760"/>
                  <a:gd name="connsiteX78" fmla="*/ 4648 w 10000"/>
                  <a:gd name="connsiteY78" fmla="*/ 6521 h 10760"/>
                  <a:gd name="connsiteX79" fmla="*/ 5446 w 10000"/>
                  <a:gd name="connsiteY79" fmla="*/ 7208 h 10760"/>
                  <a:gd name="connsiteX80" fmla="*/ 6573 w 10000"/>
                  <a:gd name="connsiteY80" fmla="*/ 7208 h 10760"/>
                  <a:gd name="connsiteX81" fmla="*/ 7230 w 10000"/>
                  <a:gd name="connsiteY81" fmla="*/ 7088 h 10760"/>
                  <a:gd name="connsiteX82" fmla="*/ 7793 w 10000"/>
                  <a:gd name="connsiteY82" fmla="*/ 7238 h 10760"/>
                  <a:gd name="connsiteX83" fmla="*/ 8263 w 10000"/>
                  <a:gd name="connsiteY83" fmla="*/ 7626 h 10760"/>
                  <a:gd name="connsiteX84" fmla="*/ 8638 w 10000"/>
                  <a:gd name="connsiteY84" fmla="*/ 8372 h 10760"/>
                  <a:gd name="connsiteX85" fmla="*/ 9014 w 10000"/>
                  <a:gd name="connsiteY85" fmla="*/ 8342 h 10760"/>
                  <a:gd name="connsiteX86" fmla="*/ 10000 w 10000"/>
                  <a:gd name="connsiteY86" fmla="*/ 9088 h 10760"/>
                  <a:gd name="connsiteX87" fmla="*/ 8826 w 10000"/>
                  <a:gd name="connsiteY87" fmla="*/ 9894 h 10760"/>
                  <a:gd name="connsiteX88" fmla="*/ 9296 w 10000"/>
                  <a:gd name="connsiteY88" fmla="*/ 10491 h 10760"/>
                  <a:gd name="connsiteX89" fmla="*/ 9108 w 10000"/>
                  <a:gd name="connsiteY89" fmla="*/ 10730 h 10760"/>
                  <a:gd name="connsiteX90" fmla="*/ 8826 w 10000"/>
                  <a:gd name="connsiteY90" fmla="*/ 10491 h 10760"/>
                  <a:gd name="connsiteX91" fmla="*/ 6948 w 10000"/>
                  <a:gd name="connsiteY91" fmla="*/ 10461 h 10760"/>
                  <a:gd name="connsiteX92" fmla="*/ 6620 w 10000"/>
                  <a:gd name="connsiteY92" fmla="*/ 10760 h 10760"/>
                  <a:gd name="connsiteX93" fmla="*/ 6056 w 10000"/>
                  <a:gd name="connsiteY93" fmla="*/ 10730 h 10760"/>
                  <a:gd name="connsiteX0" fmla="*/ 6056 w 10000"/>
                  <a:gd name="connsiteY0" fmla="*/ 10730 h 10760"/>
                  <a:gd name="connsiteX1" fmla="*/ 6150 w 10000"/>
                  <a:gd name="connsiteY1" fmla="*/ 9894 h 10760"/>
                  <a:gd name="connsiteX2" fmla="*/ 6432 w 10000"/>
                  <a:gd name="connsiteY2" fmla="*/ 9088 h 10760"/>
                  <a:gd name="connsiteX3" fmla="*/ 5634 w 10000"/>
                  <a:gd name="connsiteY3" fmla="*/ 8909 h 10760"/>
                  <a:gd name="connsiteX4" fmla="*/ 5399 w 10000"/>
                  <a:gd name="connsiteY4" fmla="*/ 8730 h 10760"/>
                  <a:gd name="connsiteX5" fmla="*/ 5023 w 10000"/>
                  <a:gd name="connsiteY5" fmla="*/ 8820 h 10760"/>
                  <a:gd name="connsiteX6" fmla="*/ 4695 w 10000"/>
                  <a:gd name="connsiteY6" fmla="*/ 8253 h 10760"/>
                  <a:gd name="connsiteX7" fmla="*/ 4131 w 10000"/>
                  <a:gd name="connsiteY7" fmla="*/ 7894 h 10760"/>
                  <a:gd name="connsiteX8" fmla="*/ 3709 w 10000"/>
                  <a:gd name="connsiteY8" fmla="*/ 7924 h 10760"/>
                  <a:gd name="connsiteX9" fmla="*/ 3803 w 10000"/>
                  <a:gd name="connsiteY9" fmla="*/ 8103 h 10760"/>
                  <a:gd name="connsiteX10" fmla="*/ 3333 w 10000"/>
                  <a:gd name="connsiteY10" fmla="*/ 8133 h 10760"/>
                  <a:gd name="connsiteX11" fmla="*/ 3286 w 10000"/>
                  <a:gd name="connsiteY11" fmla="*/ 7447 h 10760"/>
                  <a:gd name="connsiteX12" fmla="*/ 2535 w 10000"/>
                  <a:gd name="connsiteY12" fmla="*/ 7417 h 10760"/>
                  <a:gd name="connsiteX13" fmla="*/ 2629 w 10000"/>
                  <a:gd name="connsiteY13" fmla="*/ 7118 h 10760"/>
                  <a:gd name="connsiteX14" fmla="*/ 2300 w 10000"/>
                  <a:gd name="connsiteY14" fmla="*/ 7029 h 10760"/>
                  <a:gd name="connsiteX15" fmla="*/ 2113 w 10000"/>
                  <a:gd name="connsiteY15" fmla="*/ 6521 h 10760"/>
                  <a:gd name="connsiteX16" fmla="*/ 2441 w 10000"/>
                  <a:gd name="connsiteY16" fmla="*/ 6372 h 10760"/>
                  <a:gd name="connsiteX17" fmla="*/ 2911 w 10000"/>
                  <a:gd name="connsiteY17" fmla="*/ 5984 h 10760"/>
                  <a:gd name="connsiteX18" fmla="*/ 2629 w 10000"/>
                  <a:gd name="connsiteY18" fmla="*/ 5775 h 10760"/>
                  <a:gd name="connsiteX19" fmla="*/ 3192 w 10000"/>
                  <a:gd name="connsiteY19" fmla="*/ 5447 h 10760"/>
                  <a:gd name="connsiteX20" fmla="*/ 2629 w 10000"/>
                  <a:gd name="connsiteY20" fmla="*/ 5447 h 10760"/>
                  <a:gd name="connsiteX21" fmla="*/ 2629 w 10000"/>
                  <a:gd name="connsiteY21" fmla="*/ 5088 h 10760"/>
                  <a:gd name="connsiteX22" fmla="*/ 2817 w 10000"/>
                  <a:gd name="connsiteY22" fmla="*/ 4521 h 10760"/>
                  <a:gd name="connsiteX23" fmla="*/ 2582 w 10000"/>
                  <a:gd name="connsiteY23" fmla="*/ 4044 h 10760"/>
                  <a:gd name="connsiteX24" fmla="*/ 2019 w 10000"/>
                  <a:gd name="connsiteY24" fmla="*/ 4312 h 10760"/>
                  <a:gd name="connsiteX25" fmla="*/ 1643 w 10000"/>
                  <a:gd name="connsiteY25" fmla="*/ 4044 h 10760"/>
                  <a:gd name="connsiteX26" fmla="*/ 1315 w 10000"/>
                  <a:gd name="connsiteY26" fmla="*/ 4044 h 10760"/>
                  <a:gd name="connsiteX27" fmla="*/ 1925 w 10000"/>
                  <a:gd name="connsiteY27" fmla="*/ 3357 h 10760"/>
                  <a:gd name="connsiteX28" fmla="*/ 1831 w 10000"/>
                  <a:gd name="connsiteY28" fmla="*/ 3118 h 10760"/>
                  <a:gd name="connsiteX29" fmla="*/ 1315 w 10000"/>
                  <a:gd name="connsiteY29" fmla="*/ 3118 h 10760"/>
                  <a:gd name="connsiteX30" fmla="*/ 939 w 10000"/>
                  <a:gd name="connsiteY30" fmla="*/ 2939 h 10760"/>
                  <a:gd name="connsiteX31" fmla="*/ 610 w 10000"/>
                  <a:gd name="connsiteY31" fmla="*/ 2909 h 10760"/>
                  <a:gd name="connsiteX32" fmla="*/ 798 w 10000"/>
                  <a:gd name="connsiteY32" fmla="*/ 2611 h 10760"/>
                  <a:gd name="connsiteX33" fmla="*/ 188 w 10000"/>
                  <a:gd name="connsiteY33" fmla="*/ 2820 h 10760"/>
                  <a:gd name="connsiteX34" fmla="*/ 0 w 10000"/>
                  <a:gd name="connsiteY34" fmla="*/ 2790 h 10760"/>
                  <a:gd name="connsiteX35" fmla="*/ 751 w 10000"/>
                  <a:gd name="connsiteY35" fmla="*/ 2461 h 10760"/>
                  <a:gd name="connsiteX36" fmla="*/ 986 w 10000"/>
                  <a:gd name="connsiteY36" fmla="*/ 2461 h 10760"/>
                  <a:gd name="connsiteX37" fmla="*/ 1784 w 10000"/>
                  <a:gd name="connsiteY37" fmla="*/ 2461 h 10760"/>
                  <a:gd name="connsiteX38" fmla="*/ 1033 w 10000"/>
                  <a:gd name="connsiteY38" fmla="*/ 2521 h 10760"/>
                  <a:gd name="connsiteX39" fmla="*/ 986 w 10000"/>
                  <a:gd name="connsiteY39" fmla="*/ 2611 h 10760"/>
                  <a:gd name="connsiteX40" fmla="*/ 1878 w 10000"/>
                  <a:gd name="connsiteY40" fmla="*/ 2581 h 10760"/>
                  <a:gd name="connsiteX41" fmla="*/ 2066 w 10000"/>
                  <a:gd name="connsiteY41" fmla="*/ 2820 h 10760"/>
                  <a:gd name="connsiteX42" fmla="*/ 1854 w 10000"/>
                  <a:gd name="connsiteY42" fmla="*/ 2178 h 10760"/>
                  <a:gd name="connsiteX43" fmla="*/ 2180 w 10000"/>
                  <a:gd name="connsiteY43" fmla="*/ 1886 h 10760"/>
                  <a:gd name="connsiteX44" fmla="*/ 3146 w 10000"/>
                  <a:gd name="connsiteY44" fmla="*/ 2073 h 10760"/>
                  <a:gd name="connsiteX45" fmla="*/ 3005 w 10000"/>
                  <a:gd name="connsiteY45" fmla="*/ 1805 h 10760"/>
                  <a:gd name="connsiteX46" fmla="*/ 2723 w 10000"/>
                  <a:gd name="connsiteY46" fmla="*/ 1835 h 10760"/>
                  <a:gd name="connsiteX47" fmla="*/ 2535 w 10000"/>
                  <a:gd name="connsiteY47" fmla="*/ 1596 h 10760"/>
                  <a:gd name="connsiteX48" fmla="*/ 2518 w 10000"/>
                  <a:gd name="connsiteY48" fmla="*/ 1359 h 10760"/>
                  <a:gd name="connsiteX49" fmla="*/ 2566 w 10000"/>
                  <a:gd name="connsiteY49" fmla="*/ 1009 h 10760"/>
                  <a:gd name="connsiteX50" fmla="*/ 2300 w 10000"/>
                  <a:gd name="connsiteY50" fmla="*/ 1059 h 10760"/>
                  <a:gd name="connsiteX51" fmla="*/ 2254 w 10000"/>
                  <a:gd name="connsiteY51" fmla="*/ 879 h 10760"/>
                  <a:gd name="connsiteX52" fmla="*/ 2369 w 10000"/>
                  <a:gd name="connsiteY52" fmla="*/ 580 h 10760"/>
                  <a:gd name="connsiteX53" fmla="*/ 2267 w 10000"/>
                  <a:gd name="connsiteY53" fmla="*/ 0 h 10760"/>
                  <a:gd name="connsiteX54" fmla="*/ 3565 w 10000"/>
                  <a:gd name="connsiteY54" fmla="*/ 195 h 10760"/>
                  <a:gd name="connsiteX55" fmla="*/ 4601 w 10000"/>
                  <a:gd name="connsiteY55" fmla="*/ 1088 h 10760"/>
                  <a:gd name="connsiteX56" fmla="*/ 4861 w 10000"/>
                  <a:gd name="connsiteY56" fmla="*/ 1091 h 10760"/>
                  <a:gd name="connsiteX57" fmla="*/ 4927 w 10000"/>
                  <a:gd name="connsiteY57" fmla="*/ 1196 h 10760"/>
                  <a:gd name="connsiteX58" fmla="*/ 5143 w 10000"/>
                  <a:gd name="connsiteY58" fmla="*/ 1300 h 10760"/>
                  <a:gd name="connsiteX59" fmla="*/ 5584 w 10000"/>
                  <a:gd name="connsiteY59" fmla="*/ 1256 h 10760"/>
                  <a:gd name="connsiteX60" fmla="*/ 5634 w 10000"/>
                  <a:gd name="connsiteY60" fmla="*/ 1745 h 10760"/>
                  <a:gd name="connsiteX61" fmla="*/ 5915 w 10000"/>
                  <a:gd name="connsiteY61" fmla="*/ 1596 h 10760"/>
                  <a:gd name="connsiteX62" fmla="*/ 6103 w 10000"/>
                  <a:gd name="connsiteY62" fmla="*/ 1924 h 10760"/>
                  <a:gd name="connsiteX63" fmla="*/ 5681 w 10000"/>
                  <a:gd name="connsiteY63" fmla="*/ 2163 h 10760"/>
                  <a:gd name="connsiteX64" fmla="*/ 6009 w 10000"/>
                  <a:gd name="connsiteY64" fmla="*/ 2282 h 10760"/>
                  <a:gd name="connsiteX65" fmla="*/ 5915 w 10000"/>
                  <a:gd name="connsiteY65" fmla="*/ 2700 h 10760"/>
                  <a:gd name="connsiteX66" fmla="*/ 6810 w 10000"/>
                  <a:gd name="connsiteY66" fmla="*/ 3130 h 10760"/>
                  <a:gd name="connsiteX67" fmla="*/ 5423 w 10000"/>
                  <a:gd name="connsiteY67" fmla="*/ 3332 h 10760"/>
                  <a:gd name="connsiteX68" fmla="*/ 5676 w 10000"/>
                  <a:gd name="connsiteY68" fmla="*/ 3764 h 10760"/>
                  <a:gd name="connsiteX69" fmla="*/ 6103 w 10000"/>
                  <a:gd name="connsiteY69" fmla="*/ 3715 h 10760"/>
                  <a:gd name="connsiteX70" fmla="*/ 5634 w 10000"/>
                  <a:gd name="connsiteY70" fmla="*/ 3805 h 10760"/>
                  <a:gd name="connsiteX71" fmla="*/ 5728 w 10000"/>
                  <a:gd name="connsiteY71" fmla="*/ 4073 h 10760"/>
                  <a:gd name="connsiteX72" fmla="*/ 6056 w 10000"/>
                  <a:gd name="connsiteY72" fmla="*/ 4193 h 10760"/>
                  <a:gd name="connsiteX73" fmla="*/ 6150 w 10000"/>
                  <a:gd name="connsiteY73" fmla="*/ 4909 h 10760"/>
                  <a:gd name="connsiteX74" fmla="*/ 5540 w 10000"/>
                  <a:gd name="connsiteY74" fmla="*/ 4939 h 10760"/>
                  <a:gd name="connsiteX75" fmla="*/ 5540 w 10000"/>
                  <a:gd name="connsiteY75" fmla="*/ 5357 h 10760"/>
                  <a:gd name="connsiteX76" fmla="*/ 4601 w 10000"/>
                  <a:gd name="connsiteY76" fmla="*/ 5775 h 10760"/>
                  <a:gd name="connsiteX77" fmla="*/ 4883 w 10000"/>
                  <a:gd name="connsiteY77" fmla="*/ 6163 h 10760"/>
                  <a:gd name="connsiteX78" fmla="*/ 4648 w 10000"/>
                  <a:gd name="connsiteY78" fmla="*/ 6521 h 10760"/>
                  <a:gd name="connsiteX79" fmla="*/ 5446 w 10000"/>
                  <a:gd name="connsiteY79" fmla="*/ 7208 h 10760"/>
                  <a:gd name="connsiteX80" fmla="*/ 6573 w 10000"/>
                  <a:gd name="connsiteY80" fmla="*/ 7208 h 10760"/>
                  <a:gd name="connsiteX81" fmla="*/ 7230 w 10000"/>
                  <a:gd name="connsiteY81" fmla="*/ 7088 h 10760"/>
                  <a:gd name="connsiteX82" fmla="*/ 7793 w 10000"/>
                  <a:gd name="connsiteY82" fmla="*/ 7238 h 10760"/>
                  <a:gd name="connsiteX83" fmla="*/ 8263 w 10000"/>
                  <a:gd name="connsiteY83" fmla="*/ 7626 h 10760"/>
                  <a:gd name="connsiteX84" fmla="*/ 8638 w 10000"/>
                  <a:gd name="connsiteY84" fmla="*/ 8372 h 10760"/>
                  <a:gd name="connsiteX85" fmla="*/ 9014 w 10000"/>
                  <a:gd name="connsiteY85" fmla="*/ 8342 h 10760"/>
                  <a:gd name="connsiteX86" fmla="*/ 10000 w 10000"/>
                  <a:gd name="connsiteY86" fmla="*/ 9088 h 10760"/>
                  <a:gd name="connsiteX87" fmla="*/ 8826 w 10000"/>
                  <a:gd name="connsiteY87" fmla="*/ 9894 h 10760"/>
                  <a:gd name="connsiteX88" fmla="*/ 9296 w 10000"/>
                  <a:gd name="connsiteY88" fmla="*/ 10491 h 10760"/>
                  <a:gd name="connsiteX89" fmla="*/ 9108 w 10000"/>
                  <a:gd name="connsiteY89" fmla="*/ 10730 h 10760"/>
                  <a:gd name="connsiteX90" fmla="*/ 8826 w 10000"/>
                  <a:gd name="connsiteY90" fmla="*/ 10491 h 10760"/>
                  <a:gd name="connsiteX91" fmla="*/ 6948 w 10000"/>
                  <a:gd name="connsiteY91" fmla="*/ 10461 h 10760"/>
                  <a:gd name="connsiteX92" fmla="*/ 6620 w 10000"/>
                  <a:gd name="connsiteY92" fmla="*/ 10760 h 10760"/>
                  <a:gd name="connsiteX93" fmla="*/ 6056 w 10000"/>
                  <a:gd name="connsiteY93" fmla="*/ 10730 h 10760"/>
                  <a:gd name="connsiteX0" fmla="*/ 6056 w 10000"/>
                  <a:gd name="connsiteY0" fmla="*/ 10730 h 10760"/>
                  <a:gd name="connsiteX1" fmla="*/ 6150 w 10000"/>
                  <a:gd name="connsiteY1" fmla="*/ 9894 h 10760"/>
                  <a:gd name="connsiteX2" fmla="*/ 6432 w 10000"/>
                  <a:gd name="connsiteY2" fmla="*/ 9088 h 10760"/>
                  <a:gd name="connsiteX3" fmla="*/ 5634 w 10000"/>
                  <a:gd name="connsiteY3" fmla="*/ 8909 h 10760"/>
                  <a:gd name="connsiteX4" fmla="*/ 5399 w 10000"/>
                  <a:gd name="connsiteY4" fmla="*/ 8730 h 10760"/>
                  <a:gd name="connsiteX5" fmla="*/ 5023 w 10000"/>
                  <a:gd name="connsiteY5" fmla="*/ 8820 h 10760"/>
                  <a:gd name="connsiteX6" fmla="*/ 4695 w 10000"/>
                  <a:gd name="connsiteY6" fmla="*/ 8253 h 10760"/>
                  <a:gd name="connsiteX7" fmla="*/ 4131 w 10000"/>
                  <a:gd name="connsiteY7" fmla="*/ 7894 h 10760"/>
                  <a:gd name="connsiteX8" fmla="*/ 3709 w 10000"/>
                  <a:gd name="connsiteY8" fmla="*/ 7924 h 10760"/>
                  <a:gd name="connsiteX9" fmla="*/ 3803 w 10000"/>
                  <a:gd name="connsiteY9" fmla="*/ 8103 h 10760"/>
                  <a:gd name="connsiteX10" fmla="*/ 3333 w 10000"/>
                  <a:gd name="connsiteY10" fmla="*/ 8133 h 10760"/>
                  <a:gd name="connsiteX11" fmla="*/ 3286 w 10000"/>
                  <a:gd name="connsiteY11" fmla="*/ 7447 h 10760"/>
                  <a:gd name="connsiteX12" fmla="*/ 2535 w 10000"/>
                  <a:gd name="connsiteY12" fmla="*/ 7417 h 10760"/>
                  <a:gd name="connsiteX13" fmla="*/ 2629 w 10000"/>
                  <a:gd name="connsiteY13" fmla="*/ 7118 h 10760"/>
                  <a:gd name="connsiteX14" fmla="*/ 2300 w 10000"/>
                  <a:gd name="connsiteY14" fmla="*/ 7029 h 10760"/>
                  <a:gd name="connsiteX15" fmla="*/ 2113 w 10000"/>
                  <a:gd name="connsiteY15" fmla="*/ 6521 h 10760"/>
                  <a:gd name="connsiteX16" fmla="*/ 2441 w 10000"/>
                  <a:gd name="connsiteY16" fmla="*/ 6372 h 10760"/>
                  <a:gd name="connsiteX17" fmla="*/ 2911 w 10000"/>
                  <a:gd name="connsiteY17" fmla="*/ 5984 h 10760"/>
                  <a:gd name="connsiteX18" fmla="*/ 2629 w 10000"/>
                  <a:gd name="connsiteY18" fmla="*/ 5775 h 10760"/>
                  <a:gd name="connsiteX19" fmla="*/ 3192 w 10000"/>
                  <a:gd name="connsiteY19" fmla="*/ 5447 h 10760"/>
                  <a:gd name="connsiteX20" fmla="*/ 2629 w 10000"/>
                  <a:gd name="connsiteY20" fmla="*/ 5447 h 10760"/>
                  <a:gd name="connsiteX21" fmla="*/ 2629 w 10000"/>
                  <a:gd name="connsiteY21" fmla="*/ 5088 h 10760"/>
                  <a:gd name="connsiteX22" fmla="*/ 2817 w 10000"/>
                  <a:gd name="connsiteY22" fmla="*/ 4521 h 10760"/>
                  <a:gd name="connsiteX23" fmla="*/ 2582 w 10000"/>
                  <a:gd name="connsiteY23" fmla="*/ 4044 h 10760"/>
                  <a:gd name="connsiteX24" fmla="*/ 2019 w 10000"/>
                  <a:gd name="connsiteY24" fmla="*/ 4312 h 10760"/>
                  <a:gd name="connsiteX25" fmla="*/ 1643 w 10000"/>
                  <a:gd name="connsiteY25" fmla="*/ 4044 h 10760"/>
                  <a:gd name="connsiteX26" fmla="*/ 1315 w 10000"/>
                  <a:gd name="connsiteY26" fmla="*/ 4044 h 10760"/>
                  <a:gd name="connsiteX27" fmla="*/ 1925 w 10000"/>
                  <a:gd name="connsiteY27" fmla="*/ 3357 h 10760"/>
                  <a:gd name="connsiteX28" fmla="*/ 1831 w 10000"/>
                  <a:gd name="connsiteY28" fmla="*/ 3118 h 10760"/>
                  <a:gd name="connsiteX29" fmla="*/ 1315 w 10000"/>
                  <a:gd name="connsiteY29" fmla="*/ 3118 h 10760"/>
                  <a:gd name="connsiteX30" fmla="*/ 939 w 10000"/>
                  <a:gd name="connsiteY30" fmla="*/ 2939 h 10760"/>
                  <a:gd name="connsiteX31" fmla="*/ 610 w 10000"/>
                  <a:gd name="connsiteY31" fmla="*/ 2909 h 10760"/>
                  <a:gd name="connsiteX32" fmla="*/ 798 w 10000"/>
                  <a:gd name="connsiteY32" fmla="*/ 2611 h 10760"/>
                  <a:gd name="connsiteX33" fmla="*/ 188 w 10000"/>
                  <a:gd name="connsiteY33" fmla="*/ 2820 h 10760"/>
                  <a:gd name="connsiteX34" fmla="*/ 0 w 10000"/>
                  <a:gd name="connsiteY34" fmla="*/ 2790 h 10760"/>
                  <a:gd name="connsiteX35" fmla="*/ 751 w 10000"/>
                  <a:gd name="connsiteY35" fmla="*/ 2461 h 10760"/>
                  <a:gd name="connsiteX36" fmla="*/ 986 w 10000"/>
                  <a:gd name="connsiteY36" fmla="*/ 2461 h 10760"/>
                  <a:gd name="connsiteX37" fmla="*/ 1784 w 10000"/>
                  <a:gd name="connsiteY37" fmla="*/ 2461 h 10760"/>
                  <a:gd name="connsiteX38" fmla="*/ 1033 w 10000"/>
                  <a:gd name="connsiteY38" fmla="*/ 2521 h 10760"/>
                  <a:gd name="connsiteX39" fmla="*/ 986 w 10000"/>
                  <a:gd name="connsiteY39" fmla="*/ 2611 h 10760"/>
                  <a:gd name="connsiteX40" fmla="*/ 1878 w 10000"/>
                  <a:gd name="connsiteY40" fmla="*/ 2581 h 10760"/>
                  <a:gd name="connsiteX41" fmla="*/ 2066 w 10000"/>
                  <a:gd name="connsiteY41" fmla="*/ 2820 h 10760"/>
                  <a:gd name="connsiteX42" fmla="*/ 1854 w 10000"/>
                  <a:gd name="connsiteY42" fmla="*/ 2178 h 10760"/>
                  <a:gd name="connsiteX43" fmla="*/ 2180 w 10000"/>
                  <a:gd name="connsiteY43" fmla="*/ 1886 h 10760"/>
                  <a:gd name="connsiteX44" fmla="*/ 3146 w 10000"/>
                  <a:gd name="connsiteY44" fmla="*/ 2073 h 10760"/>
                  <a:gd name="connsiteX45" fmla="*/ 3005 w 10000"/>
                  <a:gd name="connsiteY45" fmla="*/ 1805 h 10760"/>
                  <a:gd name="connsiteX46" fmla="*/ 2723 w 10000"/>
                  <a:gd name="connsiteY46" fmla="*/ 1835 h 10760"/>
                  <a:gd name="connsiteX47" fmla="*/ 2535 w 10000"/>
                  <a:gd name="connsiteY47" fmla="*/ 1596 h 10760"/>
                  <a:gd name="connsiteX48" fmla="*/ 2518 w 10000"/>
                  <a:gd name="connsiteY48" fmla="*/ 1359 h 10760"/>
                  <a:gd name="connsiteX49" fmla="*/ 2566 w 10000"/>
                  <a:gd name="connsiteY49" fmla="*/ 1009 h 10760"/>
                  <a:gd name="connsiteX50" fmla="*/ 2300 w 10000"/>
                  <a:gd name="connsiteY50" fmla="*/ 1059 h 10760"/>
                  <a:gd name="connsiteX51" fmla="*/ 2254 w 10000"/>
                  <a:gd name="connsiteY51" fmla="*/ 879 h 10760"/>
                  <a:gd name="connsiteX52" fmla="*/ 2369 w 10000"/>
                  <a:gd name="connsiteY52" fmla="*/ 580 h 10760"/>
                  <a:gd name="connsiteX53" fmla="*/ 2267 w 10000"/>
                  <a:gd name="connsiteY53" fmla="*/ 0 h 10760"/>
                  <a:gd name="connsiteX54" fmla="*/ 3565 w 10000"/>
                  <a:gd name="connsiteY54" fmla="*/ 195 h 10760"/>
                  <a:gd name="connsiteX55" fmla="*/ 4601 w 10000"/>
                  <a:gd name="connsiteY55" fmla="*/ 1088 h 10760"/>
                  <a:gd name="connsiteX56" fmla="*/ 4861 w 10000"/>
                  <a:gd name="connsiteY56" fmla="*/ 1091 h 10760"/>
                  <a:gd name="connsiteX57" fmla="*/ 4927 w 10000"/>
                  <a:gd name="connsiteY57" fmla="*/ 1196 h 10760"/>
                  <a:gd name="connsiteX58" fmla="*/ 5143 w 10000"/>
                  <a:gd name="connsiteY58" fmla="*/ 1300 h 10760"/>
                  <a:gd name="connsiteX59" fmla="*/ 5584 w 10000"/>
                  <a:gd name="connsiteY59" fmla="*/ 1256 h 10760"/>
                  <a:gd name="connsiteX60" fmla="*/ 5634 w 10000"/>
                  <a:gd name="connsiteY60" fmla="*/ 1745 h 10760"/>
                  <a:gd name="connsiteX61" fmla="*/ 5915 w 10000"/>
                  <a:gd name="connsiteY61" fmla="*/ 1596 h 10760"/>
                  <a:gd name="connsiteX62" fmla="*/ 6103 w 10000"/>
                  <a:gd name="connsiteY62" fmla="*/ 1924 h 10760"/>
                  <a:gd name="connsiteX63" fmla="*/ 5681 w 10000"/>
                  <a:gd name="connsiteY63" fmla="*/ 2163 h 10760"/>
                  <a:gd name="connsiteX64" fmla="*/ 6009 w 10000"/>
                  <a:gd name="connsiteY64" fmla="*/ 2282 h 10760"/>
                  <a:gd name="connsiteX65" fmla="*/ 5915 w 10000"/>
                  <a:gd name="connsiteY65" fmla="*/ 2700 h 10760"/>
                  <a:gd name="connsiteX66" fmla="*/ 6810 w 10000"/>
                  <a:gd name="connsiteY66" fmla="*/ 3130 h 10760"/>
                  <a:gd name="connsiteX67" fmla="*/ 5423 w 10000"/>
                  <a:gd name="connsiteY67" fmla="*/ 3332 h 10760"/>
                  <a:gd name="connsiteX68" fmla="*/ 5676 w 10000"/>
                  <a:gd name="connsiteY68" fmla="*/ 3764 h 10760"/>
                  <a:gd name="connsiteX69" fmla="*/ 6103 w 10000"/>
                  <a:gd name="connsiteY69" fmla="*/ 3715 h 10760"/>
                  <a:gd name="connsiteX70" fmla="*/ 5634 w 10000"/>
                  <a:gd name="connsiteY70" fmla="*/ 3805 h 10760"/>
                  <a:gd name="connsiteX71" fmla="*/ 5728 w 10000"/>
                  <a:gd name="connsiteY71" fmla="*/ 4073 h 10760"/>
                  <a:gd name="connsiteX72" fmla="*/ 5867 w 10000"/>
                  <a:gd name="connsiteY72" fmla="*/ 4185 h 10760"/>
                  <a:gd name="connsiteX73" fmla="*/ 6150 w 10000"/>
                  <a:gd name="connsiteY73" fmla="*/ 4909 h 10760"/>
                  <a:gd name="connsiteX74" fmla="*/ 5540 w 10000"/>
                  <a:gd name="connsiteY74" fmla="*/ 4939 h 10760"/>
                  <a:gd name="connsiteX75" fmla="*/ 5540 w 10000"/>
                  <a:gd name="connsiteY75" fmla="*/ 5357 h 10760"/>
                  <a:gd name="connsiteX76" fmla="*/ 4601 w 10000"/>
                  <a:gd name="connsiteY76" fmla="*/ 5775 h 10760"/>
                  <a:gd name="connsiteX77" fmla="*/ 4883 w 10000"/>
                  <a:gd name="connsiteY77" fmla="*/ 6163 h 10760"/>
                  <a:gd name="connsiteX78" fmla="*/ 4648 w 10000"/>
                  <a:gd name="connsiteY78" fmla="*/ 6521 h 10760"/>
                  <a:gd name="connsiteX79" fmla="*/ 5446 w 10000"/>
                  <a:gd name="connsiteY79" fmla="*/ 7208 h 10760"/>
                  <a:gd name="connsiteX80" fmla="*/ 6573 w 10000"/>
                  <a:gd name="connsiteY80" fmla="*/ 7208 h 10760"/>
                  <a:gd name="connsiteX81" fmla="*/ 7230 w 10000"/>
                  <a:gd name="connsiteY81" fmla="*/ 7088 h 10760"/>
                  <a:gd name="connsiteX82" fmla="*/ 7793 w 10000"/>
                  <a:gd name="connsiteY82" fmla="*/ 7238 h 10760"/>
                  <a:gd name="connsiteX83" fmla="*/ 8263 w 10000"/>
                  <a:gd name="connsiteY83" fmla="*/ 7626 h 10760"/>
                  <a:gd name="connsiteX84" fmla="*/ 8638 w 10000"/>
                  <a:gd name="connsiteY84" fmla="*/ 8372 h 10760"/>
                  <a:gd name="connsiteX85" fmla="*/ 9014 w 10000"/>
                  <a:gd name="connsiteY85" fmla="*/ 8342 h 10760"/>
                  <a:gd name="connsiteX86" fmla="*/ 10000 w 10000"/>
                  <a:gd name="connsiteY86" fmla="*/ 9088 h 10760"/>
                  <a:gd name="connsiteX87" fmla="*/ 8826 w 10000"/>
                  <a:gd name="connsiteY87" fmla="*/ 9894 h 10760"/>
                  <a:gd name="connsiteX88" fmla="*/ 9296 w 10000"/>
                  <a:gd name="connsiteY88" fmla="*/ 10491 h 10760"/>
                  <a:gd name="connsiteX89" fmla="*/ 9108 w 10000"/>
                  <a:gd name="connsiteY89" fmla="*/ 10730 h 10760"/>
                  <a:gd name="connsiteX90" fmla="*/ 8826 w 10000"/>
                  <a:gd name="connsiteY90" fmla="*/ 10491 h 10760"/>
                  <a:gd name="connsiteX91" fmla="*/ 6948 w 10000"/>
                  <a:gd name="connsiteY91" fmla="*/ 10461 h 10760"/>
                  <a:gd name="connsiteX92" fmla="*/ 6620 w 10000"/>
                  <a:gd name="connsiteY92" fmla="*/ 10760 h 10760"/>
                  <a:gd name="connsiteX93" fmla="*/ 6056 w 10000"/>
                  <a:gd name="connsiteY93" fmla="*/ 10730 h 10760"/>
                  <a:gd name="connsiteX0" fmla="*/ 6056 w 10000"/>
                  <a:gd name="connsiteY0" fmla="*/ 10730 h 10760"/>
                  <a:gd name="connsiteX1" fmla="*/ 6150 w 10000"/>
                  <a:gd name="connsiteY1" fmla="*/ 9894 h 10760"/>
                  <a:gd name="connsiteX2" fmla="*/ 6432 w 10000"/>
                  <a:gd name="connsiteY2" fmla="*/ 9088 h 10760"/>
                  <a:gd name="connsiteX3" fmla="*/ 5634 w 10000"/>
                  <a:gd name="connsiteY3" fmla="*/ 8909 h 10760"/>
                  <a:gd name="connsiteX4" fmla="*/ 5399 w 10000"/>
                  <a:gd name="connsiteY4" fmla="*/ 8730 h 10760"/>
                  <a:gd name="connsiteX5" fmla="*/ 5023 w 10000"/>
                  <a:gd name="connsiteY5" fmla="*/ 8820 h 10760"/>
                  <a:gd name="connsiteX6" fmla="*/ 4695 w 10000"/>
                  <a:gd name="connsiteY6" fmla="*/ 8253 h 10760"/>
                  <a:gd name="connsiteX7" fmla="*/ 4131 w 10000"/>
                  <a:gd name="connsiteY7" fmla="*/ 7894 h 10760"/>
                  <a:gd name="connsiteX8" fmla="*/ 3709 w 10000"/>
                  <a:gd name="connsiteY8" fmla="*/ 7924 h 10760"/>
                  <a:gd name="connsiteX9" fmla="*/ 3803 w 10000"/>
                  <a:gd name="connsiteY9" fmla="*/ 8103 h 10760"/>
                  <a:gd name="connsiteX10" fmla="*/ 3333 w 10000"/>
                  <a:gd name="connsiteY10" fmla="*/ 8133 h 10760"/>
                  <a:gd name="connsiteX11" fmla="*/ 3286 w 10000"/>
                  <a:gd name="connsiteY11" fmla="*/ 7447 h 10760"/>
                  <a:gd name="connsiteX12" fmla="*/ 2535 w 10000"/>
                  <a:gd name="connsiteY12" fmla="*/ 7417 h 10760"/>
                  <a:gd name="connsiteX13" fmla="*/ 2629 w 10000"/>
                  <a:gd name="connsiteY13" fmla="*/ 7118 h 10760"/>
                  <a:gd name="connsiteX14" fmla="*/ 2300 w 10000"/>
                  <a:gd name="connsiteY14" fmla="*/ 7029 h 10760"/>
                  <a:gd name="connsiteX15" fmla="*/ 2113 w 10000"/>
                  <a:gd name="connsiteY15" fmla="*/ 6521 h 10760"/>
                  <a:gd name="connsiteX16" fmla="*/ 2441 w 10000"/>
                  <a:gd name="connsiteY16" fmla="*/ 6372 h 10760"/>
                  <a:gd name="connsiteX17" fmla="*/ 2911 w 10000"/>
                  <a:gd name="connsiteY17" fmla="*/ 5984 h 10760"/>
                  <a:gd name="connsiteX18" fmla="*/ 2629 w 10000"/>
                  <a:gd name="connsiteY18" fmla="*/ 5775 h 10760"/>
                  <a:gd name="connsiteX19" fmla="*/ 3192 w 10000"/>
                  <a:gd name="connsiteY19" fmla="*/ 5447 h 10760"/>
                  <a:gd name="connsiteX20" fmla="*/ 2629 w 10000"/>
                  <a:gd name="connsiteY20" fmla="*/ 5447 h 10760"/>
                  <a:gd name="connsiteX21" fmla="*/ 2629 w 10000"/>
                  <a:gd name="connsiteY21" fmla="*/ 5088 h 10760"/>
                  <a:gd name="connsiteX22" fmla="*/ 2817 w 10000"/>
                  <a:gd name="connsiteY22" fmla="*/ 4521 h 10760"/>
                  <a:gd name="connsiteX23" fmla="*/ 2582 w 10000"/>
                  <a:gd name="connsiteY23" fmla="*/ 4044 h 10760"/>
                  <a:gd name="connsiteX24" fmla="*/ 2019 w 10000"/>
                  <a:gd name="connsiteY24" fmla="*/ 4312 h 10760"/>
                  <a:gd name="connsiteX25" fmla="*/ 1643 w 10000"/>
                  <a:gd name="connsiteY25" fmla="*/ 4044 h 10760"/>
                  <a:gd name="connsiteX26" fmla="*/ 1315 w 10000"/>
                  <a:gd name="connsiteY26" fmla="*/ 4044 h 10760"/>
                  <a:gd name="connsiteX27" fmla="*/ 1925 w 10000"/>
                  <a:gd name="connsiteY27" fmla="*/ 3357 h 10760"/>
                  <a:gd name="connsiteX28" fmla="*/ 1831 w 10000"/>
                  <a:gd name="connsiteY28" fmla="*/ 3118 h 10760"/>
                  <a:gd name="connsiteX29" fmla="*/ 1315 w 10000"/>
                  <a:gd name="connsiteY29" fmla="*/ 3118 h 10760"/>
                  <a:gd name="connsiteX30" fmla="*/ 939 w 10000"/>
                  <a:gd name="connsiteY30" fmla="*/ 2939 h 10760"/>
                  <a:gd name="connsiteX31" fmla="*/ 610 w 10000"/>
                  <a:gd name="connsiteY31" fmla="*/ 2909 h 10760"/>
                  <a:gd name="connsiteX32" fmla="*/ 798 w 10000"/>
                  <a:gd name="connsiteY32" fmla="*/ 2611 h 10760"/>
                  <a:gd name="connsiteX33" fmla="*/ 188 w 10000"/>
                  <a:gd name="connsiteY33" fmla="*/ 2820 h 10760"/>
                  <a:gd name="connsiteX34" fmla="*/ 0 w 10000"/>
                  <a:gd name="connsiteY34" fmla="*/ 2790 h 10760"/>
                  <a:gd name="connsiteX35" fmla="*/ 751 w 10000"/>
                  <a:gd name="connsiteY35" fmla="*/ 2461 h 10760"/>
                  <a:gd name="connsiteX36" fmla="*/ 986 w 10000"/>
                  <a:gd name="connsiteY36" fmla="*/ 2461 h 10760"/>
                  <a:gd name="connsiteX37" fmla="*/ 1784 w 10000"/>
                  <a:gd name="connsiteY37" fmla="*/ 2461 h 10760"/>
                  <a:gd name="connsiteX38" fmla="*/ 1033 w 10000"/>
                  <a:gd name="connsiteY38" fmla="*/ 2521 h 10760"/>
                  <a:gd name="connsiteX39" fmla="*/ 986 w 10000"/>
                  <a:gd name="connsiteY39" fmla="*/ 2611 h 10760"/>
                  <a:gd name="connsiteX40" fmla="*/ 1878 w 10000"/>
                  <a:gd name="connsiteY40" fmla="*/ 2581 h 10760"/>
                  <a:gd name="connsiteX41" fmla="*/ 2066 w 10000"/>
                  <a:gd name="connsiteY41" fmla="*/ 2820 h 10760"/>
                  <a:gd name="connsiteX42" fmla="*/ 1854 w 10000"/>
                  <a:gd name="connsiteY42" fmla="*/ 2178 h 10760"/>
                  <a:gd name="connsiteX43" fmla="*/ 2180 w 10000"/>
                  <a:gd name="connsiteY43" fmla="*/ 1886 h 10760"/>
                  <a:gd name="connsiteX44" fmla="*/ 3146 w 10000"/>
                  <a:gd name="connsiteY44" fmla="*/ 2073 h 10760"/>
                  <a:gd name="connsiteX45" fmla="*/ 3005 w 10000"/>
                  <a:gd name="connsiteY45" fmla="*/ 1805 h 10760"/>
                  <a:gd name="connsiteX46" fmla="*/ 2723 w 10000"/>
                  <a:gd name="connsiteY46" fmla="*/ 1835 h 10760"/>
                  <a:gd name="connsiteX47" fmla="*/ 2535 w 10000"/>
                  <a:gd name="connsiteY47" fmla="*/ 1596 h 10760"/>
                  <a:gd name="connsiteX48" fmla="*/ 2518 w 10000"/>
                  <a:gd name="connsiteY48" fmla="*/ 1359 h 10760"/>
                  <a:gd name="connsiteX49" fmla="*/ 2566 w 10000"/>
                  <a:gd name="connsiteY49" fmla="*/ 1009 h 10760"/>
                  <a:gd name="connsiteX50" fmla="*/ 2300 w 10000"/>
                  <a:gd name="connsiteY50" fmla="*/ 1059 h 10760"/>
                  <a:gd name="connsiteX51" fmla="*/ 2254 w 10000"/>
                  <a:gd name="connsiteY51" fmla="*/ 879 h 10760"/>
                  <a:gd name="connsiteX52" fmla="*/ 2369 w 10000"/>
                  <a:gd name="connsiteY52" fmla="*/ 580 h 10760"/>
                  <a:gd name="connsiteX53" fmla="*/ 2267 w 10000"/>
                  <a:gd name="connsiteY53" fmla="*/ 0 h 10760"/>
                  <a:gd name="connsiteX54" fmla="*/ 3565 w 10000"/>
                  <a:gd name="connsiteY54" fmla="*/ 195 h 10760"/>
                  <a:gd name="connsiteX55" fmla="*/ 4601 w 10000"/>
                  <a:gd name="connsiteY55" fmla="*/ 1088 h 10760"/>
                  <a:gd name="connsiteX56" fmla="*/ 4861 w 10000"/>
                  <a:gd name="connsiteY56" fmla="*/ 1091 h 10760"/>
                  <a:gd name="connsiteX57" fmla="*/ 4927 w 10000"/>
                  <a:gd name="connsiteY57" fmla="*/ 1196 h 10760"/>
                  <a:gd name="connsiteX58" fmla="*/ 5143 w 10000"/>
                  <a:gd name="connsiteY58" fmla="*/ 1300 h 10760"/>
                  <a:gd name="connsiteX59" fmla="*/ 5584 w 10000"/>
                  <a:gd name="connsiteY59" fmla="*/ 1256 h 10760"/>
                  <a:gd name="connsiteX60" fmla="*/ 5634 w 10000"/>
                  <a:gd name="connsiteY60" fmla="*/ 1745 h 10760"/>
                  <a:gd name="connsiteX61" fmla="*/ 5915 w 10000"/>
                  <a:gd name="connsiteY61" fmla="*/ 1596 h 10760"/>
                  <a:gd name="connsiteX62" fmla="*/ 6103 w 10000"/>
                  <a:gd name="connsiteY62" fmla="*/ 1924 h 10760"/>
                  <a:gd name="connsiteX63" fmla="*/ 5681 w 10000"/>
                  <a:gd name="connsiteY63" fmla="*/ 2163 h 10760"/>
                  <a:gd name="connsiteX64" fmla="*/ 6009 w 10000"/>
                  <a:gd name="connsiteY64" fmla="*/ 2282 h 10760"/>
                  <a:gd name="connsiteX65" fmla="*/ 5915 w 10000"/>
                  <a:gd name="connsiteY65" fmla="*/ 2700 h 10760"/>
                  <a:gd name="connsiteX66" fmla="*/ 6810 w 10000"/>
                  <a:gd name="connsiteY66" fmla="*/ 3130 h 10760"/>
                  <a:gd name="connsiteX67" fmla="*/ 5423 w 10000"/>
                  <a:gd name="connsiteY67" fmla="*/ 3332 h 10760"/>
                  <a:gd name="connsiteX68" fmla="*/ 5676 w 10000"/>
                  <a:gd name="connsiteY68" fmla="*/ 3764 h 10760"/>
                  <a:gd name="connsiteX69" fmla="*/ 6103 w 10000"/>
                  <a:gd name="connsiteY69" fmla="*/ 3715 h 10760"/>
                  <a:gd name="connsiteX70" fmla="*/ 5634 w 10000"/>
                  <a:gd name="connsiteY70" fmla="*/ 3805 h 10760"/>
                  <a:gd name="connsiteX71" fmla="*/ 5966 w 10000"/>
                  <a:gd name="connsiteY71" fmla="*/ 3949 h 10760"/>
                  <a:gd name="connsiteX72" fmla="*/ 5867 w 10000"/>
                  <a:gd name="connsiteY72" fmla="*/ 4185 h 10760"/>
                  <a:gd name="connsiteX73" fmla="*/ 6150 w 10000"/>
                  <a:gd name="connsiteY73" fmla="*/ 4909 h 10760"/>
                  <a:gd name="connsiteX74" fmla="*/ 5540 w 10000"/>
                  <a:gd name="connsiteY74" fmla="*/ 4939 h 10760"/>
                  <a:gd name="connsiteX75" fmla="*/ 5540 w 10000"/>
                  <a:gd name="connsiteY75" fmla="*/ 5357 h 10760"/>
                  <a:gd name="connsiteX76" fmla="*/ 4601 w 10000"/>
                  <a:gd name="connsiteY76" fmla="*/ 5775 h 10760"/>
                  <a:gd name="connsiteX77" fmla="*/ 4883 w 10000"/>
                  <a:gd name="connsiteY77" fmla="*/ 6163 h 10760"/>
                  <a:gd name="connsiteX78" fmla="*/ 4648 w 10000"/>
                  <a:gd name="connsiteY78" fmla="*/ 6521 h 10760"/>
                  <a:gd name="connsiteX79" fmla="*/ 5446 w 10000"/>
                  <a:gd name="connsiteY79" fmla="*/ 7208 h 10760"/>
                  <a:gd name="connsiteX80" fmla="*/ 6573 w 10000"/>
                  <a:gd name="connsiteY80" fmla="*/ 7208 h 10760"/>
                  <a:gd name="connsiteX81" fmla="*/ 7230 w 10000"/>
                  <a:gd name="connsiteY81" fmla="*/ 7088 h 10760"/>
                  <a:gd name="connsiteX82" fmla="*/ 7793 w 10000"/>
                  <a:gd name="connsiteY82" fmla="*/ 7238 h 10760"/>
                  <a:gd name="connsiteX83" fmla="*/ 8263 w 10000"/>
                  <a:gd name="connsiteY83" fmla="*/ 7626 h 10760"/>
                  <a:gd name="connsiteX84" fmla="*/ 8638 w 10000"/>
                  <a:gd name="connsiteY84" fmla="*/ 8372 h 10760"/>
                  <a:gd name="connsiteX85" fmla="*/ 9014 w 10000"/>
                  <a:gd name="connsiteY85" fmla="*/ 8342 h 10760"/>
                  <a:gd name="connsiteX86" fmla="*/ 10000 w 10000"/>
                  <a:gd name="connsiteY86" fmla="*/ 9088 h 10760"/>
                  <a:gd name="connsiteX87" fmla="*/ 8826 w 10000"/>
                  <a:gd name="connsiteY87" fmla="*/ 9894 h 10760"/>
                  <a:gd name="connsiteX88" fmla="*/ 9296 w 10000"/>
                  <a:gd name="connsiteY88" fmla="*/ 10491 h 10760"/>
                  <a:gd name="connsiteX89" fmla="*/ 9108 w 10000"/>
                  <a:gd name="connsiteY89" fmla="*/ 10730 h 10760"/>
                  <a:gd name="connsiteX90" fmla="*/ 8826 w 10000"/>
                  <a:gd name="connsiteY90" fmla="*/ 10491 h 10760"/>
                  <a:gd name="connsiteX91" fmla="*/ 6948 w 10000"/>
                  <a:gd name="connsiteY91" fmla="*/ 10461 h 10760"/>
                  <a:gd name="connsiteX92" fmla="*/ 6620 w 10000"/>
                  <a:gd name="connsiteY92" fmla="*/ 10760 h 10760"/>
                  <a:gd name="connsiteX93" fmla="*/ 6056 w 10000"/>
                  <a:gd name="connsiteY93" fmla="*/ 10730 h 10760"/>
                  <a:gd name="connsiteX0" fmla="*/ 6056 w 10000"/>
                  <a:gd name="connsiteY0" fmla="*/ 10730 h 10760"/>
                  <a:gd name="connsiteX1" fmla="*/ 6150 w 10000"/>
                  <a:gd name="connsiteY1" fmla="*/ 9894 h 10760"/>
                  <a:gd name="connsiteX2" fmla="*/ 6432 w 10000"/>
                  <a:gd name="connsiteY2" fmla="*/ 9088 h 10760"/>
                  <a:gd name="connsiteX3" fmla="*/ 5634 w 10000"/>
                  <a:gd name="connsiteY3" fmla="*/ 8909 h 10760"/>
                  <a:gd name="connsiteX4" fmla="*/ 5399 w 10000"/>
                  <a:gd name="connsiteY4" fmla="*/ 8730 h 10760"/>
                  <a:gd name="connsiteX5" fmla="*/ 5023 w 10000"/>
                  <a:gd name="connsiteY5" fmla="*/ 8820 h 10760"/>
                  <a:gd name="connsiteX6" fmla="*/ 4695 w 10000"/>
                  <a:gd name="connsiteY6" fmla="*/ 8253 h 10760"/>
                  <a:gd name="connsiteX7" fmla="*/ 4131 w 10000"/>
                  <a:gd name="connsiteY7" fmla="*/ 7894 h 10760"/>
                  <a:gd name="connsiteX8" fmla="*/ 3709 w 10000"/>
                  <a:gd name="connsiteY8" fmla="*/ 7924 h 10760"/>
                  <a:gd name="connsiteX9" fmla="*/ 3803 w 10000"/>
                  <a:gd name="connsiteY9" fmla="*/ 8103 h 10760"/>
                  <a:gd name="connsiteX10" fmla="*/ 3333 w 10000"/>
                  <a:gd name="connsiteY10" fmla="*/ 8133 h 10760"/>
                  <a:gd name="connsiteX11" fmla="*/ 3286 w 10000"/>
                  <a:gd name="connsiteY11" fmla="*/ 7447 h 10760"/>
                  <a:gd name="connsiteX12" fmla="*/ 2535 w 10000"/>
                  <a:gd name="connsiteY12" fmla="*/ 7417 h 10760"/>
                  <a:gd name="connsiteX13" fmla="*/ 2629 w 10000"/>
                  <a:gd name="connsiteY13" fmla="*/ 7118 h 10760"/>
                  <a:gd name="connsiteX14" fmla="*/ 2300 w 10000"/>
                  <a:gd name="connsiteY14" fmla="*/ 7029 h 10760"/>
                  <a:gd name="connsiteX15" fmla="*/ 2113 w 10000"/>
                  <a:gd name="connsiteY15" fmla="*/ 6521 h 10760"/>
                  <a:gd name="connsiteX16" fmla="*/ 2441 w 10000"/>
                  <a:gd name="connsiteY16" fmla="*/ 6372 h 10760"/>
                  <a:gd name="connsiteX17" fmla="*/ 2911 w 10000"/>
                  <a:gd name="connsiteY17" fmla="*/ 5984 h 10760"/>
                  <a:gd name="connsiteX18" fmla="*/ 2629 w 10000"/>
                  <a:gd name="connsiteY18" fmla="*/ 5775 h 10760"/>
                  <a:gd name="connsiteX19" fmla="*/ 3192 w 10000"/>
                  <a:gd name="connsiteY19" fmla="*/ 5447 h 10760"/>
                  <a:gd name="connsiteX20" fmla="*/ 2629 w 10000"/>
                  <a:gd name="connsiteY20" fmla="*/ 5447 h 10760"/>
                  <a:gd name="connsiteX21" fmla="*/ 2629 w 10000"/>
                  <a:gd name="connsiteY21" fmla="*/ 5088 h 10760"/>
                  <a:gd name="connsiteX22" fmla="*/ 2817 w 10000"/>
                  <a:gd name="connsiteY22" fmla="*/ 4521 h 10760"/>
                  <a:gd name="connsiteX23" fmla="*/ 2582 w 10000"/>
                  <a:gd name="connsiteY23" fmla="*/ 4044 h 10760"/>
                  <a:gd name="connsiteX24" fmla="*/ 3288 w 10000"/>
                  <a:gd name="connsiteY24" fmla="*/ 3532 h 10760"/>
                  <a:gd name="connsiteX25" fmla="*/ 1643 w 10000"/>
                  <a:gd name="connsiteY25" fmla="*/ 4044 h 10760"/>
                  <a:gd name="connsiteX26" fmla="*/ 1315 w 10000"/>
                  <a:gd name="connsiteY26" fmla="*/ 4044 h 10760"/>
                  <a:gd name="connsiteX27" fmla="*/ 1925 w 10000"/>
                  <a:gd name="connsiteY27" fmla="*/ 3357 h 10760"/>
                  <a:gd name="connsiteX28" fmla="*/ 1831 w 10000"/>
                  <a:gd name="connsiteY28" fmla="*/ 3118 h 10760"/>
                  <a:gd name="connsiteX29" fmla="*/ 1315 w 10000"/>
                  <a:gd name="connsiteY29" fmla="*/ 3118 h 10760"/>
                  <a:gd name="connsiteX30" fmla="*/ 939 w 10000"/>
                  <a:gd name="connsiteY30" fmla="*/ 2939 h 10760"/>
                  <a:gd name="connsiteX31" fmla="*/ 610 w 10000"/>
                  <a:gd name="connsiteY31" fmla="*/ 2909 h 10760"/>
                  <a:gd name="connsiteX32" fmla="*/ 798 w 10000"/>
                  <a:gd name="connsiteY32" fmla="*/ 2611 h 10760"/>
                  <a:gd name="connsiteX33" fmla="*/ 188 w 10000"/>
                  <a:gd name="connsiteY33" fmla="*/ 2820 h 10760"/>
                  <a:gd name="connsiteX34" fmla="*/ 0 w 10000"/>
                  <a:gd name="connsiteY34" fmla="*/ 2790 h 10760"/>
                  <a:gd name="connsiteX35" fmla="*/ 751 w 10000"/>
                  <a:gd name="connsiteY35" fmla="*/ 2461 h 10760"/>
                  <a:gd name="connsiteX36" fmla="*/ 986 w 10000"/>
                  <a:gd name="connsiteY36" fmla="*/ 2461 h 10760"/>
                  <a:gd name="connsiteX37" fmla="*/ 1784 w 10000"/>
                  <a:gd name="connsiteY37" fmla="*/ 2461 h 10760"/>
                  <a:gd name="connsiteX38" fmla="*/ 1033 w 10000"/>
                  <a:gd name="connsiteY38" fmla="*/ 2521 h 10760"/>
                  <a:gd name="connsiteX39" fmla="*/ 986 w 10000"/>
                  <a:gd name="connsiteY39" fmla="*/ 2611 h 10760"/>
                  <a:gd name="connsiteX40" fmla="*/ 1878 w 10000"/>
                  <a:gd name="connsiteY40" fmla="*/ 2581 h 10760"/>
                  <a:gd name="connsiteX41" fmla="*/ 2066 w 10000"/>
                  <a:gd name="connsiteY41" fmla="*/ 2820 h 10760"/>
                  <a:gd name="connsiteX42" fmla="*/ 1854 w 10000"/>
                  <a:gd name="connsiteY42" fmla="*/ 2178 h 10760"/>
                  <a:gd name="connsiteX43" fmla="*/ 2180 w 10000"/>
                  <a:gd name="connsiteY43" fmla="*/ 1886 h 10760"/>
                  <a:gd name="connsiteX44" fmla="*/ 3146 w 10000"/>
                  <a:gd name="connsiteY44" fmla="*/ 2073 h 10760"/>
                  <a:gd name="connsiteX45" fmla="*/ 3005 w 10000"/>
                  <a:gd name="connsiteY45" fmla="*/ 1805 h 10760"/>
                  <a:gd name="connsiteX46" fmla="*/ 2723 w 10000"/>
                  <a:gd name="connsiteY46" fmla="*/ 1835 h 10760"/>
                  <a:gd name="connsiteX47" fmla="*/ 2535 w 10000"/>
                  <a:gd name="connsiteY47" fmla="*/ 1596 h 10760"/>
                  <a:gd name="connsiteX48" fmla="*/ 2518 w 10000"/>
                  <a:gd name="connsiteY48" fmla="*/ 1359 h 10760"/>
                  <a:gd name="connsiteX49" fmla="*/ 2566 w 10000"/>
                  <a:gd name="connsiteY49" fmla="*/ 1009 h 10760"/>
                  <a:gd name="connsiteX50" fmla="*/ 2300 w 10000"/>
                  <a:gd name="connsiteY50" fmla="*/ 1059 h 10760"/>
                  <a:gd name="connsiteX51" fmla="*/ 2254 w 10000"/>
                  <a:gd name="connsiteY51" fmla="*/ 879 h 10760"/>
                  <a:gd name="connsiteX52" fmla="*/ 2369 w 10000"/>
                  <a:gd name="connsiteY52" fmla="*/ 580 h 10760"/>
                  <a:gd name="connsiteX53" fmla="*/ 2267 w 10000"/>
                  <a:gd name="connsiteY53" fmla="*/ 0 h 10760"/>
                  <a:gd name="connsiteX54" fmla="*/ 3565 w 10000"/>
                  <a:gd name="connsiteY54" fmla="*/ 195 h 10760"/>
                  <a:gd name="connsiteX55" fmla="*/ 4601 w 10000"/>
                  <a:gd name="connsiteY55" fmla="*/ 1088 h 10760"/>
                  <a:gd name="connsiteX56" fmla="*/ 4861 w 10000"/>
                  <a:gd name="connsiteY56" fmla="*/ 1091 h 10760"/>
                  <a:gd name="connsiteX57" fmla="*/ 4927 w 10000"/>
                  <a:gd name="connsiteY57" fmla="*/ 1196 h 10760"/>
                  <a:gd name="connsiteX58" fmla="*/ 5143 w 10000"/>
                  <a:gd name="connsiteY58" fmla="*/ 1300 h 10760"/>
                  <a:gd name="connsiteX59" fmla="*/ 5584 w 10000"/>
                  <a:gd name="connsiteY59" fmla="*/ 1256 h 10760"/>
                  <a:gd name="connsiteX60" fmla="*/ 5634 w 10000"/>
                  <a:gd name="connsiteY60" fmla="*/ 1745 h 10760"/>
                  <a:gd name="connsiteX61" fmla="*/ 5915 w 10000"/>
                  <a:gd name="connsiteY61" fmla="*/ 1596 h 10760"/>
                  <a:gd name="connsiteX62" fmla="*/ 6103 w 10000"/>
                  <a:gd name="connsiteY62" fmla="*/ 1924 h 10760"/>
                  <a:gd name="connsiteX63" fmla="*/ 5681 w 10000"/>
                  <a:gd name="connsiteY63" fmla="*/ 2163 h 10760"/>
                  <a:gd name="connsiteX64" fmla="*/ 6009 w 10000"/>
                  <a:gd name="connsiteY64" fmla="*/ 2282 h 10760"/>
                  <a:gd name="connsiteX65" fmla="*/ 5915 w 10000"/>
                  <a:gd name="connsiteY65" fmla="*/ 2700 h 10760"/>
                  <a:gd name="connsiteX66" fmla="*/ 6810 w 10000"/>
                  <a:gd name="connsiteY66" fmla="*/ 3130 h 10760"/>
                  <a:gd name="connsiteX67" fmla="*/ 5423 w 10000"/>
                  <a:gd name="connsiteY67" fmla="*/ 3332 h 10760"/>
                  <a:gd name="connsiteX68" fmla="*/ 5676 w 10000"/>
                  <a:gd name="connsiteY68" fmla="*/ 3764 h 10760"/>
                  <a:gd name="connsiteX69" fmla="*/ 6103 w 10000"/>
                  <a:gd name="connsiteY69" fmla="*/ 3715 h 10760"/>
                  <a:gd name="connsiteX70" fmla="*/ 5634 w 10000"/>
                  <a:gd name="connsiteY70" fmla="*/ 3805 h 10760"/>
                  <a:gd name="connsiteX71" fmla="*/ 5966 w 10000"/>
                  <a:gd name="connsiteY71" fmla="*/ 3949 h 10760"/>
                  <a:gd name="connsiteX72" fmla="*/ 5867 w 10000"/>
                  <a:gd name="connsiteY72" fmla="*/ 4185 h 10760"/>
                  <a:gd name="connsiteX73" fmla="*/ 6150 w 10000"/>
                  <a:gd name="connsiteY73" fmla="*/ 4909 h 10760"/>
                  <a:gd name="connsiteX74" fmla="*/ 5540 w 10000"/>
                  <a:gd name="connsiteY74" fmla="*/ 4939 h 10760"/>
                  <a:gd name="connsiteX75" fmla="*/ 5540 w 10000"/>
                  <a:gd name="connsiteY75" fmla="*/ 5357 h 10760"/>
                  <a:gd name="connsiteX76" fmla="*/ 4601 w 10000"/>
                  <a:gd name="connsiteY76" fmla="*/ 5775 h 10760"/>
                  <a:gd name="connsiteX77" fmla="*/ 4883 w 10000"/>
                  <a:gd name="connsiteY77" fmla="*/ 6163 h 10760"/>
                  <a:gd name="connsiteX78" fmla="*/ 4648 w 10000"/>
                  <a:gd name="connsiteY78" fmla="*/ 6521 h 10760"/>
                  <a:gd name="connsiteX79" fmla="*/ 5446 w 10000"/>
                  <a:gd name="connsiteY79" fmla="*/ 7208 h 10760"/>
                  <a:gd name="connsiteX80" fmla="*/ 6573 w 10000"/>
                  <a:gd name="connsiteY80" fmla="*/ 7208 h 10760"/>
                  <a:gd name="connsiteX81" fmla="*/ 7230 w 10000"/>
                  <a:gd name="connsiteY81" fmla="*/ 7088 h 10760"/>
                  <a:gd name="connsiteX82" fmla="*/ 7793 w 10000"/>
                  <a:gd name="connsiteY82" fmla="*/ 7238 h 10760"/>
                  <a:gd name="connsiteX83" fmla="*/ 8263 w 10000"/>
                  <a:gd name="connsiteY83" fmla="*/ 7626 h 10760"/>
                  <a:gd name="connsiteX84" fmla="*/ 8638 w 10000"/>
                  <a:gd name="connsiteY84" fmla="*/ 8372 h 10760"/>
                  <a:gd name="connsiteX85" fmla="*/ 9014 w 10000"/>
                  <a:gd name="connsiteY85" fmla="*/ 8342 h 10760"/>
                  <a:gd name="connsiteX86" fmla="*/ 10000 w 10000"/>
                  <a:gd name="connsiteY86" fmla="*/ 9088 h 10760"/>
                  <a:gd name="connsiteX87" fmla="*/ 8826 w 10000"/>
                  <a:gd name="connsiteY87" fmla="*/ 9894 h 10760"/>
                  <a:gd name="connsiteX88" fmla="*/ 9296 w 10000"/>
                  <a:gd name="connsiteY88" fmla="*/ 10491 h 10760"/>
                  <a:gd name="connsiteX89" fmla="*/ 9108 w 10000"/>
                  <a:gd name="connsiteY89" fmla="*/ 10730 h 10760"/>
                  <a:gd name="connsiteX90" fmla="*/ 8826 w 10000"/>
                  <a:gd name="connsiteY90" fmla="*/ 10491 h 10760"/>
                  <a:gd name="connsiteX91" fmla="*/ 6948 w 10000"/>
                  <a:gd name="connsiteY91" fmla="*/ 10461 h 10760"/>
                  <a:gd name="connsiteX92" fmla="*/ 6620 w 10000"/>
                  <a:gd name="connsiteY92" fmla="*/ 10760 h 10760"/>
                  <a:gd name="connsiteX93" fmla="*/ 6056 w 10000"/>
                  <a:gd name="connsiteY93" fmla="*/ 10730 h 10760"/>
                  <a:gd name="connsiteX0" fmla="*/ 6056 w 10000"/>
                  <a:gd name="connsiteY0" fmla="*/ 10730 h 10760"/>
                  <a:gd name="connsiteX1" fmla="*/ 6150 w 10000"/>
                  <a:gd name="connsiteY1" fmla="*/ 9894 h 10760"/>
                  <a:gd name="connsiteX2" fmla="*/ 6432 w 10000"/>
                  <a:gd name="connsiteY2" fmla="*/ 9088 h 10760"/>
                  <a:gd name="connsiteX3" fmla="*/ 5634 w 10000"/>
                  <a:gd name="connsiteY3" fmla="*/ 8909 h 10760"/>
                  <a:gd name="connsiteX4" fmla="*/ 5399 w 10000"/>
                  <a:gd name="connsiteY4" fmla="*/ 8730 h 10760"/>
                  <a:gd name="connsiteX5" fmla="*/ 5023 w 10000"/>
                  <a:gd name="connsiteY5" fmla="*/ 8820 h 10760"/>
                  <a:gd name="connsiteX6" fmla="*/ 4695 w 10000"/>
                  <a:gd name="connsiteY6" fmla="*/ 8253 h 10760"/>
                  <a:gd name="connsiteX7" fmla="*/ 4131 w 10000"/>
                  <a:gd name="connsiteY7" fmla="*/ 7894 h 10760"/>
                  <a:gd name="connsiteX8" fmla="*/ 3709 w 10000"/>
                  <a:gd name="connsiteY8" fmla="*/ 7924 h 10760"/>
                  <a:gd name="connsiteX9" fmla="*/ 3803 w 10000"/>
                  <a:gd name="connsiteY9" fmla="*/ 8103 h 10760"/>
                  <a:gd name="connsiteX10" fmla="*/ 3333 w 10000"/>
                  <a:gd name="connsiteY10" fmla="*/ 8133 h 10760"/>
                  <a:gd name="connsiteX11" fmla="*/ 3286 w 10000"/>
                  <a:gd name="connsiteY11" fmla="*/ 7447 h 10760"/>
                  <a:gd name="connsiteX12" fmla="*/ 2535 w 10000"/>
                  <a:gd name="connsiteY12" fmla="*/ 7417 h 10760"/>
                  <a:gd name="connsiteX13" fmla="*/ 2629 w 10000"/>
                  <a:gd name="connsiteY13" fmla="*/ 7118 h 10760"/>
                  <a:gd name="connsiteX14" fmla="*/ 2300 w 10000"/>
                  <a:gd name="connsiteY14" fmla="*/ 7029 h 10760"/>
                  <a:gd name="connsiteX15" fmla="*/ 2113 w 10000"/>
                  <a:gd name="connsiteY15" fmla="*/ 6521 h 10760"/>
                  <a:gd name="connsiteX16" fmla="*/ 2441 w 10000"/>
                  <a:gd name="connsiteY16" fmla="*/ 6372 h 10760"/>
                  <a:gd name="connsiteX17" fmla="*/ 2911 w 10000"/>
                  <a:gd name="connsiteY17" fmla="*/ 5984 h 10760"/>
                  <a:gd name="connsiteX18" fmla="*/ 2629 w 10000"/>
                  <a:gd name="connsiteY18" fmla="*/ 5775 h 10760"/>
                  <a:gd name="connsiteX19" fmla="*/ 3192 w 10000"/>
                  <a:gd name="connsiteY19" fmla="*/ 5447 h 10760"/>
                  <a:gd name="connsiteX20" fmla="*/ 2629 w 10000"/>
                  <a:gd name="connsiteY20" fmla="*/ 5447 h 10760"/>
                  <a:gd name="connsiteX21" fmla="*/ 2629 w 10000"/>
                  <a:gd name="connsiteY21" fmla="*/ 5088 h 10760"/>
                  <a:gd name="connsiteX22" fmla="*/ 2817 w 10000"/>
                  <a:gd name="connsiteY22" fmla="*/ 4521 h 10760"/>
                  <a:gd name="connsiteX23" fmla="*/ 2582 w 10000"/>
                  <a:gd name="connsiteY23" fmla="*/ 4044 h 10760"/>
                  <a:gd name="connsiteX24" fmla="*/ 3288 w 10000"/>
                  <a:gd name="connsiteY24" fmla="*/ 3532 h 10760"/>
                  <a:gd name="connsiteX25" fmla="*/ 2890 w 10000"/>
                  <a:gd name="connsiteY25" fmla="*/ 3342 h 10760"/>
                  <a:gd name="connsiteX26" fmla="*/ 1315 w 10000"/>
                  <a:gd name="connsiteY26" fmla="*/ 4044 h 10760"/>
                  <a:gd name="connsiteX27" fmla="*/ 1925 w 10000"/>
                  <a:gd name="connsiteY27" fmla="*/ 3357 h 10760"/>
                  <a:gd name="connsiteX28" fmla="*/ 1831 w 10000"/>
                  <a:gd name="connsiteY28" fmla="*/ 3118 h 10760"/>
                  <a:gd name="connsiteX29" fmla="*/ 1315 w 10000"/>
                  <a:gd name="connsiteY29" fmla="*/ 3118 h 10760"/>
                  <a:gd name="connsiteX30" fmla="*/ 939 w 10000"/>
                  <a:gd name="connsiteY30" fmla="*/ 2939 h 10760"/>
                  <a:gd name="connsiteX31" fmla="*/ 610 w 10000"/>
                  <a:gd name="connsiteY31" fmla="*/ 2909 h 10760"/>
                  <a:gd name="connsiteX32" fmla="*/ 798 w 10000"/>
                  <a:gd name="connsiteY32" fmla="*/ 2611 h 10760"/>
                  <a:gd name="connsiteX33" fmla="*/ 188 w 10000"/>
                  <a:gd name="connsiteY33" fmla="*/ 2820 h 10760"/>
                  <a:gd name="connsiteX34" fmla="*/ 0 w 10000"/>
                  <a:gd name="connsiteY34" fmla="*/ 2790 h 10760"/>
                  <a:gd name="connsiteX35" fmla="*/ 751 w 10000"/>
                  <a:gd name="connsiteY35" fmla="*/ 2461 h 10760"/>
                  <a:gd name="connsiteX36" fmla="*/ 986 w 10000"/>
                  <a:gd name="connsiteY36" fmla="*/ 2461 h 10760"/>
                  <a:gd name="connsiteX37" fmla="*/ 1784 w 10000"/>
                  <a:gd name="connsiteY37" fmla="*/ 2461 h 10760"/>
                  <a:gd name="connsiteX38" fmla="*/ 1033 w 10000"/>
                  <a:gd name="connsiteY38" fmla="*/ 2521 h 10760"/>
                  <a:gd name="connsiteX39" fmla="*/ 986 w 10000"/>
                  <a:gd name="connsiteY39" fmla="*/ 2611 h 10760"/>
                  <a:gd name="connsiteX40" fmla="*/ 1878 w 10000"/>
                  <a:gd name="connsiteY40" fmla="*/ 2581 h 10760"/>
                  <a:gd name="connsiteX41" fmla="*/ 2066 w 10000"/>
                  <a:gd name="connsiteY41" fmla="*/ 2820 h 10760"/>
                  <a:gd name="connsiteX42" fmla="*/ 1854 w 10000"/>
                  <a:gd name="connsiteY42" fmla="*/ 2178 h 10760"/>
                  <a:gd name="connsiteX43" fmla="*/ 2180 w 10000"/>
                  <a:gd name="connsiteY43" fmla="*/ 1886 h 10760"/>
                  <a:gd name="connsiteX44" fmla="*/ 3146 w 10000"/>
                  <a:gd name="connsiteY44" fmla="*/ 2073 h 10760"/>
                  <a:gd name="connsiteX45" fmla="*/ 3005 w 10000"/>
                  <a:gd name="connsiteY45" fmla="*/ 1805 h 10760"/>
                  <a:gd name="connsiteX46" fmla="*/ 2723 w 10000"/>
                  <a:gd name="connsiteY46" fmla="*/ 1835 h 10760"/>
                  <a:gd name="connsiteX47" fmla="*/ 2535 w 10000"/>
                  <a:gd name="connsiteY47" fmla="*/ 1596 h 10760"/>
                  <a:gd name="connsiteX48" fmla="*/ 2518 w 10000"/>
                  <a:gd name="connsiteY48" fmla="*/ 1359 h 10760"/>
                  <a:gd name="connsiteX49" fmla="*/ 2566 w 10000"/>
                  <a:gd name="connsiteY49" fmla="*/ 1009 h 10760"/>
                  <a:gd name="connsiteX50" fmla="*/ 2300 w 10000"/>
                  <a:gd name="connsiteY50" fmla="*/ 1059 h 10760"/>
                  <a:gd name="connsiteX51" fmla="*/ 2254 w 10000"/>
                  <a:gd name="connsiteY51" fmla="*/ 879 h 10760"/>
                  <a:gd name="connsiteX52" fmla="*/ 2369 w 10000"/>
                  <a:gd name="connsiteY52" fmla="*/ 580 h 10760"/>
                  <a:gd name="connsiteX53" fmla="*/ 2267 w 10000"/>
                  <a:gd name="connsiteY53" fmla="*/ 0 h 10760"/>
                  <a:gd name="connsiteX54" fmla="*/ 3565 w 10000"/>
                  <a:gd name="connsiteY54" fmla="*/ 195 h 10760"/>
                  <a:gd name="connsiteX55" fmla="*/ 4601 w 10000"/>
                  <a:gd name="connsiteY55" fmla="*/ 1088 h 10760"/>
                  <a:gd name="connsiteX56" fmla="*/ 4861 w 10000"/>
                  <a:gd name="connsiteY56" fmla="*/ 1091 h 10760"/>
                  <a:gd name="connsiteX57" fmla="*/ 4927 w 10000"/>
                  <a:gd name="connsiteY57" fmla="*/ 1196 h 10760"/>
                  <a:gd name="connsiteX58" fmla="*/ 5143 w 10000"/>
                  <a:gd name="connsiteY58" fmla="*/ 1300 h 10760"/>
                  <a:gd name="connsiteX59" fmla="*/ 5584 w 10000"/>
                  <a:gd name="connsiteY59" fmla="*/ 1256 h 10760"/>
                  <a:gd name="connsiteX60" fmla="*/ 5634 w 10000"/>
                  <a:gd name="connsiteY60" fmla="*/ 1745 h 10760"/>
                  <a:gd name="connsiteX61" fmla="*/ 5915 w 10000"/>
                  <a:gd name="connsiteY61" fmla="*/ 1596 h 10760"/>
                  <a:gd name="connsiteX62" fmla="*/ 6103 w 10000"/>
                  <a:gd name="connsiteY62" fmla="*/ 1924 h 10760"/>
                  <a:gd name="connsiteX63" fmla="*/ 5681 w 10000"/>
                  <a:gd name="connsiteY63" fmla="*/ 2163 h 10760"/>
                  <a:gd name="connsiteX64" fmla="*/ 6009 w 10000"/>
                  <a:gd name="connsiteY64" fmla="*/ 2282 h 10760"/>
                  <a:gd name="connsiteX65" fmla="*/ 5915 w 10000"/>
                  <a:gd name="connsiteY65" fmla="*/ 2700 h 10760"/>
                  <a:gd name="connsiteX66" fmla="*/ 6810 w 10000"/>
                  <a:gd name="connsiteY66" fmla="*/ 3130 h 10760"/>
                  <a:gd name="connsiteX67" fmla="*/ 5423 w 10000"/>
                  <a:gd name="connsiteY67" fmla="*/ 3332 h 10760"/>
                  <a:gd name="connsiteX68" fmla="*/ 5676 w 10000"/>
                  <a:gd name="connsiteY68" fmla="*/ 3764 h 10760"/>
                  <a:gd name="connsiteX69" fmla="*/ 6103 w 10000"/>
                  <a:gd name="connsiteY69" fmla="*/ 3715 h 10760"/>
                  <a:gd name="connsiteX70" fmla="*/ 5634 w 10000"/>
                  <a:gd name="connsiteY70" fmla="*/ 3805 h 10760"/>
                  <a:gd name="connsiteX71" fmla="*/ 5966 w 10000"/>
                  <a:gd name="connsiteY71" fmla="*/ 3949 h 10760"/>
                  <a:gd name="connsiteX72" fmla="*/ 5867 w 10000"/>
                  <a:gd name="connsiteY72" fmla="*/ 4185 h 10760"/>
                  <a:gd name="connsiteX73" fmla="*/ 6150 w 10000"/>
                  <a:gd name="connsiteY73" fmla="*/ 4909 h 10760"/>
                  <a:gd name="connsiteX74" fmla="*/ 5540 w 10000"/>
                  <a:gd name="connsiteY74" fmla="*/ 4939 h 10760"/>
                  <a:gd name="connsiteX75" fmla="*/ 5540 w 10000"/>
                  <a:gd name="connsiteY75" fmla="*/ 5357 h 10760"/>
                  <a:gd name="connsiteX76" fmla="*/ 4601 w 10000"/>
                  <a:gd name="connsiteY76" fmla="*/ 5775 h 10760"/>
                  <a:gd name="connsiteX77" fmla="*/ 4883 w 10000"/>
                  <a:gd name="connsiteY77" fmla="*/ 6163 h 10760"/>
                  <a:gd name="connsiteX78" fmla="*/ 4648 w 10000"/>
                  <a:gd name="connsiteY78" fmla="*/ 6521 h 10760"/>
                  <a:gd name="connsiteX79" fmla="*/ 5446 w 10000"/>
                  <a:gd name="connsiteY79" fmla="*/ 7208 h 10760"/>
                  <a:gd name="connsiteX80" fmla="*/ 6573 w 10000"/>
                  <a:gd name="connsiteY80" fmla="*/ 7208 h 10760"/>
                  <a:gd name="connsiteX81" fmla="*/ 7230 w 10000"/>
                  <a:gd name="connsiteY81" fmla="*/ 7088 h 10760"/>
                  <a:gd name="connsiteX82" fmla="*/ 7793 w 10000"/>
                  <a:gd name="connsiteY82" fmla="*/ 7238 h 10760"/>
                  <a:gd name="connsiteX83" fmla="*/ 8263 w 10000"/>
                  <a:gd name="connsiteY83" fmla="*/ 7626 h 10760"/>
                  <a:gd name="connsiteX84" fmla="*/ 8638 w 10000"/>
                  <a:gd name="connsiteY84" fmla="*/ 8372 h 10760"/>
                  <a:gd name="connsiteX85" fmla="*/ 9014 w 10000"/>
                  <a:gd name="connsiteY85" fmla="*/ 8342 h 10760"/>
                  <a:gd name="connsiteX86" fmla="*/ 10000 w 10000"/>
                  <a:gd name="connsiteY86" fmla="*/ 9088 h 10760"/>
                  <a:gd name="connsiteX87" fmla="*/ 8826 w 10000"/>
                  <a:gd name="connsiteY87" fmla="*/ 9894 h 10760"/>
                  <a:gd name="connsiteX88" fmla="*/ 9296 w 10000"/>
                  <a:gd name="connsiteY88" fmla="*/ 10491 h 10760"/>
                  <a:gd name="connsiteX89" fmla="*/ 9108 w 10000"/>
                  <a:gd name="connsiteY89" fmla="*/ 10730 h 10760"/>
                  <a:gd name="connsiteX90" fmla="*/ 8826 w 10000"/>
                  <a:gd name="connsiteY90" fmla="*/ 10491 h 10760"/>
                  <a:gd name="connsiteX91" fmla="*/ 6948 w 10000"/>
                  <a:gd name="connsiteY91" fmla="*/ 10461 h 10760"/>
                  <a:gd name="connsiteX92" fmla="*/ 6620 w 10000"/>
                  <a:gd name="connsiteY92" fmla="*/ 10760 h 10760"/>
                  <a:gd name="connsiteX93" fmla="*/ 6056 w 10000"/>
                  <a:gd name="connsiteY93" fmla="*/ 10730 h 10760"/>
                  <a:gd name="connsiteX0" fmla="*/ 6056 w 10000"/>
                  <a:gd name="connsiteY0" fmla="*/ 10730 h 10760"/>
                  <a:gd name="connsiteX1" fmla="*/ 6150 w 10000"/>
                  <a:gd name="connsiteY1" fmla="*/ 9894 h 10760"/>
                  <a:gd name="connsiteX2" fmla="*/ 6432 w 10000"/>
                  <a:gd name="connsiteY2" fmla="*/ 9088 h 10760"/>
                  <a:gd name="connsiteX3" fmla="*/ 5634 w 10000"/>
                  <a:gd name="connsiteY3" fmla="*/ 8909 h 10760"/>
                  <a:gd name="connsiteX4" fmla="*/ 5399 w 10000"/>
                  <a:gd name="connsiteY4" fmla="*/ 8730 h 10760"/>
                  <a:gd name="connsiteX5" fmla="*/ 5023 w 10000"/>
                  <a:gd name="connsiteY5" fmla="*/ 8820 h 10760"/>
                  <a:gd name="connsiteX6" fmla="*/ 4695 w 10000"/>
                  <a:gd name="connsiteY6" fmla="*/ 8253 h 10760"/>
                  <a:gd name="connsiteX7" fmla="*/ 4131 w 10000"/>
                  <a:gd name="connsiteY7" fmla="*/ 7894 h 10760"/>
                  <a:gd name="connsiteX8" fmla="*/ 3709 w 10000"/>
                  <a:gd name="connsiteY8" fmla="*/ 7924 h 10760"/>
                  <a:gd name="connsiteX9" fmla="*/ 3803 w 10000"/>
                  <a:gd name="connsiteY9" fmla="*/ 8103 h 10760"/>
                  <a:gd name="connsiteX10" fmla="*/ 3333 w 10000"/>
                  <a:gd name="connsiteY10" fmla="*/ 8133 h 10760"/>
                  <a:gd name="connsiteX11" fmla="*/ 3286 w 10000"/>
                  <a:gd name="connsiteY11" fmla="*/ 7447 h 10760"/>
                  <a:gd name="connsiteX12" fmla="*/ 2535 w 10000"/>
                  <a:gd name="connsiteY12" fmla="*/ 7417 h 10760"/>
                  <a:gd name="connsiteX13" fmla="*/ 2629 w 10000"/>
                  <a:gd name="connsiteY13" fmla="*/ 7118 h 10760"/>
                  <a:gd name="connsiteX14" fmla="*/ 2300 w 10000"/>
                  <a:gd name="connsiteY14" fmla="*/ 7029 h 10760"/>
                  <a:gd name="connsiteX15" fmla="*/ 2113 w 10000"/>
                  <a:gd name="connsiteY15" fmla="*/ 6521 h 10760"/>
                  <a:gd name="connsiteX16" fmla="*/ 2441 w 10000"/>
                  <a:gd name="connsiteY16" fmla="*/ 6372 h 10760"/>
                  <a:gd name="connsiteX17" fmla="*/ 2911 w 10000"/>
                  <a:gd name="connsiteY17" fmla="*/ 5984 h 10760"/>
                  <a:gd name="connsiteX18" fmla="*/ 2629 w 10000"/>
                  <a:gd name="connsiteY18" fmla="*/ 5775 h 10760"/>
                  <a:gd name="connsiteX19" fmla="*/ 3192 w 10000"/>
                  <a:gd name="connsiteY19" fmla="*/ 5447 h 10760"/>
                  <a:gd name="connsiteX20" fmla="*/ 2629 w 10000"/>
                  <a:gd name="connsiteY20" fmla="*/ 5447 h 10760"/>
                  <a:gd name="connsiteX21" fmla="*/ 2629 w 10000"/>
                  <a:gd name="connsiteY21" fmla="*/ 5088 h 10760"/>
                  <a:gd name="connsiteX22" fmla="*/ 2817 w 10000"/>
                  <a:gd name="connsiteY22" fmla="*/ 4521 h 10760"/>
                  <a:gd name="connsiteX23" fmla="*/ 2582 w 10000"/>
                  <a:gd name="connsiteY23" fmla="*/ 4044 h 10760"/>
                  <a:gd name="connsiteX24" fmla="*/ 3288 w 10000"/>
                  <a:gd name="connsiteY24" fmla="*/ 3532 h 10760"/>
                  <a:gd name="connsiteX25" fmla="*/ 2890 w 10000"/>
                  <a:gd name="connsiteY25" fmla="*/ 3342 h 10760"/>
                  <a:gd name="connsiteX26" fmla="*/ 2620 w 10000"/>
                  <a:gd name="connsiteY26" fmla="*/ 3260 h 10760"/>
                  <a:gd name="connsiteX27" fmla="*/ 1925 w 10000"/>
                  <a:gd name="connsiteY27" fmla="*/ 3357 h 10760"/>
                  <a:gd name="connsiteX28" fmla="*/ 1831 w 10000"/>
                  <a:gd name="connsiteY28" fmla="*/ 3118 h 10760"/>
                  <a:gd name="connsiteX29" fmla="*/ 1315 w 10000"/>
                  <a:gd name="connsiteY29" fmla="*/ 3118 h 10760"/>
                  <a:gd name="connsiteX30" fmla="*/ 939 w 10000"/>
                  <a:gd name="connsiteY30" fmla="*/ 2939 h 10760"/>
                  <a:gd name="connsiteX31" fmla="*/ 610 w 10000"/>
                  <a:gd name="connsiteY31" fmla="*/ 2909 h 10760"/>
                  <a:gd name="connsiteX32" fmla="*/ 798 w 10000"/>
                  <a:gd name="connsiteY32" fmla="*/ 2611 h 10760"/>
                  <a:gd name="connsiteX33" fmla="*/ 188 w 10000"/>
                  <a:gd name="connsiteY33" fmla="*/ 2820 h 10760"/>
                  <a:gd name="connsiteX34" fmla="*/ 0 w 10000"/>
                  <a:gd name="connsiteY34" fmla="*/ 2790 h 10760"/>
                  <a:gd name="connsiteX35" fmla="*/ 751 w 10000"/>
                  <a:gd name="connsiteY35" fmla="*/ 2461 h 10760"/>
                  <a:gd name="connsiteX36" fmla="*/ 986 w 10000"/>
                  <a:gd name="connsiteY36" fmla="*/ 2461 h 10760"/>
                  <a:gd name="connsiteX37" fmla="*/ 1784 w 10000"/>
                  <a:gd name="connsiteY37" fmla="*/ 2461 h 10760"/>
                  <a:gd name="connsiteX38" fmla="*/ 1033 w 10000"/>
                  <a:gd name="connsiteY38" fmla="*/ 2521 h 10760"/>
                  <a:gd name="connsiteX39" fmla="*/ 986 w 10000"/>
                  <a:gd name="connsiteY39" fmla="*/ 2611 h 10760"/>
                  <a:gd name="connsiteX40" fmla="*/ 1878 w 10000"/>
                  <a:gd name="connsiteY40" fmla="*/ 2581 h 10760"/>
                  <a:gd name="connsiteX41" fmla="*/ 2066 w 10000"/>
                  <a:gd name="connsiteY41" fmla="*/ 2820 h 10760"/>
                  <a:gd name="connsiteX42" fmla="*/ 1854 w 10000"/>
                  <a:gd name="connsiteY42" fmla="*/ 2178 h 10760"/>
                  <a:gd name="connsiteX43" fmla="*/ 2180 w 10000"/>
                  <a:gd name="connsiteY43" fmla="*/ 1886 h 10760"/>
                  <a:gd name="connsiteX44" fmla="*/ 3146 w 10000"/>
                  <a:gd name="connsiteY44" fmla="*/ 2073 h 10760"/>
                  <a:gd name="connsiteX45" fmla="*/ 3005 w 10000"/>
                  <a:gd name="connsiteY45" fmla="*/ 1805 h 10760"/>
                  <a:gd name="connsiteX46" fmla="*/ 2723 w 10000"/>
                  <a:gd name="connsiteY46" fmla="*/ 1835 h 10760"/>
                  <a:gd name="connsiteX47" fmla="*/ 2535 w 10000"/>
                  <a:gd name="connsiteY47" fmla="*/ 1596 h 10760"/>
                  <a:gd name="connsiteX48" fmla="*/ 2518 w 10000"/>
                  <a:gd name="connsiteY48" fmla="*/ 1359 h 10760"/>
                  <a:gd name="connsiteX49" fmla="*/ 2566 w 10000"/>
                  <a:gd name="connsiteY49" fmla="*/ 1009 h 10760"/>
                  <a:gd name="connsiteX50" fmla="*/ 2300 w 10000"/>
                  <a:gd name="connsiteY50" fmla="*/ 1059 h 10760"/>
                  <a:gd name="connsiteX51" fmla="*/ 2254 w 10000"/>
                  <a:gd name="connsiteY51" fmla="*/ 879 h 10760"/>
                  <a:gd name="connsiteX52" fmla="*/ 2369 w 10000"/>
                  <a:gd name="connsiteY52" fmla="*/ 580 h 10760"/>
                  <a:gd name="connsiteX53" fmla="*/ 2267 w 10000"/>
                  <a:gd name="connsiteY53" fmla="*/ 0 h 10760"/>
                  <a:gd name="connsiteX54" fmla="*/ 3565 w 10000"/>
                  <a:gd name="connsiteY54" fmla="*/ 195 h 10760"/>
                  <a:gd name="connsiteX55" fmla="*/ 4601 w 10000"/>
                  <a:gd name="connsiteY55" fmla="*/ 1088 h 10760"/>
                  <a:gd name="connsiteX56" fmla="*/ 4861 w 10000"/>
                  <a:gd name="connsiteY56" fmla="*/ 1091 h 10760"/>
                  <a:gd name="connsiteX57" fmla="*/ 4927 w 10000"/>
                  <a:gd name="connsiteY57" fmla="*/ 1196 h 10760"/>
                  <a:gd name="connsiteX58" fmla="*/ 5143 w 10000"/>
                  <a:gd name="connsiteY58" fmla="*/ 1300 h 10760"/>
                  <a:gd name="connsiteX59" fmla="*/ 5584 w 10000"/>
                  <a:gd name="connsiteY59" fmla="*/ 1256 h 10760"/>
                  <a:gd name="connsiteX60" fmla="*/ 5634 w 10000"/>
                  <a:gd name="connsiteY60" fmla="*/ 1745 h 10760"/>
                  <a:gd name="connsiteX61" fmla="*/ 5915 w 10000"/>
                  <a:gd name="connsiteY61" fmla="*/ 1596 h 10760"/>
                  <a:gd name="connsiteX62" fmla="*/ 6103 w 10000"/>
                  <a:gd name="connsiteY62" fmla="*/ 1924 h 10760"/>
                  <a:gd name="connsiteX63" fmla="*/ 5681 w 10000"/>
                  <a:gd name="connsiteY63" fmla="*/ 2163 h 10760"/>
                  <a:gd name="connsiteX64" fmla="*/ 6009 w 10000"/>
                  <a:gd name="connsiteY64" fmla="*/ 2282 h 10760"/>
                  <a:gd name="connsiteX65" fmla="*/ 5915 w 10000"/>
                  <a:gd name="connsiteY65" fmla="*/ 2700 h 10760"/>
                  <a:gd name="connsiteX66" fmla="*/ 6810 w 10000"/>
                  <a:gd name="connsiteY66" fmla="*/ 3130 h 10760"/>
                  <a:gd name="connsiteX67" fmla="*/ 5423 w 10000"/>
                  <a:gd name="connsiteY67" fmla="*/ 3332 h 10760"/>
                  <a:gd name="connsiteX68" fmla="*/ 5676 w 10000"/>
                  <a:gd name="connsiteY68" fmla="*/ 3764 h 10760"/>
                  <a:gd name="connsiteX69" fmla="*/ 6103 w 10000"/>
                  <a:gd name="connsiteY69" fmla="*/ 3715 h 10760"/>
                  <a:gd name="connsiteX70" fmla="*/ 5634 w 10000"/>
                  <a:gd name="connsiteY70" fmla="*/ 3805 h 10760"/>
                  <a:gd name="connsiteX71" fmla="*/ 5966 w 10000"/>
                  <a:gd name="connsiteY71" fmla="*/ 3949 h 10760"/>
                  <a:gd name="connsiteX72" fmla="*/ 5867 w 10000"/>
                  <a:gd name="connsiteY72" fmla="*/ 4185 h 10760"/>
                  <a:gd name="connsiteX73" fmla="*/ 6150 w 10000"/>
                  <a:gd name="connsiteY73" fmla="*/ 4909 h 10760"/>
                  <a:gd name="connsiteX74" fmla="*/ 5540 w 10000"/>
                  <a:gd name="connsiteY74" fmla="*/ 4939 h 10760"/>
                  <a:gd name="connsiteX75" fmla="*/ 5540 w 10000"/>
                  <a:gd name="connsiteY75" fmla="*/ 5357 h 10760"/>
                  <a:gd name="connsiteX76" fmla="*/ 4601 w 10000"/>
                  <a:gd name="connsiteY76" fmla="*/ 5775 h 10760"/>
                  <a:gd name="connsiteX77" fmla="*/ 4883 w 10000"/>
                  <a:gd name="connsiteY77" fmla="*/ 6163 h 10760"/>
                  <a:gd name="connsiteX78" fmla="*/ 4648 w 10000"/>
                  <a:gd name="connsiteY78" fmla="*/ 6521 h 10760"/>
                  <a:gd name="connsiteX79" fmla="*/ 5446 w 10000"/>
                  <a:gd name="connsiteY79" fmla="*/ 7208 h 10760"/>
                  <a:gd name="connsiteX80" fmla="*/ 6573 w 10000"/>
                  <a:gd name="connsiteY80" fmla="*/ 7208 h 10760"/>
                  <a:gd name="connsiteX81" fmla="*/ 7230 w 10000"/>
                  <a:gd name="connsiteY81" fmla="*/ 7088 h 10760"/>
                  <a:gd name="connsiteX82" fmla="*/ 7793 w 10000"/>
                  <a:gd name="connsiteY82" fmla="*/ 7238 h 10760"/>
                  <a:gd name="connsiteX83" fmla="*/ 8263 w 10000"/>
                  <a:gd name="connsiteY83" fmla="*/ 7626 h 10760"/>
                  <a:gd name="connsiteX84" fmla="*/ 8638 w 10000"/>
                  <a:gd name="connsiteY84" fmla="*/ 8372 h 10760"/>
                  <a:gd name="connsiteX85" fmla="*/ 9014 w 10000"/>
                  <a:gd name="connsiteY85" fmla="*/ 8342 h 10760"/>
                  <a:gd name="connsiteX86" fmla="*/ 10000 w 10000"/>
                  <a:gd name="connsiteY86" fmla="*/ 9088 h 10760"/>
                  <a:gd name="connsiteX87" fmla="*/ 8826 w 10000"/>
                  <a:gd name="connsiteY87" fmla="*/ 9894 h 10760"/>
                  <a:gd name="connsiteX88" fmla="*/ 9296 w 10000"/>
                  <a:gd name="connsiteY88" fmla="*/ 10491 h 10760"/>
                  <a:gd name="connsiteX89" fmla="*/ 9108 w 10000"/>
                  <a:gd name="connsiteY89" fmla="*/ 10730 h 10760"/>
                  <a:gd name="connsiteX90" fmla="*/ 8826 w 10000"/>
                  <a:gd name="connsiteY90" fmla="*/ 10491 h 10760"/>
                  <a:gd name="connsiteX91" fmla="*/ 6948 w 10000"/>
                  <a:gd name="connsiteY91" fmla="*/ 10461 h 10760"/>
                  <a:gd name="connsiteX92" fmla="*/ 6620 w 10000"/>
                  <a:gd name="connsiteY92" fmla="*/ 10760 h 10760"/>
                  <a:gd name="connsiteX93" fmla="*/ 6056 w 10000"/>
                  <a:gd name="connsiteY93" fmla="*/ 10730 h 10760"/>
                  <a:gd name="connsiteX0" fmla="*/ 6056 w 10000"/>
                  <a:gd name="connsiteY0" fmla="*/ 10730 h 10760"/>
                  <a:gd name="connsiteX1" fmla="*/ 6150 w 10000"/>
                  <a:gd name="connsiteY1" fmla="*/ 9894 h 10760"/>
                  <a:gd name="connsiteX2" fmla="*/ 6432 w 10000"/>
                  <a:gd name="connsiteY2" fmla="*/ 9088 h 10760"/>
                  <a:gd name="connsiteX3" fmla="*/ 5634 w 10000"/>
                  <a:gd name="connsiteY3" fmla="*/ 8909 h 10760"/>
                  <a:gd name="connsiteX4" fmla="*/ 5399 w 10000"/>
                  <a:gd name="connsiteY4" fmla="*/ 8730 h 10760"/>
                  <a:gd name="connsiteX5" fmla="*/ 5023 w 10000"/>
                  <a:gd name="connsiteY5" fmla="*/ 8820 h 10760"/>
                  <a:gd name="connsiteX6" fmla="*/ 4695 w 10000"/>
                  <a:gd name="connsiteY6" fmla="*/ 8253 h 10760"/>
                  <a:gd name="connsiteX7" fmla="*/ 4131 w 10000"/>
                  <a:gd name="connsiteY7" fmla="*/ 7894 h 10760"/>
                  <a:gd name="connsiteX8" fmla="*/ 3709 w 10000"/>
                  <a:gd name="connsiteY8" fmla="*/ 7924 h 10760"/>
                  <a:gd name="connsiteX9" fmla="*/ 3803 w 10000"/>
                  <a:gd name="connsiteY9" fmla="*/ 8103 h 10760"/>
                  <a:gd name="connsiteX10" fmla="*/ 3333 w 10000"/>
                  <a:gd name="connsiteY10" fmla="*/ 8133 h 10760"/>
                  <a:gd name="connsiteX11" fmla="*/ 3286 w 10000"/>
                  <a:gd name="connsiteY11" fmla="*/ 7447 h 10760"/>
                  <a:gd name="connsiteX12" fmla="*/ 2535 w 10000"/>
                  <a:gd name="connsiteY12" fmla="*/ 7417 h 10760"/>
                  <a:gd name="connsiteX13" fmla="*/ 2629 w 10000"/>
                  <a:gd name="connsiteY13" fmla="*/ 7118 h 10760"/>
                  <a:gd name="connsiteX14" fmla="*/ 2300 w 10000"/>
                  <a:gd name="connsiteY14" fmla="*/ 7029 h 10760"/>
                  <a:gd name="connsiteX15" fmla="*/ 2113 w 10000"/>
                  <a:gd name="connsiteY15" fmla="*/ 6521 h 10760"/>
                  <a:gd name="connsiteX16" fmla="*/ 2441 w 10000"/>
                  <a:gd name="connsiteY16" fmla="*/ 6372 h 10760"/>
                  <a:gd name="connsiteX17" fmla="*/ 2911 w 10000"/>
                  <a:gd name="connsiteY17" fmla="*/ 5984 h 10760"/>
                  <a:gd name="connsiteX18" fmla="*/ 2629 w 10000"/>
                  <a:gd name="connsiteY18" fmla="*/ 5775 h 10760"/>
                  <a:gd name="connsiteX19" fmla="*/ 3192 w 10000"/>
                  <a:gd name="connsiteY19" fmla="*/ 5447 h 10760"/>
                  <a:gd name="connsiteX20" fmla="*/ 2629 w 10000"/>
                  <a:gd name="connsiteY20" fmla="*/ 5447 h 10760"/>
                  <a:gd name="connsiteX21" fmla="*/ 2629 w 10000"/>
                  <a:gd name="connsiteY21" fmla="*/ 5088 h 10760"/>
                  <a:gd name="connsiteX22" fmla="*/ 2817 w 10000"/>
                  <a:gd name="connsiteY22" fmla="*/ 4521 h 10760"/>
                  <a:gd name="connsiteX23" fmla="*/ 2582 w 10000"/>
                  <a:gd name="connsiteY23" fmla="*/ 4044 h 10760"/>
                  <a:gd name="connsiteX24" fmla="*/ 3288 w 10000"/>
                  <a:gd name="connsiteY24" fmla="*/ 3532 h 10760"/>
                  <a:gd name="connsiteX25" fmla="*/ 2890 w 10000"/>
                  <a:gd name="connsiteY25" fmla="*/ 3342 h 10760"/>
                  <a:gd name="connsiteX26" fmla="*/ 2620 w 10000"/>
                  <a:gd name="connsiteY26" fmla="*/ 3260 h 10760"/>
                  <a:gd name="connsiteX27" fmla="*/ 1925 w 10000"/>
                  <a:gd name="connsiteY27" fmla="*/ 3357 h 10760"/>
                  <a:gd name="connsiteX28" fmla="*/ 1687 w 10000"/>
                  <a:gd name="connsiteY28" fmla="*/ 3336 h 10760"/>
                  <a:gd name="connsiteX29" fmla="*/ 1315 w 10000"/>
                  <a:gd name="connsiteY29" fmla="*/ 3118 h 10760"/>
                  <a:gd name="connsiteX30" fmla="*/ 939 w 10000"/>
                  <a:gd name="connsiteY30" fmla="*/ 2939 h 10760"/>
                  <a:gd name="connsiteX31" fmla="*/ 610 w 10000"/>
                  <a:gd name="connsiteY31" fmla="*/ 2909 h 10760"/>
                  <a:gd name="connsiteX32" fmla="*/ 798 w 10000"/>
                  <a:gd name="connsiteY32" fmla="*/ 2611 h 10760"/>
                  <a:gd name="connsiteX33" fmla="*/ 188 w 10000"/>
                  <a:gd name="connsiteY33" fmla="*/ 2820 h 10760"/>
                  <a:gd name="connsiteX34" fmla="*/ 0 w 10000"/>
                  <a:gd name="connsiteY34" fmla="*/ 2790 h 10760"/>
                  <a:gd name="connsiteX35" fmla="*/ 751 w 10000"/>
                  <a:gd name="connsiteY35" fmla="*/ 2461 h 10760"/>
                  <a:gd name="connsiteX36" fmla="*/ 986 w 10000"/>
                  <a:gd name="connsiteY36" fmla="*/ 2461 h 10760"/>
                  <a:gd name="connsiteX37" fmla="*/ 1784 w 10000"/>
                  <a:gd name="connsiteY37" fmla="*/ 2461 h 10760"/>
                  <a:gd name="connsiteX38" fmla="*/ 1033 w 10000"/>
                  <a:gd name="connsiteY38" fmla="*/ 2521 h 10760"/>
                  <a:gd name="connsiteX39" fmla="*/ 986 w 10000"/>
                  <a:gd name="connsiteY39" fmla="*/ 2611 h 10760"/>
                  <a:gd name="connsiteX40" fmla="*/ 1878 w 10000"/>
                  <a:gd name="connsiteY40" fmla="*/ 2581 h 10760"/>
                  <a:gd name="connsiteX41" fmla="*/ 2066 w 10000"/>
                  <a:gd name="connsiteY41" fmla="*/ 2820 h 10760"/>
                  <a:gd name="connsiteX42" fmla="*/ 1854 w 10000"/>
                  <a:gd name="connsiteY42" fmla="*/ 2178 h 10760"/>
                  <a:gd name="connsiteX43" fmla="*/ 2180 w 10000"/>
                  <a:gd name="connsiteY43" fmla="*/ 1886 h 10760"/>
                  <a:gd name="connsiteX44" fmla="*/ 3146 w 10000"/>
                  <a:gd name="connsiteY44" fmla="*/ 2073 h 10760"/>
                  <a:gd name="connsiteX45" fmla="*/ 3005 w 10000"/>
                  <a:gd name="connsiteY45" fmla="*/ 1805 h 10760"/>
                  <a:gd name="connsiteX46" fmla="*/ 2723 w 10000"/>
                  <a:gd name="connsiteY46" fmla="*/ 1835 h 10760"/>
                  <a:gd name="connsiteX47" fmla="*/ 2535 w 10000"/>
                  <a:gd name="connsiteY47" fmla="*/ 1596 h 10760"/>
                  <a:gd name="connsiteX48" fmla="*/ 2518 w 10000"/>
                  <a:gd name="connsiteY48" fmla="*/ 1359 h 10760"/>
                  <a:gd name="connsiteX49" fmla="*/ 2566 w 10000"/>
                  <a:gd name="connsiteY49" fmla="*/ 1009 h 10760"/>
                  <a:gd name="connsiteX50" fmla="*/ 2300 w 10000"/>
                  <a:gd name="connsiteY50" fmla="*/ 1059 h 10760"/>
                  <a:gd name="connsiteX51" fmla="*/ 2254 w 10000"/>
                  <a:gd name="connsiteY51" fmla="*/ 879 h 10760"/>
                  <a:gd name="connsiteX52" fmla="*/ 2369 w 10000"/>
                  <a:gd name="connsiteY52" fmla="*/ 580 h 10760"/>
                  <a:gd name="connsiteX53" fmla="*/ 2267 w 10000"/>
                  <a:gd name="connsiteY53" fmla="*/ 0 h 10760"/>
                  <a:gd name="connsiteX54" fmla="*/ 3565 w 10000"/>
                  <a:gd name="connsiteY54" fmla="*/ 195 h 10760"/>
                  <a:gd name="connsiteX55" fmla="*/ 4601 w 10000"/>
                  <a:gd name="connsiteY55" fmla="*/ 1088 h 10760"/>
                  <a:gd name="connsiteX56" fmla="*/ 4861 w 10000"/>
                  <a:gd name="connsiteY56" fmla="*/ 1091 h 10760"/>
                  <a:gd name="connsiteX57" fmla="*/ 4927 w 10000"/>
                  <a:gd name="connsiteY57" fmla="*/ 1196 h 10760"/>
                  <a:gd name="connsiteX58" fmla="*/ 5143 w 10000"/>
                  <a:gd name="connsiteY58" fmla="*/ 1300 h 10760"/>
                  <a:gd name="connsiteX59" fmla="*/ 5584 w 10000"/>
                  <a:gd name="connsiteY59" fmla="*/ 1256 h 10760"/>
                  <a:gd name="connsiteX60" fmla="*/ 5634 w 10000"/>
                  <a:gd name="connsiteY60" fmla="*/ 1745 h 10760"/>
                  <a:gd name="connsiteX61" fmla="*/ 5915 w 10000"/>
                  <a:gd name="connsiteY61" fmla="*/ 1596 h 10760"/>
                  <a:gd name="connsiteX62" fmla="*/ 6103 w 10000"/>
                  <a:gd name="connsiteY62" fmla="*/ 1924 h 10760"/>
                  <a:gd name="connsiteX63" fmla="*/ 5681 w 10000"/>
                  <a:gd name="connsiteY63" fmla="*/ 2163 h 10760"/>
                  <a:gd name="connsiteX64" fmla="*/ 6009 w 10000"/>
                  <a:gd name="connsiteY64" fmla="*/ 2282 h 10760"/>
                  <a:gd name="connsiteX65" fmla="*/ 5915 w 10000"/>
                  <a:gd name="connsiteY65" fmla="*/ 2700 h 10760"/>
                  <a:gd name="connsiteX66" fmla="*/ 6810 w 10000"/>
                  <a:gd name="connsiteY66" fmla="*/ 3130 h 10760"/>
                  <a:gd name="connsiteX67" fmla="*/ 5423 w 10000"/>
                  <a:gd name="connsiteY67" fmla="*/ 3332 h 10760"/>
                  <a:gd name="connsiteX68" fmla="*/ 5676 w 10000"/>
                  <a:gd name="connsiteY68" fmla="*/ 3764 h 10760"/>
                  <a:gd name="connsiteX69" fmla="*/ 6103 w 10000"/>
                  <a:gd name="connsiteY69" fmla="*/ 3715 h 10760"/>
                  <a:gd name="connsiteX70" fmla="*/ 5634 w 10000"/>
                  <a:gd name="connsiteY70" fmla="*/ 3805 h 10760"/>
                  <a:gd name="connsiteX71" fmla="*/ 5966 w 10000"/>
                  <a:gd name="connsiteY71" fmla="*/ 3949 h 10760"/>
                  <a:gd name="connsiteX72" fmla="*/ 5867 w 10000"/>
                  <a:gd name="connsiteY72" fmla="*/ 4185 h 10760"/>
                  <a:gd name="connsiteX73" fmla="*/ 6150 w 10000"/>
                  <a:gd name="connsiteY73" fmla="*/ 4909 h 10760"/>
                  <a:gd name="connsiteX74" fmla="*/ 5540 w 10000"/>
                  <a:gd name="connsiteY74" fmla="*/ 4939 h 10760"/>
                  <a:gd name="connsiteX75" fmla="*/ 5540 w 10000"/>
                  <a:gd name="connsiteY75" fmla="*/ 5357 h 10760"/>
                  <a:gd name="connsiteX76" fmla="*/ 4601 w 10000"/>
                  <a:gd name="connsiteY76" fmla="*/ 5775 h 10760"/>
                  <a:gd name="connsiteX77" fmla="*/ 4883 w 10000"/>
                  <a:gd name="connsiteY77" fmla="*/ 6163 h 10760"/>
                  <a:gd name="connsiteX78" fmla="*/ 4648 w 10000"/>
                  <a:gd name="connsiteY78" fmla="*/ 6521 h 10760"/>
                  <a:gd name="connsiteX79" fmla="*/ 5446 w 10000"/>
                  <a:gd name="connsiteY79" fmla="*/ 7208 h 10760"/>
                  <a:gd name="connsiteX80" fmla="*/ 6573 w 10000"/>
                  <a:gd name="connsiteY80" fmla="*/ 7208 h 10760"/>
                  <a:gd name="connsiteX81" fmla="*/ 7230 w 10000"/>
                  <a:gd name="connsiteY81" fmla="*/ 7088 h 10760"/>
                  <a:gd name="connsiteX82" fmla="*/ 7793 w 10000"/>
                  <a:gd name="connsiteY82" fmla="*/ 7238 h 10760"/>
                  <a:gd name="connsiteX83" fmla="*/ 8263 w 10000"/>
                  <a:gd name="connsiteY83" fmla="*/ 7626 h 10760"/>
                  <a:gd name="connsiteX84" fmla="*/ 8638 w 10000"/>
                  <a:gd name="connsiteY84" fmla="*/ 8372 h 10760"/>
                  <a:gd name="connsiteX85" fmla="*/ 9014 w 10000"/>
                  <a:gd name="connsiteY85" fmla="*/ 8342 h 10760"/>
                  <a:gd name="connsiteX86" fmla="*/ 10000 w 10000"/>
                  <a:gd name="connsiteY86" fmla="*/ 9088 h 10760"/>
                  <a:gd name="connsiteX87" fmla="*/ 8826 w 10000"/>
                  <a:gd name="connsiteY87" fmla="*/ 9894 h 10760"/>
                  <a:gd name="connsiteX88" fmla="*/ 9296 w 10000"/>
                  <a:gd name="connsiteY88" fmla="*/ 10491 h 10760"/>
                  <a:gd name="connsiteX89" fmla="*/ 9108 w 10000"/>
                  <a:gd name="connsiteY89" fmla="*/ 10730 h 10760"/>
                  <a:gd name="connsiteX90" fmla="*/ 8826 w 10000"/>
                  <a:gd name="connsiteY90" fmla="*/ 10491 h 10760"/>
                  <a:gd name="connsiteX91" fmla="*/ 6948 w 10000"/>
                  <a:gd name="connsiteY91" fmla="*/ 10461 h 10760"/>
                  <a:gd name="connsiteX92" fmla="*/ 6620 w 10000"/>
                  <a:gd name="connsiteY92" fmla="*/ 10760 h 10760"/>
                  <a:gd name="connsiteX93" fmla="*/ 6056 w 10000"/>
                  <a:gd name="connsiteY93" fmla="*/ 10730 h 10760"/>
                  <a:gd name="connsiteX0" fmla="*/ 6056 w 10000"/>
                  <a:gd name="connsiteY0" fmla="*/ 10730 h 10760"/>
                  <a:gd name="connsiteX1" fmla="*/ 6150 w 10000"/>
                  <a:gd name="connsiteY1" fmla="*/ 9894 h 10760"/>
                  <a:gd name="connsiteX2" fmla="*/ 6432 w 10000"/>
                  <a:gd name="connsiteY2" fmla="*/ 9088 h 10760"/>
                  <a:gd name="connsiteX3" fmla="*/ 5634 w 10000"/>
                  <a:gd name="connsiteY3" fmla="*/ 8909 h 10760"/>
                  <a:gd name="connsiteX4" fmla="*/ 5399 w 10000"/>
                  <a:gd name="connsiteY4" fmla="*/ 8730 h 10760"/>
                  <a:gd name="connsiteX5" fmla="*/ 5023 w 10000"/>
                  <a:gd name="connsiteY5" fmla="*/ 8820 h 10760"/>
                  <a:gd name="connsiteX6" fmla="*/ 4695 w 10000"/>
                  <a:gd name="connsiteY6" fmla="*/ 8253 h 10760"/>
                  <a:gd name="connsiteX7" fmla="*/ 4131 w 10000"/>
                  <a:gd name="connsiteY7" fmla="*/ 7894 h 10760"/>
                  <a:gd name="connsiteX8" fmla="*/ 3709 w 10000"/>
                  <a:gd name="connsiteY8" fmla="*/ 7924 h 10760"/>
                  <a:gd name="connsiteX9" fmla="*/ 3803 w 10000"/>
                  <a:gd name="connsiteY9" fmla="*/ 8103 h 10760"/>
                  <a:gd name="connsiteX10" fmla="*/ 3333 w 10000"/>
                  <a:gd name="connsiteY10" fmla="*/ 8133 h 10760"/>
                  <a:gd name="connsiteX11" fmla="*/ 3286 w 10000"/>
                  <a:gd name="connsiteY11" fmla="*/ 7447 h 10760"/>
                  <a:gd name="connsiteX12" fmla="*/ 2535 w 10000"/>
                  <a:gd name="connsiteY12" fmla="*/ 7417 h 10760"/>
                  <a:gd name="connsiteX13" fmla="*/ 2629 w 10000"/>
                  <a:gd name="connsiteY13" fmla="*/ 7118 h 10760"/>
                  <a:gd name="connsiteX14" fmla="*/ 2300 w 10000"/>
                  <a:gd name="connsiteY14" fmla="*/ 7029 h 10760"/>
                  <a:gd name="connsiteX15" fmla="*/ 2113 w 10000"/>
                  <a:gd name="connsiteY15" fmla="*/ 6521 h 10760"/>
                  <a:gd name="connsiteX16" fmla="*/ 2441 w 10000"/>
                  <a:gd name="connsiteY16" fmla="*/ 6372 h 10760"/>
                  <a:gd name="connsiteX17" fmla="*/ 2911 w 10000"/>
                  <a:gd name="connsiteY17" fmla="*/ 5984 h 10760"/>
                  <a:gd name="connsiteX18" fmla="*/ 2629 w 10000"/>
                  <a:gd name="connsiteY18" fmla="*/ 5775 h 10760"/>
                  <a:gd name="connsiteX19" fmla="*/ 3192 w 10000"/>
                  <a:gd name="connsiteY19" fmla="*/ 5447 h 10760"/>
                  <a:gd name="connsiteX20" fmla="*/ 2629 w 10000"/>
                  <a:gd name="connsiteY20" fmla="*/ 5447 h 10760"/>
                  <a:gd name="connsiteX21" fmla="*/ 2629 w 10000"/>
                  <a:gd name="connsiteY21" fmla="*/ 5088 h 10760"/>
                  <a:gd name="connsiteX22" fmla="*/ 2817 w 10000"/>
                  <a:gd name="connsiteY22" fmla="*/ 4521 h 10760"/>
                  <a:gd name="connsiteX23" fmla="*/ 2582 w 10000"/>
                  <a:gd name="connsiteY23" fmla="*/ 4044 h 10760"/>
                  <a:gd name="connsiteX24" fmla="*/ 3288 w 10000"/>
                  <a:gd name="connsiteY24" fmla="*/ 3532 h 10760"/>
                  <a:gd name="connsiteX25" fmla="*/ 2890 w 10000"/>
                  <a:gd name="connsiteY25" fmla="*/ 3342 h 10760"/>
                  <a:gd name="connsiteX26" fmla="*/ 2620 w 10000"/>
                  <a:gd name="connsiteY26" fmla="*/ 3260 h 10760"/>
                  <a:gd name="connsiteX27" fmla="*/ 1925 w 10000"/>
                  <a:gd name="connsiteY27" fmla="*/ 3357 h 10760"/>
                  <a:gd name="connsiteX28" fmla="*/ 1687 w 10000"/>
                  <a:gd name="connsiteY28" fmla="*/ 3336 h 10760"/>
                  <a:gd name="connsiteX29" fmla="*/ 1315 w 10000"/>
                  <a:gd name="connsiteY29" fmla="*/ 3118 h 10760"/>
                  <a:gd name="connsiteX30" fmla="*/ 939 w 10000"/>
                  <a:gd name="connsiteY30" fmla="*/ 2939 h 10760"/>
                  <a:gd name="connsiteX31" fmla="*/ 169 w 10000"/>
                  <a:gd name="connsiteY31" fmla="*/ 2950 h 10760"/>
                  <a:gd name="connsiteX32" fmla="*/ 798 w 10000"/>
                  <a:gd name="connsiteY32" fmla="*/ 2611 h 10760"/>
                  <a:gd name="connsiteX33" fmla="*/ 188 w 10000"/>
                  <a:gd name="connsiteY33" fmla="*/ 2820 h 10760"/>
                  <a:gd name="connsiteX34" fmla="*/ 0 w 10000"/>
                  <a:gd name="connsiteY34" fmla="*/ 2790 h 10760"/>
                  <a:gd name="connsiteX35" fmla="*/ 751 w 10000"/>
                  <a:gd name="connsiteY35" fmla="*/ 2461 h 10760"/>
                  <a:gd name="connsiteX36" fmla="*/ 986 w 10000"/>
                  <a:gd name="connsiteY36" fmla="*/ 2461 h 10760"/>
                  <a:gd name="connsiteX37" fmla="*/ 1784 w 10000"/>
                  <a:gd name="connsiteY37" fmla="*/ 2461 h 10760"/>
                  <a:gd name="connsiteX38" fmla="*/ 1033 w 10000"/>
                  <a:gd name="connsiteY38" fmla="*/ 2521 h 10760"/>
                  <a:gd name="connsiteX39" fmla="*/ 986 w 10000"/>
                  <a:gd name="connsiteY39" fmla="*/ 2611 h 10760"/>
                  <a:gd name="connsiteX40" fmla="*/ 1878 w 10000"/>
                  <a:gd name="connsiteY40" fmla="*/ 2581 h 10760"/>
                  <a:gd name="connsiteX41" fmla="*/ 2066 w 10000"/>
                  <a:gd name="connsiteY41" fmla="*/ 2820 h 10760"/>
                  <a:gd name="connsiteX42" fmla="*/ 1854 w 10000"/>
                  <a:gd name="connsiteY42" fmla="*/ 2178 h 10760"/>
                  <a:gd name="connsiteX43" fmla="*/ 2180 w 10000"/>
                  <a:gd name="connsiteY43" fmla="*/ 1886 h 10760"/>
                  <a:gd name="connsiteX44" fmla="*/ 3146 w 10000"/>
                  <a:gd name="connsiteY44" fmla="*/ 2073 h 10760"/>
                  <a:gd name="connsiteX45" fmla="*/ 3005 w 10000"/>
                  <a:gd name="connsiteY45" fmla="*/ 1805 h 10760"/>
                  <a:gd name="connsiteX46" fmla="*/ 2723 w 10000"/>
                  <a:gd name="connsiteY46" fmla="*/ 1835 h 10760"/>
                  <a:gd name="connsiteX47" fmla="*/ 2535 w 10000"/>
                  <a:gd name="connsiteY47" fmla="*/ 1596 h 10760"/>
                  <a:gd name="connsiteX48" fmla="*/ 2518 w 10000"/>
                  <a:gd name="connsiteY48" fmla="*/ 1359 h 10760"/>
                  <a:gd name="connsiteX49" fmla="*/ 2566 w 10000"/>
                  <a:gd name="connsiteY49" fmla="*/ 1009 h 10760"/>
                  <a:gd name="connsiteX50" fmla="*/ 2300 w 10000"/>
                  <a:gd name="connsiteY50" fmla="*/ 1059 h 10760"/>
                  <a:gd name="connsiteX51" fmla="*/ 2254 w 10000"/>
                  <a:gd name="connsiteY51" fmla="*/ 879 h 10760"/>
                  <a:gd name="connsiteX52" fmla="*/ 2369 w 10000"/>
                  <a:gd name="connsiteY52" fmla="*/ 580 h 10760"/>
                  <a:gd name="connsiteX53" fmla="*/ 2267 w 10000"/>
                  <a:gd name="connsiteY53" fmla="*/ 0 h 10760"/>
                  <a:gd name="connsiteX54" fmla="*/ 3565 w 10000"/>
                  <a:gd name="connsiteY54" fmla="*/ 195 h 10760"/>
                  <a:gd name="connsiteX55" fmla="*/ 4601 w 10000"/>
                  <a:gd name="connsiteY55" fmla="*/ 1088 h 10760"/>
                  <a:gd name="connsiteX56" fmla="*/ 4861 w 10000"/>
                  <a:gd name="connsiteY56" fmla="*/ 1091 h 10760"/>
                  <a:gd name="connsiteX57" fmla="*/ 4927 w 10000"/>
                  <a:gd name="connsiteY57" fmla="*/ 1196 h 10760"/>
                  <a:gd name="connsiteX58" fmla="*/ 5143 w 10000"/>
                  <a:gd name="connsiteY58" fmla="*/ 1300 h 10760"/>
                  <a:gd name="connsiteX59" fmla="*/ 5584 w 10000"/>
                  <a:gd name="connsiteY59" fmla="*/ 1256 h 10760"/>
                  <a:gd name="connsiteX60" fmla="*/ 5634 w 10000"/>
                  <a:gd name="connsiteY60" fmla="*/ 1745 h 10760"/>
                  <a:gd name="connsiteX61" fmla="*/ 5915 w 10000"/>
                  <a:gd name="connsiteY61" fmla="*/ 1596 h 10760"/>
                  <a:gd name="connsiteX62" fmla="*/ 6103 w 10000"/>
                  <a:gd name="connsiteY62" fmla="*/ 1924 h 10760"/>
                  <a:gd name="connsiteX63" fmla="*/ 5681 w 10000"/>
                  <a:gd name="connsiteY63" fmla="*/ 2163 h 10760"/>
                  <a:gd name="connsiteX64" fmla="*/ 6009 w 10000"/>
                  <a:gd name="connsiteY64" fmla="*/ 2282 h 10760"/>
                  <a:gd name="connsiteX65" fmla="*/ 5915 w 10000"/>
                  <a:gd name="connsiteY65" fmla="*/ 2700 h 10760"/>
                  <a:gd name="connsiteX66" fmla="*/ 6810 w 10000"/>
                  <a:gd name="connsiteY66" fmla="*/ 3130 h 10760"/>
                  <a:gd name="connsiteX67" fmla="*/ 5423 w 10000"/>
                  <a:gd name="connsiteY67" fmla="*/ 3332 h 10760"/>
                  <a:gd name="connsiteX68" fmla="*/ 5676 w 10000"/>
                  <a:gd name="connsiteY68" fmla="*/ 3764 h 10760"/>
                  <a:gd name="connsiteX69" fmla="*/ 6103 w 10000"/>
                  <a:gd name="connsiteY69" fmla="*/ 3715 h 10760"/>
                  <a:gd name="connsiteX70" fmla="*/ 5634 w 10000"/>
                  <a:gd name="connsiteY70" fmla="*/ 3805 h 10760"/>
                  <a:gd name="connsiteX71" fmla="*/ 5966 w 10000"/>
                  <a:gd name="connsiteY71" fmla="*/ 3949 h 10760"/>
                  <a:gd name="connsiteX72" fmla="*/ 5867 w 10000"/>
                  <a:gd name="connsiteY72" fmla="*/ 4185 h 10760"/>
                  <a:gd name="connsiteX73" fmla="*/ 6150 w 10000"/>
                  <a:gd name="connsiteY73" fmla="*/ 4909 h 10760"/>
                  <a:gd name="connsiteX74" fmla="*/ 5540 w 10000"/>
                  <a:gd name="connsiteY74" fmla="*/ 4939 h 10760"/>
                  <a:gd name="connsiteX75" fmla="*/ 5540 w 10000"/>
                  <a:gd name="connsiteY75" fmla="*/ 5357 h 10760"/>
                  <a:gd name="connsiteX76" fmla="*/ 4601 w 10000"/>
                  <a:gd name="connsiteY76" fmla="*/ 5775 h 10760"/>
                  <a:gd name="connsiteX77" fmla="*/ 4883 w 10000"/>
                  <a:gd name="connsiteY77" fmla="*/ 6163 h 10760"/>
                  <a:gd name="connsiteX78" fmla="*/ 4648 w 10000"/>
                  <a:gd name="connsiteY78" fmla="*/ 6521 h 10760"/>
                  <a:gd name="connsiteX79" fmla="*/ 5446 w 10000"/>
                  <a:gd name="connsiteY79" fmla="*/ 7208 h 10760"/>
                  <a:gd name="connsiteX80" fmla="*/ 6573 w 10000"/>
                  <a:gd name="connsiteY80" fmla="*/ 7208 h 10760"/>
                  <a:gd name="connsiteX81" fmla="*/ 7230 w 10000"/>
                  <a:gd name="connsiteY81" fmla="*/ 7088 h 10760"/>
                  <a:gd name="connsiteX82" fmla="*/ 7793 w 10000"/>
                  <a:gd name="connsiteY82" fmla="*/ 7238 h 10760"/>
                  <a:gd name="connsiteX83" fmla="*/ 8263 w 10000"/>
                  <a:gd name="connsiteY83" fmla="*/ 7626 h 10760"/>
                  <a:gd name="connsiteX84" fmla="*/ 8638 w 10000"/>
                  <a:gd name="connsiteY84" fmla="*/ 8372 h 10760"/>
                  <a:gd name="connsiteX85" fmla="*/ 9014 w 10000"/>
                  <a:gd name="connsiteY85" fmla="*/ 8342 h 10760"/>
                  <a:gd name="connsiteX86" fmla="*/ 10000 w 10000"/>
                  <a:gd name="connsiteY86" fmla="*/ 9088 h 10760"/>
                  <a:gd name="connsiteX87" fmla="*/ 8826 w 10000"/>
                  <a:gd name="connsiteY87" fmla="*/ 9894 h 10760"/>
                  <a:gd name="connsiteX88" fmla="*/ 9296 w 10000"/>
                  <a:gd name="connsiteY88" fmla="*/ 10491 h 10760"/>
                  <a:gd name="connsiteX89" fmla="*/ 9108 w 10000"/>
                  <a:gd name="connsiteY89" fmla="*/ 10730 h 10760"/>
                  <a:gd name="connsiteX90" fmla="*/ 8826 w 10000"/>
                  <a:gd name="connsiteY90" fmla="*/ 10491 h 10760"/>
                  <a:gd name="connsiteX91" fmla="*/ 6948 w 10000"/>
                  <a:gd name="connsiteY91" fmla="*/ 10461 h 10760"/>
                  <a:gd name="connsiteX92" fmla="*/ 6620 w 10000"/>
                  <a:gd name="connsiteY92" fmla="*/ 10760 h 10760"/>
                  <a:gd name="connsiteX93" fmla="*/ 6056 w 10000"/>
                  <a:gd name="connsiteY93" fmla="*/ 10730 h 10760"/>
                  <a:gd name="connsiteX0" fmla="*/ 6056 w 10000"/>
                  <a:gd name="connsiteY0" fmla="*/ 10730 h 10760"/>
                  <a:gd name="connsiteX1" fmla="*/ 6150 w 10000"/>
                  <a:gd name="connsiteY1" fmla="*/ 9894 h 10760"/>
                  <a:gd name="connsiteX2" fmla="*/ 6432 w 10000"/>
                  <a:gd name="connsiteY2" fmla="*/ 9088 h 10760"/>
                  <a:gd name="connsiteX3" fmla="*/ 5634 w 10000"/>
                  <a:gd name="connsiteY3" fmla="*/ 8909 h 10760"/>
                  <a:gd name="connsiteX4" fmla="*/ 5399 w 10000"/>
                  <a:gd name="connsiteY4" fmla="*/ 8730 h 10760"/>
                  <a:gd name="connsiteX5" fmla="*/ 5023 w 10000"/>
                  <a:gd name="connsiteY5" fmla="*/ 8820 h 10760"/>
                  <a:gd name="connsiteX6" fmla="*/ 4695 w 10000"/>
                  <a:gd name="connsiteY6" fmla="*/ 8253 h 10760"/>
                  <a:gd name="connsiteX7" fmla="*/ 4131 w 10000"/>
                  <a:gd name="connsiteY7" fmla="*/ 7894 h 10760"/>
                  <a:gd name="connsiteX8" fmla="*/ 3709 w 10000"/>
                  <a:gd name="connsiteY8" fmla="*/ 7924 h 10760"/>
                  <a:gd name="connsiteX9" fmla="*/ 3803 w 10000"/>
                  <a:gd name="connsiteY9" fmla="*/ 8103 h 10760"/>
                  <a:gd name="connsiteX10" fmla="*/ 3333 w 10000"/>
                  <a:gd name="connsiteY10" fmla="*/ 8133 h 10760"/>
                  <a:gd name="connsiteX11" fmla="*/ 3286 w 10000"/>
                  <a:gd name="connsiteY11" fmla="*/ 7447 h 10760"/>
                  <a:gd name="connsiteX12" fmla="*/ 2535 w 10000"/>
                  <a:gd name="connsiteY12" fmla="*/ 7417 h 10760"/>
                  <a:gd name="connsiteX13" fmla="*/ 2629 w 10000"/>
                  <a:gd name="connsiteY13" fmla="*/ 7118 h 10760"/>
                  <a:gd name="connsiteX14" fmla="*/ 2300 w 10000"/>
                  <a:gd name="connsiteY14" fmla="*/ 7029 h 10760"/>
                  <a:gd name="connsiteX15" fmla="*/ 2113 w 10000"/>
                  <a:gd name="connsiteY15" fmla="*/ 6521 h 10760"/>
                  <a:gd name="connsiteX16" fmla="*/ 2441 w 10000"/>
                  <a:gd name="connsiteY16" fmla="*/ 6372 h 10760"/>
                  <a:gd name="connsiteX17" fmla="*/ 2911 w 10000"/>
                  <a:gd name="connsiteY17" fmla="*/ 5984 h 10760"/>
                  <a:gd name="connsiteX18" fmla="*/ 2629 w 10000"/>
                  <a:gd name="connsiteY18" fmla="*/ 5775 h 10760"/>
                  <a:gd name="connsiteX19" fmla="*/ 3192 w 10000"/>
                  <a:gd name="connsiteY19" fmla="*/ 5447 h 10760"/>
                  <a:gd name="connsiteX20" fmla="*/ 2629 w 10000"/>
                  <a:gd name="connsiteY20" fmla="*/ 5447 h 10760"/>
                  <a:gd name="connsiteX21" fmla="*/ 2629 w 10000"/>
                  <a:gd name="connsiteY21" fmla="*/ 5088 h 10760"/>
                  <a:gd name="connsiteX22" fmla="*/ 2817 w 10000"/>
                  <a:gd name="connsiteY22" fmla="*/ 4521 h 10760"/>
                  <a:gd name="connsiteX23" fmla="*/ 2582 w 10000"/>
                  <a:gd name="connsiteY23" fmla="*/ 4044 h 10760"/>
                  <a:gd name="connsiteX24" fmla="*/ 3288 w 10000"/>
                  <a:gd name="connsiteY24" fmla="*/ 3532 h 10760"/>
                  <a:gd name="connsiteX25" fmla="*/ 2890 w 10000"/>
                  <a:gd name="connsiteY25" fmla="*/ 3342 h 10760"/>
                  <a:gd name="connsiteX26" fmla="*/ 2620 w 10000"/>
                  <a:gd name="connsiteY26" fmla="*/ 3260 h 10760"/>
                  <a:gd name="connsiteX27" fmla="*/ 1925 w 10000"/>
                  <a:gd name="connsiteY27" fmla="*/ 3357 h 10760"/>
                  <a:gd name="connsiteX28" fmla="*/ 1687 w 10000"/>
                  <a:gd name="connsiteY28" fmla="*/ 3336 h 10760"/>
                  <a:gd name="connsiteX29" fmla="*/ 1315 w 10000"/>
                  <a:gd name="connsiteY29" fmla="*/ 3118 h 10760"/>
                  <a:gd name="connsiteX30" fmla="*/ 939 w 10000"/>
                  <a:gd name="connsiteY30" fmla="*/ 2939 h 10760"/>
                  <a:gd name="connsiteX31" fmla="*/ 169 w 10000"/>
                  <a:gd name="connsiteY31" fmla="*/ 2950 h 10760"/>
                  <a:gd name="connsiteX32" fmla="*/ 135 w 10000"/>
                  <a:gd name="connsiteY32" fmla="*/ 2289 h 10760"/>
                  <a:gd name="connsiteX33" fmla="*/ 188 w 10000"/>
                  <a:gd name="connsiteY33" fmla="*/ 2820 h 10760"/>
                  <a:gd name="connsiteX34" fmla="*/ 0 w 10000"/>
                  <a:gd name="connsiteY34" fmla="*/ 2790 h 10760"/>
                  <a:gd name="connsiteX35" fmla="*/ 751 w 10000"/>
                  <a:gd name="connsiteY35" fmla="*/ 2461 h 10760"/>
                  <a:gd name="connsiteX36" fmla="*/ 986 w 10000"/>
                  <a:gd name="connsiteY36" fmla="*/ 2461 h 10760"/>
                  <a:gd name="connsiteX37" fmla="*/ 1784 w 10000"/>
                  <a:gd name="connsiteY37" fmla="*/ 2461 h 10760"/>
                  <a:gd name="connsiteX38" fmla="*/ 1033 w 10000"/>
                  <a:gd name="connsiteY38" fmla="*/ 2521 h 10760"/>
                  <a:gd name="connsiteX39" fmla="*/ 986 w 10000"/>
                  <a:gd name="connsiteY39" fmla="*/ 2611 h 10760"/>
                  <a:gd name="connsiteX40" fmla="*/ 1878 w 10000"/>
                  <a:gd name="connsiteY40" fmla="*/ 2581 h 10760"/>
                  <a:gd name="connsiteX41" fmla="*/ 2066 w 10000"/>
                  <a:gd name="connsiteY41" fmla="*/ 2820 h 10760"/>
                  <a:gd name="connsiteX42" fmla="*/ 1854 w 10000"/>
                  <a:gd name="connsiteY42" fmla="*/ 2178 h 10760"/>
                  <a:gd name="connsiteX43" fmla="*/ 2180 w 10000"/>
                  <a:gd name="connsiteY43" fmla="*/ 1886 h 10760"/>
                  <a:gd name="connsiteX44" fmla="*/ 3146 w 10000"/>
                  <a:gd name="connsiteY44" fmla="*/ 2073 h 10760"/>
                  <a:gd name="connsiteX45" fmla="*/ 3005 w 10000"/>
                  <a:gd name="connsiteY45" fmla="*/ 1805 h 10760"/>
                  <a:gd name="connsiteX46" fmla="*/ 2723 w 10000"/>
                  <a:gd name="connsiteY46" fmla="*/ 1835 h 10760"/>
                  <a:gd name="connsiteX47" fmla="*/ 2535 w 10000"/>
                  <a:gd name="connsiteY47" fmla="*/ 1596 h 10760"/>
                  <a:gd name="connsiteX48" fmla="*/ 2518 w 10000"/>
                  <a:gd name="connsiteY48" fmla="*/ 1359 h 10760"/>
                  <a:gd name="connsiteX49" fmla="*/ 2566 w 10000"/>
                  <a:gd name="connsiteY49" fmla="*/ 1009 h 10760"/>
                  <a:gd name="connsiteX50" fmla="*/ 2300 w 10000"/>
                  <a:gd name="connsiteY50" fmla="*/ 1059 h 10760"/>
                  <a:gd name="connsiteX51" fmla="*/ 2254 w 10000"/>
                  <a:gd name="connsiteY51" fmla="*/ 879 h 10760"/>
                  <a:gd name="connsiteX52" fmla="*/ 2369 w 10000"/>
                  <a:gd name="connsiteY52" fmla="*/ 580 h 10760"/>
                  <a:gd name="connsiteX53" fmla="*/ 2267 w 10000"/>
                  <a:gd name="connsiteY53" fmla="*/ 0 h 10760"/>
                  <a:gd name="connsiteX54" fmla="*/ 3565 w 10000"/>
                  <a:gd name="connsiteY54" fmla="*/ 195 h 10760"/>
                  <a:gd name="connsiteX55" fmla="*/ 4601 w 10000"/>
                  <a:gd name="connsiteY55" fmla="*/ 1088 h 10760"/>
                  <a:gd name="connsiteX56" fmla="*/ 4861 w 10000"/>
                  <a:gd name="connsiteY56" fmla="*/ 1091 h 10760"/>
                  <a:gd name="connsiteX57" fmla="*/ 4927 w 10000"/>
                  <a:gd name="connsiteY57" fmla="*/ 1196 h 10760"/>
                  <a:gd name="connsiteX58" fmla="*/ 5143 w 10000"/>
                  <a:gd name="connsiteY58" fmla="*/ 1300 h 10760"/>
                  <a:gd name="connsiteX59" fmla="*/ 5584 w 10000"/>
                  <a:gd name="connsiteY59" fmla="*/ 1256 h 10760"/>
                  <a:gd name="connsiteX60" fmla="*/ 5634 w 10000"/>
                  <a:gd name="connsiteY60" fmla="*/ 1745 h 10760"/>
                  <a:gd name="connsiteX61" fmla="*/ 5915 w 10000"/>
                  <a:gd name="connsiteY61" fmla="*/ 1596 h 10760"/>
                  <a:gd name="connsiteX62" fmla="*/ 6103 w 10000"/>
                  <a:gd name="connsiteY62" fmla="*/ 1924 h 10760"/>
                  <a:gd name="connsiteX63" fmla="*/ 5681 w 10000"/>
                  <a:gd name="connsiteY63" fmla="*/ 2163 h 10760"/>
                  <a:gd name="connsiteX64" fmla="*/ 6009 w 10000"/>
                  <a:gd name="connsiteY64" fmla="*/ 2282 h 10760"/>
                  <a:gd name="connsiteX65" fmla="*/ 5915 w 10000"/>
                  <a:gd name="connsiteY65" fmla="*/ 2700 h 10760"/>
                  <a:gd name="connsiteX66" fmla="*/ 6810 w 10000"/>
                  <a:gd name="connsiteY66" fmla="*/ 3130 h 10760"/>
                  <a:gd name="connsiteX67" fmla="*/ 5423 w 10000"/>
                  <a:gd name="connsiteY67" fmla="*/ 3332 h 10760"/>
                  <a:gd name="connsiteX68" fmla="*/ 5676 w 10000"/>
                  <a:gd name="connsiteY68" fmla="*/ 3764 h 10760"/>
                  <a:gd name="connsiteX69" fmla="*/ 6103 w 10000"/>
                  <a:gd name="connsiteY69" fmla="*/ 3715 h 10760"/>
                  <a:gd name="connsiteX70" fmla="*/ 5634 w 10000"/>
                  <a:gd name="connsiteY70" fmla="*/ 3805 h 10760"/>
                  <a:gd name="connsiteX71" fmla="*/ 5966 w 10000"/>
                  <a:gd name="connsiteY71" fmla="*/ 3949 h 10760"/>
                  <a:gd name="connsiteX72" fmla="*/ 5867 w 10000"/>
                  <a:gd name="connsiteY72" fmla="*/ 4185 h 10760"/>
                  <a:gd name="connsiteX73" fmla="*/ 6150 w 10000"/>
                  <a:gd name="connsiteY73" fmla="*/ 4909 h 10760"/>
                  <a:gd name="connsiteX74" fmla="*/ 5540 w 10000"/>
                  <a:gd name="connsiteY74" fmla="*/ 4939 h 10760"/>
                  <a:gd name="connsiteX75" fmla="*/ 5540 w 10000"/>
                  <a:gd name="connsiteY75" fmla="*/ 5357 h 10760"/>
                  <a:gd name="connsiteX76" fmla="*/ 4601 w 10000"/>
                  <a:gd name="connsiteY76" fmla="*/ 5775 h 10760"/>
                  <a:gd name="connsiteX77" fmla="*/ 4883 w 10000"/>
                  <a:gd name="connsiteY77" fmla="*/ 6163 h 10760"/>
                  <a:gd name="connsiteX78" fmla="*/ 4648 w 10000"/>
                  <a:gd name="connsiteY78" fmla="*/ 6521 h 10760"/>
                  <a:gd name="connsiteX79" fmla="*/ 5446 w 10000"/>
                  <a:gd name="connsiteY79" fmla="*/ 7208 h 10760"/>
                  <a:gd name="connsiteX80" fmla="*/ 6573 w 10000"/>
                  <a:gd name="connsiteY80" fmla="*/ 7208 h 10760"/>
                  <a:gd name="connsiteX81" fmla="*/ 7230 w 10000"/>
                  <a:gd name="connsiteY81" fmla="*/ 7088 h 10760"/>
                  <a:gd name="connsiteX82" fmla="*/ 7793 w 10000"/>
                  <a:gd name="connsiteY82" fmla="*/ 7238 h 10760"/>
                  <a:gd name="connsiteX83" fmla="*/ 8263 w 10000"/>
                  <a:gd name="connsiteY83" fmla="*/ 7626 h 10760"/>
                  <a:gd name="connsiteX84" fmla="*/ 8638 w 10000"/>
                  <a:gd name="connsiteY84" fmla="*/ 8372 h 10760"/>
                  <a:gd name="connsiteX85" fmla="*/ 9014 w 10000"/>
                  <a:gd name="connsiteY85" fmla="*/ 8342 h 10760"/>
                  <a:gd name="connsiteX86" fmla="*/ 10000 w 10000"/>
                  <a:gd name="connsiteY86" fmla="*/ 9088 h 10760"/>
                  <a:gd name="connsiteX87" fmla="*/ 8826 w 10000"/>
                  <a:gd name="connsiteY87" fmla="*/ 9894 h 10760"/>
                  <a:gd name="connsiteX88" fmla="*/ 9296 w 10000"/>
                  <a:gd name="connsiteY88" fmla="*/ 10491 h 10760"/>
                  <a:gd name="connsiteX89" fmla="*/ 9108 w 10000"/>
                  <a:gd name="connsiteY89" fmla="*/ 10730 h 10760"/>
                  <a:gd name="connsiteX90" fmla="*/ 8826 w 10000"/>
                  <a:gd name="connsiteY90" fmla="*/ 10491 h 10760"/>
                  <a:gd name="connsiteX91" fmla="*/ 6948 w 10000"/>
                  <a:gd name="connsiteY91" fmla="*/ 10461 h 10760"/>
                  <a:gd name="connsiteX92" fmla="*/ 6620 w 10000"/>
                  <a:gd name="connsiteY92" fmla="*/ 10760 h 10760"/>
                  <a:gd name="connsiteX93" fmla="*/ 6056 w 10000"/>
                  <a:gd name="connsiteY93" fmla="*/ 10730 h 10760"/>
                  <a:gd name="connsiteX0" fmla="*/ 6056 w 10000"/>
                  <a:gd name="connsiteY0" fmla="*/ 10730 h 10760"/>
                  <a:gd name="connsiteX1" fmla="*/ 6150 w 10000"/>
                  <a:gd name="connsiteY1" fmla="*/ 9894 h 10760"/>
                  <a:gd name="connsiteX2" fmla="*/ 6432 w 10000"/>
                  <a:gd name="connsiteY2" fmla="*/ 9088 h 10760"/>
                  <a:gd name="connsiteX3" fmla="*/ 5634 w 10000"/>
                  <a:gd name="connsiteY3" fmla="*/ 8909 h 10760"/>
                  <a:gd name="connsiteX4" fmla="*/ 5399 w 10000"/>
                  <a:gd name="connsiteY4" fmla="*/ 8730 h 10760"/>
                  <a:gd name="connsiteX5" fmla="*/ 5023 w 10000"/>
                  <a:gd name="connsiteY5" fmla="*/ 8820 h 10760"/>
                  <a:gd name="connsiteX6" fmla="*/ 4695 w 10000"/>
                  <a:gd name="connsiteY6" fmla="*/ 8253 h 10760"/>
                  <a:gd name="connsiteX7" fmla="*/ 4131 w 10000"/>
                  <a:gd name="connsiteY7" fmla="*/ 7894 h 10760"/>
                  <a:gd name="connsiteX8" fmla="*/ 3709 w 10000"/>
                  <a:gd name="connsiteY8" fmla="*/ 7924 h 10760"/>
                  <a:gd name="connsiteX9" fmla="*/ 3803 w 10000"/>
                  <a:gd name="connsiteY9" fmla="*/ 8103 h 10760"/>
                  <a:gd name="connsiteX10" fmla="*/ 3333 w 10000"/>
                  <a:gd name="connsiteY10" fmla="*/ 8133 h 10760"/>
                  <a:gd name="connsiteX11" fmla="*/ 3286 w 10000"/>
                  <a:gd name="connsiteY11" fmla="*/ 7447 h 10760"/>
                  <a:gd name="connsiteX12" fmla="*/ 2535 w 10000"/>
                  <a:gd name="connsiteY12" fmla="*/ 7417 h 10760"/>
                  <a:gd name="connsiteX13" fmla="*/ 2629 w 10000"/>
                  <a:gd name="connsiteY13" fmla="*/ 7118 h 10760"/>
                  <a:gd name="connsiteX14" fmla="*/ 2300 w 10000"/>
                  <a:gd name="connsiteY14" fmla="*/ 7029 h 10760"/>
                  <a:gd name="connsiteX15" fmla="*/ 2113 w 10000"/>
                  <a:gd name="connsiteY15" fmla="*/ 6521 h 10760"/>
                  <a:gd name="connsiteX16" fmla="*/ 2441 w 10000"/>
                  <a:gd name="connsiteY16" fmla="*/ 6372 h 10760"/>
                  <a:gd name="connsiteX17" fmla="*/ 2911 w 10000"/>
                  <a:gd name="connsiteY17" fmla="*/ 5984 h 10760"/>
                  <a:gd name="connsiteX18" fmla="*/ 2629 w 10000"/>
                  <a:gd name="connsiteY18" fmla="*/ 5775 h 10760"/>
                  <a:gd name="connsiteX19" fmla="*/ 3192 w 10000"/>
                  <a:gd name="connsiteY19" fmla="*/ 5447 h 10760"/>
                  <a:gd name="connsiteX20" fmla="*/ 2629 w 10000"/>
                  <a:gd name="connsiteY20" fmla="*/ 5447 h 10760"/>
                  <a:gd name="connsiteX21" fmla="*/ 2629 w 10000"/>
                  <a:gd name="connsiteY21" fmla="*/ 5088 h 10760"/>
                  <a:gd name="connsiteX22" fmla="*/ 2817 w 10000"/>
                  <a:gd name="connsiteY22" fmla="*/ 4521 h 10760"/>
                  <a:gd name="connsiteX23" fmla="*/ 2582 w 10000"/>
                  <a:gd name="connsiteY23" fmla="*/ 4044 h 10760"/>
                  <a:gd name="connsiteX24" fmla="*/ 3288 w 10000"/>
                  <a:gd name="connsiteY24" fmla="*/ 3532 h 10760"/>
                  <a:gd name="connsiteX25" fmla="*/ 2890 w 10000"/>
                  <a:gd name="connsiteY25" fmla="*/ 3342 h 10760"/>
                  <a:gd name="connsiteX26" fmla="*/ 2620 w 10000"/>
                  <a:gd name="connsiteY26" fmla="*/ 3260 h 10760"/>
                  <a:gd name="connsiteX27" fmla="*/ 1925 w 10000"/>
                  <a:gd name="connsiteY27" fmla="*/ 3357 h 10760"/>
                  <a:gd name="connsiteX28" fmla="*/ 1687 w 10000"/>
                  <a:gd name="connsiteY28" fmla="*/ 3336 h 10760"/>
                  <a:gd name="connsiteX29" fmla="*/ 1315 w 10000"/>
                  <a:gd name="connsiteY29" fmla="*/ 3118 h 10760"/>
                  <a:gd name="connsiteX30" fmla="*/ 939 w 10000"/>
                  <a:gd name="connsiteY30" fmla="*/ 2939 h 10760"/>
                  <a:gd name="connsiteX31" fmla="*/ 169 w 10000"/>
                  <a:gd name="connsiteY31" fmla="*/ 2950 h 10760"/>
                  <a:gd name="connsiteX32" fmla="*/ 135 w 10000"/>
                  <a:gd name="connsiteY32" fmla="*/ 2289 h 10760"/>
                  <a:gd name="connsiteX33" fmla="*/ 188 w 10000"/>
                  <a:gd name="connsiteY33" fmla="*/ 2820 h 10760"/>
                  <a:gd name="connsiteX34" fmla="*/ 0 w 10000"/>
                  <a:gd name="connsiteY34" fmla="*/ 2790 h 10760"/>
                  <a:gd name="connsiteX35" fmla="*/ 358 w 10000"/>
                  <a:gd name="connsiteY35" fmla="*/ 1986 h 10760"/>
                  <a:gd name="connsiteX36" fmla="*/ 986 w 10000"/>
                  <a:gd name="connsiteY36" fmla="*/ 2461 h 10760"/>
                  <a:gd name="connsiteX37" fmla="*/ 1784 w 10000"/>
                  <a:gd name="connsiteY37" fmla="*/ 2461 h 10760"/>
                  <a:gd name="connsiteX38" fmla="*/ 1033 w 10000"/>
                  <a:gd name="connsiteY38" fmla="*/ 2521 h 10760"/>
                  <a:gd name="connsiteX39" fmla="*/ 986 w 10000"/>
                  <a:gd name="connsiteY39" fmla="*/ 2611 h 10760"/>
                  <a:gd name="connsiteX40" fmla="*/ 1878 w 10000"/>
                  <a:gd name="connsiteY40" fmla="*/ 2581 h 10760"/>
                  <a:gd name="connsiteX41" fmla="*/ 2066 w 10000"/>
                  <a:gd name="connsiteY41" fmla="*/ 2820 h 10760"/>
                  <a:gd name="connsiteX42" fmla="*/ 1854 w 10000"/>
                  <a:gd name="connsiteY42" fmla="*/ 2178 h 10760"/>
                  <a:gd name="connsiteX43" fmla="*/ 2180 w 10000"/>
                  <a:gd name="connsiteY43" fmla="*/ 1886 h 10760"/>
                  <a:gd name="connsiteX44" fmla="*/ 3146 w 10000"/>
                  <a:gd name="connsiteY44" fmla="*/ 2073 h 10760"/>
                  <a:gd name="connsiteX45" fmla="*/ 3005 w 10000"/>
                  <a:gd name="connsiteY45" fmla="*/ 1805 h 10760"/>
                  <a:gd name="connsiteX46" fmla="*/ 2723 w 10000"/>
                  <a:gd name="connsiteY46" fmla="*/ 1835 h 10760"/>
                  <a:gd name="connsiteX47" fmla="*/ 2535 w 10000"/>
                  <a:gd name="connsiteY47" fmla="*/ 1596 h 10760"/>
                  <a:gd name="connsiteX48" fmla="*/ 2518 w 10000"/>
                  <a:gd name="connsiteY48" fmla="*/ 1359 h 10760"/>
                  <a:gd name="connsiteX49" fmla="*/ 2566 w 10000"/>
                  <a:gd name="connsiteY49" fmla="*/ 1009 h 10760"/>
                  <a:gd name="connsiteX50" fmla="*/ 2300 w 10000"/>
                  <a:gd name="connsiteY50" fmla="*/ 1059 h 10760"/>
                  <a:gd name="connsiteX51" fmla="*/ 2254 w 10000"/>
                  <a:gd name="connsiteY51" fmla="*/ 879 h 10760"/>
                  <a:gd name="connsiteX52" fmla="*/ 2369 w 10000"/>
                  <a:gd name="connsiteY52" fmla="*/ 580 h 10760"/>
                  <a:gd name="connsiteX53" fmla="*/ 2267 w 10000"/>
                  <a:gd name="connsiteY53" fmla="*/ 0 h 10760"/>
                  <a:gd name="connsiteX54" fmla="*/ 3565 w 10000"/>
                  <a:gd name="connsiteY54" fmla="*/ 195 h 10760"/>
                  <a:gd name="connsiteX55" fmla="*/ 4601 w 10000"/>
                  <a:gd name="connsiteY55" fmla="*/ 1088 h 10760"/>
                  <a:gd name="connsiteX56" fmla="*/ 4861 w 10000"/>
                  <a:gd name="connsiteY56" fmla="*/ 1091 h 10760"/>
                  <a:gd name="connsiteX57" fmla="*/ 4927 w 10000"/>
                  <a:gd name="connsiteY57" fmla="*/ 1196 h 10760"/>
                  <a:gd name="connsiteX58" fmla="*/ 5143 w 10000"/>
                  <a:gd name="connsiteY58" fmla="*/ 1300 h 10760"/>
                  <a:gd name="connsiteX59" fmla="*/ 5584 w 10000"/>
                  <a:gd name="connsiteY59" fmla="*/ 1256 h 10760"/>
                  <a:gd name="connsiteX60" fmla="*/ 5634 w 10000"/>
                  <a:gd name="connsiteY60" fmla="*/ 1745 h 10760"/>
                  <a:gd name="connsiteX61" fmla="*/ 5915 w 10000"/>
                  <a:gd name="connsiteY61" fmla="*/ 1596 h 10760"/>
                  <a:gd name="connsiteX62" fmla="*/ 6103 w 10000"/>
                  <a:gd name="connsiteY62" fmla="*/ 1924 h 10760"/>
                  <a:gd name="connsiteX63" fmla="*/ 5681 w 10000"/>
                  <a:gd name="connsiteY63" fmla="*/ 2163 h 10760"/>
                  <a:gd name="connsiteX64" fmla="*/ 6009 w 10000"/>
                  <a:gd name="connsiteY64" fmla="*/ 2282 h 10760"/>
                  <a:gd name="connsiteX65" fmla="*/ 5915 w 10000"/>
                  <a:gd name="connsiteY65" fmla="*/ 2700 h 10760"/>
                  <a:gd name="connsiteX66" fmla="*/ 6810 w 10000"/>
                  <a:gd name="connsiteY66" fmla="*/ 3130 h 10760"/>
                  <a:gd name="connsiteX67" fmla="*/ 5423 w 10000"/>
                  <a:gd name="connsiteY67" fmla="*/ 3332 h 10760"/>
                  <a:gd name="connsiteX68" fmla="*/ 5676 w 10000"/>
                  <a:gd name="connsiteY68" fmla="*/ 3764 h 10760"/>
                  <a:gd name="connsiteX69" fmla="*/ 6103 w 10000"/>
                  <a:gd name="connsiteY69" fmla="*/ 3715 h 10760"/>
                  <a:gd name="connsiteX70" fmla="*/ 5634 w 10000"/>
                  <a:gd name="connsiteY70" fmla="*/ 3805 h 10760"/>
                  <a:gd name="connsiteX71" fmla="*/ 5966 w 10000"/>
                  <a:gd name="connsiteY71" fmla="*/ 3949 h 10760"/>
                  <a:gd name="connsiteX72" fmla="*/ 5867 w 10000"/>
                  <a:gd name="connsiteY72" fmla="*/ 4185 h 10760"/>
                  <a:gd name="connsiteX73" fmla="*/ 6150 w 10000"/>
                  <a:gd name="connsiteY73" fmla="*/ 4909 h 10760"/>
                  <a:gd name="connsiteX74" fmla="*/ 5540 w 10000"/>
                  <a:gd name="connsiteY74" fmla="*/ 4939 h 10760"/>
                  <a:gd name="connsiteX75" fmla="*/ 5540 w 10000"/>
                  <a:gd name="connsiteY75" fmla="*/ 5357 h 10760"/>
                  <a:gd name="connsiteX76" fmla="*/ 4601 w 10000"/>
                  <a:gd name="connsiteY76" fmla="*/ 5775 h 10760"/>
                  <a:gd name="connsiteX77" fmla="*/ 4883 w 10000"/>
                  <a:gd name="connsiteY77" fmla="*/ 6163 h 10760"/>
                  <a:gd name="connsiteX78" fmla="*/ 4648 w 10000"/>
                  <a:gd name="connsiteY78" fmla="*/ 6521 h 10760"/>
                  <a:gd name="connsiteX79" fmla="*/ 5446 w 10000"/>
                  <a:gd name="connsiteY79" fmla="*/ 7208 h 10760"/>
                  <a:gd name="connsiteX80" fmla="*/ 6573 w 10000"/>
                  <a:gd name="connsiteY80" fmla="*/ 7208 h 10760"/>
                  <a:gd name="connsiteX81" fmla="*/ 7230 w 10000"/>
                  <a:gd name="connsiteY81" fmla="*/ 7088 h 10760"/>
                  <a:gd name="connsiteX82" fmla="*/ 7793 w 10000"/>
                  <a:gd name="connsiteY82" fmla="*/ 7238 h 10760"/>
                  <a:gd name="connsiteX83" fmla="*/ 8263 w 10000"/>
                  <a:gd name="connsiteY83" fmla="*/ 7626 h 10760"/>
                  <a:gd name="connsiteX84" fmla="*/ 8638 w 10000"/>
                  <a:gd name="connsiteY84" fmla="*/ 8372 h 10760"/>
                  <a:gd name="connsiteX85" fmla="*/ 9014 w 10000"/>
                  <a:gd name="connsiteY85" fmla="*/ 8342 h 10760"/>
                  <a:gd name="connsiteX86" fmla="*/ 10000 w 10000"/>
                  <a:gd name="connsiteY86" fmla="*/ 9088 h 10760"/>
                  <a:gd name="connsiteX87" fmla="*/ 8826 w 10000"/>
                  <a:gd name="connsiteY87" fmla="*/ 9894 h 10760"/>
                  <a:gd name="connsiteX88" fmla="*/ 9296 w 10000"/>
                  <a:gd name="connsiteY88" fmla="*/ 10491 h 10760"/>
                  <a:gd name="connsiteX89" fmla="*/ 9108 w 10000"/>
                  <a:gd name="connsiteY89" fmla="*/ 10730 h 10760"/>
                  <a:gd name="connsiteX90" fmla="*/ 8826 w 10000"/>
                  <a:gd name="connsiteY90" fmla="*/ 10491 h 10760"/>
                  <a:gd name="connsiteX91" fmla="*/ 6948 w 10000"/>
                  <a:gd name="connsiteY91" fmla="*/ 10461 h 10760"/>
                  <a:gd name="connsiteX92" fmla="*/ 6620 w 10000"/>
                  <a:gd name="connsiteY92" fmla="*/ 10760 h 10760"/>
                  <a:gd name="connsiteX93" fmla="*/ 6056 w 10000"/>
                  <a:gd name="connsiteY93" fmla="*/ 10730 h 10760"/>
                  <a:gd name="connsiteX0" fmla="*/ 6056 w 10000"/>
                  <a:gd name="connsiteY0" fmla="*/ 10730 h 10760"/>
                  <a:gd name="connsiteX1" fmla="*/ 6150 w 10000"/>
                  <a:gd name="connsiteY1" fmla="*/ 9894 h 10760"/>
                  <a:gd name="connsiteX2" fmla="*/ 6432 w 10000"/>
                  <a:gd name="connsiteY2" fmla="*/ 9088 h 10760"/>
                  <a:gd name="connsiteX3" fmla="*/ 5634 w 10000"/>
                  <a:gd name="connsiteY3" fmla="*/ 8909 h 10760"/>
                  <a:gd name="connsiteX4" fmla="*/ 5399 w 10000"/>
                  <a:gd name="connsiteY4" fmla="*/ 8730 h 10760"/>
                  <a:gd name="connsiteX5" fmla="*/ 5023 w 10000"/>
                  <a:gd name="connsiteY5" fmla="*/ 8820 h 10760"/>
                  <a:gd name="connsiteX6" fmla="*/ 4695 w 10000"/>
                  <a:gd name="connsiteY6" fmla="*/ 8253 h 10760"/>
                  <a:gd name="connsiteX7" fmla="*/ 4131 w 10000"/>
                  <a:gd name="connsiteY7" fmla="*/ 7894 h 10760"/>
                  <a:gd name="connsiteX8" fmla="*/ 3709 w 10000"/>
                  <a:gd name="connsiteY8" fmla="*/ 7924 h 10760"/>
                  <a:gd name="connsiteX9" fmla="*/ 3803 w 10000"/>
                  <a:gd name="connsiteY9" fmla="*/ 8103 h 10760"/>
                  <a:gd name="connsiteX10" fmla="*/ 3333 w 10000"/>
                  <a:gd name="connsiteY10" fmla="*/ 8133 h 10760"/>
                  <a:gd name="connsiteX11" fmla="*/ 3286 w 10000"/>
                  <a:gd name="connsiteY11" fmla="*/ 7447 h 10760"/>
                  <a:gd name="connsiteX12" fmla="*/ 2535 w 10000"/>
                  <a:gd name="connsiteY12" fmla="*/ 7417 h 10760"/>
                  <a:gd name="connsiteX13" fmla="*/ 2629 w 10000"/>
                  <a:gd name="connsiteY13" fmla="*/ 7118 h 10760"/>
                  <a:gd name="connsiteX14" fmla="*/ 2300 w 10000"/>
                  <a:gd name="connsiteY14" fmla="*/ 7029 h 10760"/>
                  <a:gd name="connsiteX15" fmla="*/ 2113 w 10000"/>
                  <a:gd name="connsiteY15" fmla="*/ 6521 h 10760"/>
                  <a:gd name="connsiteX16" fmla="*/ 2441 w 10000"/>
                  <a:gd name="connsiteY16" fmla="*/ 6372 h 10760"/>
                  <a:gd name="connsiteX17" fmla="*/ 2911 w 10000"/>
                  <a:gd name="connsiteY17" fmla="*/ 5984 h 10760"/>
                  <a:gd name="connsiteX18" fmla="*/ 2629 w 10000"/>
                  <a:gd name="connsiteY18" fmla="*/ 5775 h 10760"/>
                  <a:gd name="connsiteX19" fmla="*/ 3192 w 10000"/>
                  <a:gd name="connsiteY19" fmla="*/ 5447 h 10760"/>
                  <a:gd name="connsiteX20" fmla="*/ 2629 w 10000"/>
                  <a:gd name="connsiteY20" fmla="*/ 5447 h 10760"/>
                  <a:gd name="connsiteX21" fmla="*/ 2629 w 10000"/>
                  <a:gd name="connsiteY21" fmla="*/ 5088 h 10760"/>
                  <a:gd name="connsiteX22" fmla="*/ 2817 w 10000"/>
                  <a:gd name="connsiteY22" fmla="*/ 4521 h 10760"/>
                  <a:gd name="connsiteX23" fmla="*/ 2582 w 10000"/>
                  <a:gd name="connsiteY23" fmla="*/ 4044 h 10760"/>
                  <a:gd name="connsiteX24" fmla="*/ 3288 w 10000"/>
                  <a:gd name="connsiteY24" fmla="*/ 3532 h 10760"/>
                  <a:gd name="connsiteX25" fmla="*/ 2890 w 10000"/>
                  <a:gd name="connsiteY25" fmla="*/ 3342 h 10760"/>
                  <a:gd name="connsiteX26" fmla="*/ 2620 w 10000"/>
                  <a:gd name="connsiteY26" fmla="*/ 3260 h 10760"/>
                  <a:gd name="connsiteX27" fmla="*/ 1925 w 10000"/>
                  <a:gd name="connsiteY27" fmla="*/ 3357 h 10760"/>
                  <a:gd name="connsiteX28" fmla="*/ 1687 w 10000"/>
                  <a:gd name="connsiteY28" fmla="*/ 3336 h 10760"/>
                  <a:gd name="connsiteX29" fmla="*/ 1315 w 10000"/>
                  <a:gd name="connsiteY29" fmla="*/ 3118 h 10760"/>
                  <a:gd name="connsiteX30" fmla="*/ 939 w 10000"/>
                  <a:gd name="connsiteY30" fmla="*/ 2939 h 10760"/>
                  <a:gd name="connsiteX31" fmla="*/ 169 w 10000"/>
                  <a:gd name="connsiteY31" fmla="*/ 2950 h 10760"/>
                  <a:gd name="connsiteX32" fmla="*/ 135 w 10000"/>
                  <a:gd name="connsiteY32" fmla="*/ 2289 h 10760"/>
                  <a:gd name="connsiteX33" fmla="*/ 188 w 10000"/>
                  <a:gd name="connsiteY33" fmla="*/ 2820 h 10760"/>
                  <a:gd name="connsiteX34" fmla="*/ 0 w 10000"/>
                  <a:gd name="connsiteY34" fmla="*/ 2790 h 10760"/>
                  <a:gd name="connsiteX35" fmla="*/ 358 w 10000"/>
                  <a:gd name="connsiteY35" fmla="*/ 1986 h 10760"/>
                  <a:gd name="connsiteX36" fmla="*/ 986 w 10000"/>
                  <a:gd name="connsiteY36" fmla="*/ 2461 h 10760"/>
                  <a:gd name="connsiteX37" fmla="*/ 1784 w 10000"/>
                  <a:gd name="connsiteY37" fmla="*/ 2461 h 10760"/>
                  <a:gd name="connsiteX38" fmla="*/ 1033 w 10000"/>
                  <a:gd name="connsiteY38" fmla="*/ 2521 h 10760"/>
                  <a:gd name="connsiteX39" fmla="*/ 1019 w 10000"/>
                  <a:gd name="connsiteY39" fmla="*/ 2021 h 10760"/>
                  <a:gd name="connsiteX40" fmla="*/ 1878 w 10000"/>
                  <a:gd name="connsiteY40" fmla="*/ 2581 h 10760"/>
                  <a:gd name="connsiteX41" fmla="*/ 2066 w 10000"/>
                  <a:gd name="connsiteY41" fmla="*/ 2820 h 10760"/>
                  <a:gd name="connsiteX42" fmla="*/ 1854 w 10000"/>
                  <a:gd name="connsiteY42" fmla="*/ 2178 h 10760"/>
                  <a:gd name="connsiteX43" fmla="*/ 2180 w 10000"/>
                  <a:gd name="connsiteY43" fmla="*/ 1886 h 10760"/>
                  <a:gd name="connsiteX44" fmla="*/ 3146 w 10000"/>
                  <a:gd name="connsiteY44" fmla="*/ 2073 h 10760"/>
                  <a:gd name="connsiteX45" fmla="*/ 3005 w 10000"/>
                  <a:gd name="connsiteY45" fmla="*/ 1805 h 10760"/>
                  <a:gd name="connsiteX46" fmla="*/ 2723 w 10000"/>
                  <a:gd name="connsiteY46" fmla="*/ 1835 h 10760"/>
                  <a:gd name="connsiteX47" fmla="*/ 2535 w 10000"/>
                  <a:gd name="connsiteY47" fmla="*/ 1596 h 10760"/>
                  <a:gd name="connsiteX48" fmla="*/ 2518 w 10000"/>
                  <a:gd name="connsiteY48" fmla="*/ 1359 h 10760"/>
                  <a:gd name="connsiteX49" fmla="*/ 2566 w 10000"/>
                  <a:gd name="connsiteY49" fmla="*/ 1009 h 10760"/>
                  <a:gd name="connsiteX50" fmla="*/ 2300 w 10000"/>
                  <a:gd name="connsiteY50" fmla="*/ 1059 h 10760"/>
                  <a:gd name="connsiteX51" fmla="*/ 2254 w 10000"/>
                  <a:gd name="connsiteY51" fmla="*/ 879 h 10760"/>
                  <a:gd name="connsiteX52" fmla="*/ 2369 w 10000"/>
                  <a:gd name="connsiteY52" fmla="*/ 580 h 10760"/>
                  <a:gd name="connsiteX53" fmla="*/ 2267 w 10000"/>
                  <a:gd name="connsiteY53" fmla="*/ 0 h 10760"/>
                  <a:gd name="connsiteX54" fmla="*/ 3565 w 10000"/>
                  <a:gd name="connsiteY54" fmla="*/ 195 h 10760"/>
                  <a:gd name="connsiteX55" fmla="*/ 4601 w 10000"/>
                  <a:gd name="connsiteY55" fmla="*/ 1088 h 10760"/>
                  <a:gd name="connsiteX56" fmla="*/ 4861 w 10000"/>
                  <a:gd name="connsiteY56" fmla="*/ 1091 h 10760"/>
                  <a:gd name="connsiteX57" fmla="*/ 4927 w 10000"/>
                  <a:gd name="connsiteY57" fmla="*/ 1196 h 10760"/>
                  <a:gd name="connsiteX58" fmla="*/ 5143 w 10000"/>
                  <a:gd name="connsiteY58" fmla="*/ 1300 h 10760"/>
                  <a:gd name="connsiteX59" fmla="*/ 5584 w 10000"/>
                  <a:gd name="connsiteY59" fmla="*/ 1256 h 10760"/>
                  <a:gd name="connsiteX60" fmla="*/ 5634 w 10000"/>
                  <a:gd name="connsiteY60" fmla="*/ 1745 h 10760"/>
                  <a:gd name="connsiteX61" fmla="*/ 5915 w 10000"/>
                  <a:gd name="connsiteY61" fmla="*/ 1596 h 10760"/>
                  <a:gd name="connsiteX62" fmla="*/ 6103 w 10000"/>
                  <a:gd name="connsiteY62" fmla="*/ 1924 h 10760"/>
                  <a:gd name="connsiteX63" fmla="*/ 5681 w 10000"/>
                  <a:gd name="connsiteY63" fmla="*/ 2163 h 10760"/>
                  <a:gd name="connsiteX64" fmla="*/ 6009 w 10000"/>
                  <a:gd name="connsiteY64" fmla="*/ 2282 h 10760"/>
                  <a:gd name="connsiteX65" fmla="*/ 5915 w 10000"/>
                  <a:gd name="connsiteY65" fmla="*/ 2700 h 10760"/>
                  <a:gd name="connsiteX66" fmla="*/ 6810 w 10000"/>
                  <a:gd name="connsiteY66" fmla="*/ 3130 h 10760"/>
                  <a:gd name="connsiteX67" fmla="*/ 5423 w 10000"/>
                  <a:gd name="connsiteY67" fmla="*/ 3332 h 10760"/>
                  <a:gd name="connsiteX68" fmla="*/ 5676 w 10000"/>
                  <a:gd name="connsiteY68" fmla="*/ 3764 h 10760"/>
                  <a:gd name="connsiteX69" fmla="*/ 6103 w 10000"/>
                  <a:gd name="connsiteY69" fmla="*/ 3715 h 10760"/>
                  <a:gd name="connsiteX70" fmla="*/ 5634 w 10000"/>
                  <a:gd name="connsiteY70" fmla="*/ 3805 h 10760"/>
                  <a:gd name="connsiteX71" fmla="*/ 5966 w 10000"/>
                  <a:gd name="connsiteY71" fmla="*/ 3949 h 10760"/>
                  <a:gd name="connsiteX72" fmla="*/ 5867 w 10000"/>
                  <a:gd name="connsiteY72" fmla="*/ 4185 h 10760"/>
                  <a:gd name="connsiteX73" fmla="*/ 6150 w 10000"/>
                  <a:gd name="connsiteY73" fmla="*/ 4909 h 10760"/>
                  <a:gd name="connsiteX74" fmla="*/ 5540 w 10000"/>
                  <a:gd name="connsiteY74" fmla="*/ 4939 h 10760"/>
                  <a:gd name="connsiteX75" fmla="*/ 5540 w 10000"/>
                  <a:gd name="connsiteY75" fmla="*/ 5357 h 10760"/>
                  <a:gd name="connsiteX76" fmla="*/ 4601 w 10000"/>
                  <a:gd name="connsiteY76" fmla="*/ 5775 h 10760"/>
                  <a:gd name="connsiteX77" fmla="*/ 4883 w 10000"/>
                  <a:gd name="connsiteY77" fmla="*/ 6163 h 10760"/>
                  <a:gd name="connsiteX78" fmla="*/ 4648 w 10000"/>
                  <a:gd name="connsiteY78" fmla="*/ 6521 h 10760"/>
                  <a:gd name="connsiteX79" fmla="*/ 5446 w 10000"/>
                  <a:gd name="connsiteY79" fmla="*/ 7208 h 10760"/>
                  <a:gd name="connsiteX80" fmla="*/ 6573 w 10000"/>
                  <a:gd name="connsiteY80" fmla="*/ 7208 h 10760"/>
                  <a:gd name="connsiteX81" fmla="*/ 7230 w 10000"/>
                  <a:gd name="connsiteY81" fmla="*/ 7088 h 10760"/>
                  <a:gd name="connsiteX82" fmla="*/ 7793 w 10000"/>
                  <a:gd name="connsiteY82" fmla="*/ 7238 h 10760"/>
                  <a:gd name="connsiteX83" fmla="*/ 8263 w 10000"/>
                  <a:gd name="connsiteY83" fmla="*/ 7626 h 10760"/>
                  <a:gd name="connsiteX84" fmla="*/ 8638 w 10000"/>
                  <a:gd name="connsiteY84" fmla="*/ 8372 h 10760"/>
                  <a:gd name="connsiteX85" fmla="*/ 9014 w 10000"/>
                  <a:gd name="connsiteY85" fmla="*/ 8342 h 10760"/>
                  <a:gd name="connsiteX86" fmla="*/ 10000 w 10000"/>
                  <a:gd name="connsiteY86" fmla="*/ 9088 h 10760"/>
                  <a:gd name="connsiteX87" fmla="*/ 8826 w 10000"/>
                  <a:gd name="connsiteY87" fmla="*/ 9894 h 10760"/>
                  <a:gd name="connsiteX88" fmla="*/ 9296 w 10000"/>
                  <a:gd name="connsiteY88" fmla="*/ 10491 h 10760"/>
                  <a:gd name="connsiteX89" fmla="*/ 9108 w 10000"/>
                  <a:gd name="connsiteY89" fmla="*/ 10730 h 10760"/>
                  <a:gd name="connsiteX90" fmla="*/ 8826 w 10000"/>
                  <a:gd name="connsiteY90" fmla="*/ 10491 h 10760"/>
                  <a:gd name="connsiteX91" fmla="*/ 6948 w 10000"/>
                  <a:gd name="connsiteY91" fmla="*/ 10461 h 10760"/>
                  <a:gd name="connsiteX92" fmla="*/ 6620 w 10000"/>
                  <a:gd name="connsiteY92" fmla="*/ 10760 h 10760"/>
                  <a:gd name="connsiteX93" fmla="*/ 6056 w 10000"/>
                  <a:gd name="connsiteY93" fmla="*/ 10730 h 10760"/>
                  <a:gd name="connsiteX0" fmla="*/ 6056 w 10000"/>
                  <a:gd name="connsiteY0" fmla="*/ 10730 h 10760"/>
                  <a:gd name="connsiteX1" fmla="*/ 6150 w 10000"/>
                  <a:gd name="connsiteY1" fmla="*/ 9894 h 10760"/>
                  <a:gd name="connsiteX2" fmla="*/ 6432 w 10000"/>
                  <a:gd name="connsiteY2" fmla="*/ 9088 h 10760"/>
                  <a:gd name="connsiteX3" fmla="*/ 5634 w 10000"/>
                  <a:gd name="connsiteY3" fmla="*/ 8909 h 10760"/>
                  <a:gd name="connsiteX4" fmla="*/ 5399 w 10000"/>
                  <a:gd name="connsiteY4" fmla="*/ 8730 h 10760"/>
                  <a:gd name="connsiteX5" fmla="*/ 5023 w 10000"/>
                  <a:gd name="connsiteY5" fmla="*/ 8820 h 10760"/>
                  <a:gd name="connsiteX6" fmla="*/ 4695 w 10000"/>
                  <a:gd name="connsiteY6" fmla="*/ 8253 h 10760"/>
                  <a:gd name="connsiteX7" fmla="*/ 4131 w 10000"/>
                  <a:gd name="connsiteY7" fmla="*/ 7894 h 10760"/>
                  <a:gd name="connsiteX8" fmla="*/ 3709 w 10000"/>
                  <a:gd name="connsiteY8" fmla="*/ 7924 h 10760"/>
                  <a:gd name="connsiteX9" fmla="*/ 3803 w 10000"/>
                  <a:gd name="connsiteY9" fmla="*/ 8103 h 10760"/>
                  <a:gd name="connsiteX10" fmla="*/ 3333 w 10000"/>
                  <a:gd name="connsiteY10" fmla="*/ 8133 h 10760"/>
                  <a:gd name="connsiteX11" fmla="*/ 3286 w 10000"/>
                  <a:gd name="connsiteY11" fmla="*/ 7447 h 10760"/>
                  <a:gd name="connsiteX12" fmla="*/ 2535 w 10000"/>
                  <a:gd name="connsiteY12" fmla="*/ 7417 h 10760"/>
                  <a:gd name="connsiteX13" fmla="*/ 2629 w 10000"/>
                  <a:gd name="connsiteY13" fmla="*/ 7118 h 10760"/>
                  <a:gd name="connsiteX14" fmla="*/ 2300 w 10000"/>
                  <a:gd name="connsiteY14" fmla="*/ 7029 h 10760"/>
                  <a:gd name="connsiteX15" fmla="*/ 2113 w 10000"/>
                  <a:gd name="connsiteY15" fmla="*/ 6521 h 10760"/>
                  <a:gd name="connsiteX16" fmla="*/ 2441 w 10000"/>
                  <a:gd name="connsiteY16" fmla="*/ 6372 h 10760"/>
                  <a:gd name="connsiteX17" fmla="*/ 2911 w 10000"/>
                  <a:gd name="connsiteY17" fmla="*/ 5984 h 10760"/>
                  <a:gd name="connsiteX18" fmla="*/ 2629 w 10000"/>
                  <a:gd name="connsiteY18" fmla="*/ 5775 h 10760"/>
                  <a:gd name="connsiteX19" fmla="*/ 3192 w 10000"/>
                  <a:gd name="connsiteY19" fmla="*/ 5447 h 10760"/>
                  <a:gd name="connsiteX20" fmla="*/ 2629 w 10000"/>
                  <a:gd name="connsiteY20" fmla="*/ 5447 h 10760"/>
                  <a:gd name="connsiteX21" fmla="*/ 2629 w 10000"/>
                  <a:gd name="connsiteY21" fmla="*/ 5088 h 10760"/>
                  <a:gd name="connsiteX22" fmla="*/ 2817 w 10000"/>
                  <a:gd name="connsiteY22" fmla="*/ 4521 h 10760"/>
                  <a:gd name="connsiteX23" fmla="*/ 2582 w 10000"/>
                  <a:gd name="connsiteY23" fmla="*/ 4044 h 10760"/>
                  <a:gd name="connsiteX24" fmla="*/ 3288 w 10000"/>
                  <a:gd name="connsiteY24" fmla="*/ 3532 h 10760"/>
                  <a:gd name="connsiteX25" fmla="*/ 2890 w 10000"/>
                  <a:gd name="connsiteY25" fmla="*/ 3342 h 10760"/>
                  <a:gd name="connsiteX26" fmla="*/ 2620 w 10000"/>
                  <a:gd name="connsiteY26" fmla="*/ 3260 h 10760"/>
                  <a:gd name="connsiteX27" fmla="*/ 1925 w 10000"/>
                  <a:gd name="connsiteY27" fmla="*/ 3357 h 10760"/>
                  <a:gd name="connsiteX28" fmla="*/ 1687 w 10000"/>
                  <a:gd name="connsiteY28" fmla="*/ 3336 h 10760"/>
                  <a:gd name="connsiteX29" fmla="*/ 1315 w 10000"/>
                  <a:gd name="connsiteY29" fmla="*/ 3118 h 10760"/>
                  <a:gd name="connsiteX30" fmla="*/ 939 w 10000"/>
                  <a:gd name="connsiteY30" fmla="*/ 2939 h 10760"/>
                  <a:gd name="connsiteX31" fmla="*/ 169 w 10000"/>
                  <a:gd name="connsiteY31" fmla="*/ 2950 h 10760"/>
                  <a:gd name="connsiteX32" fmla="*/ 135 w 10000"/>
                  <a:gd name="connsiteY32" fmla="*/ 2289 h 10760"/>
                  <a:gd name="connsiteX33" fmla="*/ 188 w 10000"/>
                  <a:gd name="connsiteY33" fmla="*/ 2820 h 10760"/>
                  <a:gd name="connsiteX34" fmla="*/ 0 w 10000"/>
                  <a:gd name="connsiteY34" fmla="*/ 2790 h 10760"/>
                  <a:gd name="connsiteX35" fmla="*/ 358 w 10000"/>
                  <a:gd name="connsiteY35" fmla="*/ 1986 h 10760"/>
                  <a:gd name="connsiteX36" fmla="*/ 986 w 10000"/>
                  <a:gd name="connsiteY36" fmla="*/ 2461 h 10760"/>
                  <a:gd name="connsiteX37" fmla="*/ 1784 w 10000"/>
                  <a:gd name="connsiteY37" fmla="*/ 2461 h 10760"/>
                  <a:gd name="connsiteX38" fmla="*/ 708 w 10000"/>
                  <a:gd name="connsiteY38" fmla="*/ 2015 h 10760"/>
                  <a:gd name="connsiteX39" fmla="*/ 1019 w 10000"/>
                  <a:gd name="connsiteY39" fmla="*/ 2021 h 10760"/>
                  <a:gd name="connsiteX40" fmla="*/ 1878 w 10000"/>
                  <a:gd name="connsiteY40" fmla="*/ 2581 h 10760"/>
                  <a:gd name="connsiteX41" fmla="*/ 2066 w 10000"/>
                  <a:gd name="connsiteY41" fmla="*/ 2820 h 10760"/>
                  <a:gd name="connsiteX42" fmla="*/ 1854 w 10000"/>
                  <a:gd name="connsiteY42" fmla="*/ 2178 h 10760"/>
                  <a:gd name="connsiteX43" fmla="*/ 2180 w 10000"/>
                  <a:gd name="connsiteY43" fmla="*/ 1886 h 10760"/>
                  <a:gd name="connsiteX44" fmla="*/ 3146 w 10000"/>
                  <a:gd name="connsiteY44" fmla="*/ 2073 h 10760"/>
                  <a:gd name="connsiteX45" fmla="*/ 3005 w 10000"/>
                  <a:gd name="connsiteY45" fmla="*/ 1805 h 10760"/>
                  <a:gd name="connsiteX46" fmla="*/ 2723 w 10000"/>
                  <a:gd name="connsiteY46" fmla="*/ 1835 h 10760"/>
                  <a:gd name="connsiteX47" fmla="*/ 2535 w 10000"/>
                  <a:gd name="connsiteY47" fmla="*/ 1596 h 10760"/>
                  <a:gd name="connsiteX48" fmla="*/ 2518 w 10000"/>
                  <a:gd name="connsiteY48" fmla="*/ 1359 h 10760"/>
                  <a:gd name="connsiteX49" fmla="*/ 2566 w 10000"/>
                  <a:gd name="connsiteY49" fmla="*/ 1009 h 10760"/>
                  <a:gd name="connsiteX50" fmla="*/ 2300 w 10000"/>
                  <a:gd name="connsiteY50" fmla="*/ 1059 h 10760"/>
                  <a:gd name="connsiteX51" fmla="*/ 2254 w 10000"/>
                  <a:gd name="connsiteY51" fmla="*/ 879 h 10760"/>
                  <a:gd name="connsiteX52" fmla="*/ 2369 w 10000"/>
                  <a:gd name="connsiteY52" fmla="*/ 580 h 10760"/>
                  <a:gd name="connsiteX53" fmla="*/ 2267 w 10000"/>
                  <a:gd name="connsiteY53" fmla="*/ 0 h 10760"/>
                  <a:gd name="connsiteX54" fmla="*/ 3565 w 10000"/>
                  <a:gd name="connsiteY54" fmla="*/ 195 h 10760"/>
                  <a:gd name="connsiteX55" fmla="*/ 4601 w 10000"/>
                  <a:gd name="connsiteY55" fmla="*/ 1088 h 10760"/>
                  <a:gd name="connsiteX56" fmla="*/ 4861 w 10000"/>
                  <a:gd name="connsiteY56" fmla="*/ 1091 h 10760"/>
                  <a:gd name="connsiteX57" fmla="*/ 4927 w 10000"/>
                  <a:gd name="connsiteY57" fmla="*/ 1196 h 10760"/>
                  <a:gd name="connsiteX58" fmla="*/ 5143 w 10000"/>
                  <a:gd name="connsiteY58" fmla="*/ 1300 h 10760"/>
                  <a:gd name="connsiteX59" fmla="*/ 5584 w 10000"/>
                  <a:gd name="connsiteY59" fmla="*/ 1256 h 10760"/>
                  <a:gd name="connsiteX60" fmla="*/ 5634 w 10000"/>
                  <a:gd name="connsiteY60" fmla="*/ 1745 h 10760"/>
                  <a:gd name="connsiteX61" fmla="*/ 5915 w 10000"/>
                  <a:gd name="connsiteY61" fmla="*/ 1596 h 10760"/>
                  <a:gd name="connsiteX62" fmla="*/ 6103 w 10000"/>
                  <a:gd name="connsiteY62" fmla="*/ 1924 h 10760"/>
                  <a:gd name="connsiteX63" fmla="*/ 5681 w 10000"/>
                  <a:gd name="connsiteY63" fmla="*/ 2163 h 10760"/>
                  <a:gd name="connsiteX64" fmla="*/ 6009 w 10000"/>
                  <a:gd name="connsiteY64" fmla="*/ 2282 h 10760"/>
                  <a:gd name="connsiteX65" fmla="*/ 5915 w 10000"/>
                  <a:gd name="connsiteY65" fmla="*/ 2700 h 10760"/>
                  <a:gd name="connsiteX66" fmla="*/ 6810 w 10000"/>
                  <a:gd name="connsiteY66" fmla="*/ 3130 h 10760"/>
                  <a:gd name="connsiteX67" fmla="*/ 5423 w 10000"/>
                  <a:gd name="connsiteY67" fmla="*/ 3332 h 10760"/>
                  <a:gd name="connsiteX68" fmla="*/ 5676 w 10000"/>
                  <a:gd name="connsiteY68" fmla="*/ 3764 h 10760"/>
                  <a:gd name="connsiteX69" fmla="*/ 6103 w 10000"/>
                  <a:gd name="connsiteY69" fmla="*/ 3715 h 10760"/>
                  <a:gd name="connsiteX70" fmla="*/ 5634 w 10000"/>
                  <a:gd name="connsiteY70" fmla="*/ 3805 h 10760"/>
                  <a:gd name="connsiteX71" fmla="*/ 5966 w 10000"/>
                  <a:gd name="connsiteY71" fmla="*/ 3949 h 10760"/>
                  <a:gd name="connsiteX72" fmla="*/ 5867 w 10000"/>
                  <a:gd name="connsiteY72" fmla="*/ 4185 h 10760"/>
                  <a:gd name="connsiteX73" fmla="*/ 6150 w 10000"/>
                  <a:gd name="connsiteY73" fmla="*/ 4909 h 10760"/>
                  <a:gd name="connsiteX74" fmla="*/ 5540 w 10000"/>
                  <a:gd name="connsiteY74" fmla="*/ 4939 h 10760"/>
                  <a:gd name="connsiteX75" fmla="*/ 5540 w 10000"/>
                  <a:gd name="connsiteY75" fmla="*/ 5357 h 10760"/>
                  <a:gd name="connsiteX76" fmla="*/ 4601 w 10000"/>
                  <a:gd name="connsiteY76" fmla="*/ 5775 h 10760"/>
                  <a:gd name="connsiteX77" fmla="*/ 4883 w 10000"/>
                  <a:gd name="connsiteY77" fmla="*/ 6163 h 10760"/>
                  <a:gd name="connsiteX78" fmla="*/ 4648 w 10000"/>
                  <a:gd name="connsiteY78" fmla="*/ 6521 h 10760"/>
                  <a:gd name="connsiteX79" fmla="*/ 5446 w 10000"/>
                  <a:gd name="connsiteY79" fmla="*/ 7208 h 10760"/>
                  <a:gd name="connsiteX80" fmla="*/ 6573 w 10000"/>
                  <a:gd name="connsiteY80" fmla="*/ 7208 h 10760"/>
                  <a:gd name="connsiteX81" fmla="*/ 7230 w 10000"/>
                  <a:gd name="connsiteY81" fmla="*/ 7088 h 10760"/>
                  <a:gd name="connsiteX82" fmla="*/ 7793 w 10000"/>
                  <a:gd name="connsiteY82" fmla="*/ 7238 h 10760"/>
                  <a:gd name="connsiteX83" fmla="*/ 8263 w 10000"/>
                  <a:gd name="connsiteY83" fmla="*/ 7626 h 10760"/>
                  <a:gd name="connsiteX84" fmla="*/ 8638 w 10000"/>
                  <a:gd name="connsiteY84" fmla="*/ 8372 h 10760"/>
                  <a:gd name="connsiteX85" fmla="*/ 9014 w 10000"/>
                  <a:gd name="connsiteY85" fmla="*/ 8342 h 10760"/>
                  <a:gd name="connsiteX86" fmla="*/ 10000 w 10000"/>
                  <a:gd name="connsiteY86" fmla="*/ 9088 h 10760"/>
                  <a:gd name="connsiteX87" fmla="*/ 8826 w 10000"/>
                  <a:gd name="connsiteY87" fmla="*/ 9894 h 10760"/>
                  <a:gd name="connsiteX88" fmla="*/ 9296 w 10000"/>
                  <a:gd name="connsiteY88" fmla="*/ 10491 h 10760"/>
                  <a:gd name="connsiteX89" fmla="*/ 9108 w 10000"/>
                  <a:gd name="connsiteY89" fmla="*/ 10730 h 10760"/>
                  <a:gd name="connsiteX90" fmla="*/ 8826 w 10000"/>
                  <a:gd name="connsiteY90" fmla="*/ 10491 h 10760"/>
                  <a:gd name="connsiteX91" fmla="*/ 6948 w 10000"/>
                  <a:gd name="connsiteY91" fmla="*/ 10461 h 10760"/>
                  <a:gd name="connsiteX92" fmla="*/ 6620 w 10000"/>
                  <a:gd name="connsiteY92" fmla="*/ 10760 h 10760"/>
                  <a:gd name="connsiteX93" fmla="*/ 6056 w 10000"/>
                  <a:gd name="connsiteY93" fmla="*/ 10730 h 10760"/>
                  <a:gd name="connsiteX0" fmla="*/ 6056 w 10000"/>
                  <a:gd name="connsiteY0" fmla="*/ 10730 h 10760"/>
                  <a:gd name="connsiteX1" fmla="*/ 6150 w 10000"/>
                  <a:gd name="connsiteY1" fmla="*/ 9894 h 10760"/>
                  <a:gd name="connsiteX2" fmla="*/ 6432 w 10000"/>
                  <a:gd name="connsiteY2" fmla="*/ 9088 h 10760"/>
                  <a:gd name="connsiteX3" fmla="*/ 5634 w 10000"/>
                  <a:gd name="connsiteY3" fmla="*/ 8909 h 10760"/>
                  <a:gd name="connsiteX4" fmla="*/ 5399 w 10000"/>
                  <a:gd name="connsiteY4" fmla="*/ 8730 h 10760"/>
                  <a:gd name="connsiteX5" fmla="*/ 5023 w 10000"/>
                  <a:gd name="connsiteY5" fmla="*/ 8820 h 10760"/>
                  <a:gd name="connsiteX6" fmla="*/ 4695 w 10000"/>
                  <a:gd name="connsiteY6" fmla="*/ 8253 h 10760"/>
                  <a:gd name="connsiteX7" fmla="*/ 4131 w 10000"/>
                  <a:gd name="connsiteY7" fmla="*/ 7894 h 10760"/>
                  <a:gd name="connsiteX8" fmla="*/ 3709 w 10000"/>
                  <a:gd name="connsiteY8" fmla="*/ 7924 h 10760"/>
                  <a:gd name="connsiteX9" fmla="*/ 3803 w 10000"/>
                  <a:gd name="connsiteY9" fmla="*/ 8103 h 10760"/>
                  <a:gd name="connsiteX10" fmla="*/ 3333 w 10000"/>
                  <a:gd name="connsiteY10" fmla="*/ 8133 h 10760"/>
                  <a:gd name="connsiteX11" fmla="*/ 3286 w 10000"/>
                  <a:gd name="connsiteY11" fmla="*/ 7447 h 10760"/>
                  <a:gd name="connsiteX12" fmla="*/ 2535 w 10000"/>
                  <a:gd name="connsiteY12" fmla="*/ 7417 h 10760"/>
                  <a:gd name="connsiteX13" fmla="*/ 2629 w 10000"/>
                  <a:gd name="connsiteY13" fmla="*/ 7118 h 10760"/>
                  <a:gd name="connsiteX14" fmla="*/ 2300 w 10000"/>
                  <a:gd name="connsiteY14" fmla="*/ 7029 h 10760"/>
                  <a:gd name="connsiteX15" fmla="*/ 2113 w 10000"/>
                  <a:gd name="connsiteY15" fmla="*/ 6521 h 10760"/>
                  <a:gd name="connsiteX16" fmla="*/ 2441 w 10000"/>
                  <a:gd name="connsiteY16" fmla="*/ 6372 h 10760"/>
                  <a:gd name="connsiteX17" fmla="*/ 2911 w 10000"/>
                  <a:gd name="connsiteY17" fmla="*/ 5984 h 10760"/>
                  <a:gd name="connsiteX18" fmla="*/ 2629 w 10000"/>
                  <a:gd name="connsiteY18" fmla="*/ 5775 h 10760"/>
                  <a:gd name="connsiteX19" fmla="*/ 3192 w 10000"/>
                  <a:gd name="connsiteY19" fmla="*/ 5447 h 10760"/>
                  <a:gd name="connsiteX20" fmla="*/ 2629 w 10000"/>
                  <a:gd name="connsiteY20" fmla="*/ 5447 h 10760"/>
                  <a:gd name="connsiteX21" fmla="*/ 2629 w 10000"/>
                  <a:gd name="connsiteY21" fmla="*/ 5088 h 10760"/>
                  <a:gd name="connsiteX22" fmla="*/ 2817 w 10000"/>
                  <a:gd name="connsiteY22" fmla="*/ 4521 h 10760"/>
                  <a:gd name="connsiteX23" fmla="*/ 2582 w 10000"/>
                  <a:gd name="connsiteY23" fmla="*/ 4044 h 10760"/>
                  <a:gd name="connsiteX24" fmla="*/ 3288 w 10000"/>
                  <a:gd name="connsiteY24" fmla="*/ 3532 h 10760"/>
                  <a:gd name="connsiteX25" fmla="*/ 2890 w 10000"/>
                  <a:gd name="connsiteY25" fmla="*/ 3342 h 10760"/>
                  <a:gd name="connsiteX26" fmla="*/ 2620 w 10000"/>
                  <a:gd name="connsiteY26" fmla="*/ 3260 h 10760"/>
                  <a:gd name="connsiteX27" fmla="*/ 1925 w 10000"/>
                  <a:gd name="connsiteY27" fmla="*/ 3357 h 10760"/>
                  <a:gd name="connsiteX28" fmla="*/ 1687 w 10000"/>
                  <a:gd name="connsiteY28" fmla="*/ 3336 h 10760"/>
                  <a:gd name="connsiteX29" fmla="*/ 1315 w 10000"/>
                  <a:gd name="connsiteY29" fmla="*/ 3118 h 10760"/>
                  <a:gd name="connsiteX30" fmla="*/ 939 w 10000"/>
                  <a:gd name="connsiteY30" fmla="*/ 2939 h 10760"/>
                  <a:gd name="connsiteX31" fmla="*/ 169 w 10000"/>
                  <a:gd name="connsiteY31" fmla="*/ 2950 h 10760"/>
                  <a:gd name="connsiteX32" fmla="*/ 135 w 10000"/>
                  <a:gd name="connsiteY32" fmla="*/ 2289 h 10760"/>
                  <a:gd name="connsiteX33" fmla="*/ 188 w 10000"/>
                  <a:gd name="connsiteY33" fmla="*/ 2820 h 10760"/>
                  <a:gd name="connsiteX34" fmla="*/ 0 w 10000"/>
                  <a:gd name="connsiteY34" fmla="*/ 2790 h 10760"/>
                  <a:gd name="connsiteX35" fmla="*/ 358 w 10000"/>
                  <a:gd name="connsiteY35" fmla="*/ 1986 h 10760"/>
                  <a:gd name="connsiteX36" fmla="*/ 1007 w 10000"/>
                  <a:gd name="connsiteY36" fmla="*/ 1999 h 10760"/>
                  <a:gd name="connsiteX37" fmla="*/ 1784 w 10000"/>
                  <a:gd name="connsiteY37" fmla="*/ 2461 h 10760"/>
                  <a:gd name="connsiteX38" fmla="*/ 708 w 10000"/>
                  <a:gd name="connsiteY38" fmla="*/ 2015 h 10760"/>
                  <a:gd name="connsiteX39" fmla="*/ 1019 w 10000"/>
                  <a:gd name="connsiteY39" fmla="*/ 2021 h 10760"/>
                  <a:gd name="connsiteX40" fmla="*/ 1878 w 10000"/>
                  <a:gd name="connsiteY40" fmla="*/ 2581 h 10760"/>
                  <a:gd name="connsiteX41" fmla="*/ 2066 w 10000"/>
                  <a:gd name="connsiteY41" fmla="*/ 2820 h 10760"/>
                  <a:gd name="connsiteX42" fmla="*/ 1854 w 10000"/>
                  <a:gd name="connsiteY42" fmla="*/ 2178 h 10760"/>
                  <a:gd name="connsiteX43" fmla="*/ 2180 w 10000"/>
                  <a:gd name="connsiteY43" fmla="*/ 1886 h 10760"/>
                  <a:gd name="connsiteX44" fmla="*/ 3146 w 10000"/>
                  <a:gd name="connsiteY44" fmla="*/ 2073 h 10760"/>
                  <a:gd name="connsiteX45" fmla="*/ 3005 w 10000"/>
                  <a:gd name="connsiteY45" fmla="*/ 1805 h 10760"/>
                  <a:gd name="connsiteX46" fmla="*/ 2723 w 10000"/>
                  <a:gd name="connsiteY46" fmla="*/ 1835 h 10760"/>
                  <a:gd name="connsiteX47" fmla="*/ 2535 w 10000"/>
                  <a:gd name="connsiteY47" fmla="*/ 1596 h 10760"/>
                  <a:gd name="connsiteX48" fmla="*/ 2518 w 10000"/>
                  <a:gd name="connsiteY48" fmla="*/ 1359 h 10760"/>
                  <a:gd name="connsiteX49" fmla="*/ 2566 w 10000"/>
                  <a:gd name="connsiteY49" fmla="*/ 1009 h 10760"/>
                  <a:gd name="connsiteX50" fmla="*/ 2300 w 10000"/>
                  <a:gd name="connsiteY50" fmla="*/ 1059 h 10760"/>
                  <a:gd name="connsiteX51" fmla="*/ 2254 w 10000"/>
                  <a:gd name="connsiteY51" fmla="*/ 879 h 10760"/>
                  <a:gd name="connsiteX52" fmla="*/ 2369 w 10000"/>
                  <a:gd name="connsiteY52" fmla="*/ 580 h 10760"/>
                  <a:gd name="connsiteX53" fmla="*/ 2267 w 10000"/>
                  <a:gd name="connsiteY53" fmla="*/ 0 h 10760"/>
                  <a:gd name="connsiteX54" fmla="*/ 3565 w 10000"/>
                  <a:gd name="connsiteY54" fmla="*/ 195 h 10760"/>
                  <a:gd name="connsiteX55" fmla="*/ 4601 w 10000"/>
                  <a:gd name="connsiteY55" fmla="*/ 1088 h 10760"/>
                  <a:gd name="connsiteX56" fmla="*/ 4861 w 10000"/>
                  <a:gd name="connsiteY56" fmla="*/ 1091 h 10760"/>
                  <a:gd name="connsiteX57" fmla="*/ 4927 w 10000"/>
                  <a:gd name="connsiteY57" fmla="*/ 1196 h 10760"/>
                  <a:gd name="connsiteX58" fmla="*/ 5143 w 10000"/>
                  <a:gd name="connsiteY58" fmla="*/ 1300 h 10760"/>
                  <a:gd name="connsiteX59" fmla="*/ 5584 w 10000"/>
                  <a:gd name="connsiteY59" fmla="*/ 1256 h 10760"/>
                  <a:gd name="connsiteX60" fmla="*/ 5634 w 10000"/>
                  <a:gd name="connsiteY60" fmla="*/ 1745 h 10760"/>
                  <a:gd name="connsiteX61" fmla="*/ 5915 w 10000"/>
                  <a:gd name="connsiteY61" fmla="*/ 1596 h 10760"/>
                  <a:gd name="connsiteX62" fmla="*/ 6103 w 10000"/>
                  <a:gd name="connsiteY62" fmla="*/ 1924 h 10760"/>
                  <a:gd name="connsiteX63" fmla="*/ 5681 w 10000"/>
                  <a:gd name="connsiteY63" fmla="*/ 2163 h 10760"/>
                  <a:gd name="connsiteX64" fmla="*/ 6009 w 10000"/>
                  <a:gd name="connsiteY64" fmla="*/ 2282 h 10760"/>
                  <a:gd name="connsiteX65" fmla="*/ 5915 w 10000"/>
                  <a:gd name="connsiteY65" fmla="*/ 2700 h 10760"/>
                  <a:gd name="connsiteX66" fmla="*/ 6810 w 10000"/>
                  <a:gd name="connsiteY66" fmla="*/ 3130 h 10760"/>
                  <a:gd name="connsiteX67" fmla="*/ 5423 w 10000"/>
                  <a:gd name="connsiteY67" fmla="*/ 3332 h 10760"/>
                  <a:gd name="connsiteX68" fmla="*/ 5676 w 10000"/>
                  <a:gd name="connsiteY68" fmla="*/ 3764 h 10760"/>
                  <a:gd name="connsiteX69" fmla="*/ 6103 w 10000"/>
                  <a:gd name="connsiteY69" fmla="*/ 3715 h 10760"/>
                  <a:gd name="connsiteX70" fmla="*/ 5634 w 10000"/>
                  <a:gd name="connsiteY70" fmla="*/ 3805 h 10760"/>
                  <a:gd name="connsiteX71" fmla="*/ 5966 w 10000"/>
                  <a:gd name="connsiteY71" fmla="*/ 3949 h 10760"/>
                  <a:gd name="connsiteX72" fmla="*/ 5867 w 10000"/>
                  <a:gd name="connsiteY72" fmla="*/ 4185 h 10760"/>
                  <a:gd name="connsiteX73" fmla="*/ 6150 w 10000"/>
                  <a:gd name="connsiteY73" fmla="*/ 4909 h 10760"/>
                  <a:gd name="connsiteX74" fmla="*/ 5540 w 10000"/>
                  <a:gd name="connsiteY74" fmla="*/ 4939 h 10760"/>
                  <a:gd name="connsiteX75" fmla="*/ 5540 w 10000"/>
                  <a:gd name="connsiteY75" fmla="*/ 5357 h 10760"/>
                  <a:gd name="connsiteX76" fmla="*/ 4601 w 10000"/>
                  <a:gd name="connsiteY76" fmla="*/ 5775 h 10760"/>
                  <a:gd name="connsiteX77" fmla="*/ 4883 w 10000"/>
                  <a:gd name="connsiteY77" fmla="*/ 6163 h 10760"/>
                  <a:gd name="connsiteX78" fmla="*/ 4648 w 10000"/>
                  <a:gd name="connsiteY78" fmla="*/ 6521 h 10760"/>
                  <a:gd name="connsiteX79" fmla="*/ 5446 w 10000"/>
                  <a:gd name="connsiteY79" fmla="*/ 7208 h 10760"/>
                  <a:gd name="connsiteX80" fmla="*/ 6573 w 10000"/>
                  <a:gd name="connsiteY80" fmla="*/ 7208 h 10760"/>
                  <a:gd name="connsiteX81" fmla="*/ 7230 w 10000"/>
                  <a:gd name="connsiteY81" fmla="*/ 7088 h 10760"/>
                  <a:gd name="connsiteX82" fmla="*/ 7793 w 10000"/>
                  <a:gd name="connsiteY82" fmla="*/ 7238 h 10760"/>
                  <a:gd name="connsiteX83" fmla="*/ 8263 w 10000"/>
                  <a:gd name="connsiteY83" fmla="*/ 7626 h 10760"/>
                  <a:gd name="connsiteX84" fmla="*/ 8638 w 10000"/>
                  <a:gd name="connsiteY84" fmla="*/ 8372 h 10760"/>
                  <a:gd name="connsiteX85" fmla="*/ 9014 w 10000"/>
                  <a:gd name="connsiteY85" fmla="*/ 8342 h 10760"/>
                  <a:gd name="connsiteX86" fmla="*/ 10000 w 10000"/>
                  <a:gd name="connsiteY86" fmla="*/ 9088 h 10760"/>
                  <a:gd name="connsiteX87" fmla="*/ 8826 w 10000"/>
                  <a:gd name="connsiteY87" fmla="*/ 9894 h 10760"/>
                  <a:gd name="connsiteX88" fmla="*/ 9296 w 10000"/>
                  <a:gd name="connsiteY88" fmla="*/ 10491 h 10760"/>
                  <a:gd name="connsiteX89" fmla="*/ 9108 w 10000"/>
                  <a:gd name="connsiteY89" fmla="*/ 10730 h 10760"/>
                  <a:gd name="connsiteX90" fmla="*/ 8826 w 10000"/>
                  <a:gd name="connsiteY90" fmla="*/ 10491 h 10760"/>
                  <a:gd name="connsiteX91" fmla="*/ 6948 w 10000"/>
                  <a:gd name="connsiteY91" fmla="*/ 10461 h 10760"/>
                  <a:gd name="connsiteX92" fmla="*/ 6620 w 10000"/>
                  <a:gd name="connsiteY92" fmla="*/ 10760 h 10760"/>
                  <a:gd name="connsiteX93" fmla="*/ 6056 w 10000"/>
                  <a:gd name="connsiteY93" fmla="*/ 10730 h 10760"/>
                  <a:gd name="connsiteX0" fmla="*/ 6056 w 10000"/>
                  <a:gd name="connsiteY0" fmla="*/ 10730 h 10760"/>
                  <a:gd name="connsiteX1" fmla="*/ 6150 w 10000"/>
                  <a:gd name="connsiteY1" fmla="*/ 9894 h 10760"/>
                  <a:gd name="connsiteX2" fmla="*/ 6432 w 10000"/>
                  <a:gd name="connsiteY2" fmla="*/ 9088 h 10760"/>
                  <a:gd name="connsiteX3" fmla="*/ 5634 w 10000"/>
                  <a:gd name="connsiteY3" fmla="*/ 8909 h 10760"/>
                  <a:gd name="connsiteX4" fmla="*/ 5399 w 10000"/>
                  <a:gd name="connsiteY4" fmla="*/ 8730 h 10760"/>
                  <a:gd name="connsiteX5" fmla="*/ 5023 w 10000"/>
                  <a:gd name="connsiteY5" fmla="*/ 8820 h 10760"/>
                  <a:gd name="connsiteX6" fmla="*/ 4695 w 10000"/>
                  <a:gd name="connsiteY6" fmla="*/ 8253 h 10760"/>
                  <a:gd name="connsiteX7" fmla="*/ 4131 w 10000"/>
                  <a:gd name="connsiteY7" fmla="*/ 7894 h 10760"/>
                  <a:gd name="connsiteX8" fmla="*/ 3709 w 10000"/>
                  <a:gd name="connsiteY8" fmla="*/ 7924 h 10760"/>
                  <a:gd name="connsiteX9" fmla="*/ 3803 w 10000"/>
                  <a:gd name="connsiteY9" fmla="*/ 8103 h 10760"/>
                  <a:gd name="connsiteX10" fmla="*/ 3333 w 10000"/>
                  <a:gd name="connsiteY10" fmla="*/ 8133 h 10760"/>
                  <a:gd name="connsiteX11" fmla="*/ 3286 w 10000"/>
                  <a:gd name="connsiteY11" fmla="*/ 7447 h 10760"/>
                  <a:gd name="connsiteX12" fmla="*/ 2535 w 10000"/>
                  <a:gd name="connsiteY12" fmla="*/ 7417 h 10760"/>
                  <a:gd name="connsiteX13" fmla="*/ 2629 w 10000"/>
                  <a:gd name="connsiteY13" fmla="*/ 7118 h 10760"/>
                  <a:gd name="connsiteX14" fmla="*/ 2300 w 10000"/>
                  <a:gd name="connsiteY14" fmla="*/ 7029 h 10760"/>
                  <a:gd name="connsiteX15" fmla="*/ 2113 w 10000"/>
                  <a:gd name="connsiteY15" fmla="*/ 6521 h 10760"/>
                  <a:gd name="connsiteX16" fmla="*/ 2441 w 10000"/>
                  <a:gd name="connsiteY16" fmla="*/ 6372 h 10760"/>
                  <a:gd name="connsiteX17" fmla="*/ 2911 w 10000"/>
                  <a:gd name="connsiteY17" fmla="*/ 5984 h 10760"/>
                  <a:gd name="connsiteX18" fmla="*/ 2629 w 10000"/>
                  <a:gd name="connsiteY18" fmla="*/ 5775 h 10760"/>
                  <a:gd name="connsiteX19" fmla="*/ 3192 w 10000"/>
                  <a:gd name="connsiteY19" fmla="*/ 5447 h 10760"/>
                  <a:gd name="connsiteX20" fmla="*/ 2629 w 10000"/>
                  <a:gd name="connsiteY20" fmla="*/ 5447 h 10760"/>
                  <a:gd name="connsiteX21" fmla="*/ 2629 w 10000"/>
                  <a:gd name="connsiteY21" fmla="*/ 5088 h 10760"/>
                  <a:gd name="connsiteX22" fmla="*/ 2817 w 10000"/>
                  <a:gd name="connsiteY22" fmla="*/ 4521 h 10760"/>
                  <a:gd name="connsiteX23" fmla="*/ 2582 w 10000"/>
                  <a:gd name="connsiteY23" fmla="*/ 4044 h 10760"/>
                  <a:gd name="connsiteX24" fmla="*/ 3288 w 10000"/>
                  <a:gd name="connsiteY24" fmla="*/ 3532 h 10760"/>
                  <a:gd name="connsiteX25" fmla="*/ 2890 w 10000"/>
                  <a:gd name="connsiteY25" fmla="*/ 3342 h 10760"/>
                  <a:gd name="connsiteX26" fmla="*/ 2620 w 10000"/>
                  <a:gd name="connsiteY26" fmla="*/ 3260 h 10760"/>
                  <a:gd name="connsiteX27" fmla="*/ 1925 w 10000"/>
                  <a:gd name="connsiteY27" fmla="*/ 3357 h 10760"/>
                  <a:gd name="connsiteX28" fmla="*/ 1687 w 10000"/>
                  <a:gd name="connsiteY28" fmla="*/ 3336 h 10760"/>
                  <a:gd name="connsiteX29" fmla="*/ 1315 w 10000"/>
                  <a:gd name="connsiteY29" fmla="*/ 3118 h 10760"/>
                  <a:gd name="connsiteX30" fmla="*/ 939 w 10000"/>
                  <a:gd name="connsiteY30" fmla="*/ 2939 h 10760"/>
                  <a:gd name="connsiteX31" fmla="*/ 169 w 10000"/>
                  <a:gd name="connsiteY31" fmla="*/ 2950 h 10760"/>
                  <a:gd name="connsiteX32" fmla="*/ 135 w 10000"/>
                  <a:gd name="connsiteY32" fmla="*/ 2289 h 10760"/>
                  <a:gd name="connsiteX33" fmla="*/ 188 w 10000"/>
                  <a:gd name="connsiteY33" fmla="*/ 2820 h 10760"/>
                  <a:gd name="connsiteX34" fmla="*/ 0 w 10000"/>
                  <a:gd name="connsiteY34" fmla="*/ 2790 h 10760"/>
                  <a:gd name="connsiteX35" fmla="*/ 358 w 10000"/>
                  <a:gd name="connsiteY35" fmla="*/ 1986 h 10760"/>
                  <a:gd name="connsiteX36" fmla="*/ 1007 w 10000"/>
                  <a:gd name="connsiteY36" fmla="*/ 1999 h 10760"/>
                  <a:gd name="connsiteX37" fmla="*/ 1784 w 10000"/>
                  <a:gd name="connsiteY37" fmla="*/ 2461 h 10760"/>
                  <a:gd name="connsiteX38" fmla="*/ 708 w 10000"/>
                  <a:gd name="connsiteY38" fmla="*/ 2015 h 10760"/>
                  <a:gd name="connsiteX39" fmla="*/ 1019 w 10000"/>
                  <a:gd name="connsiteY39" fmla="*/ 2021 h 10760"/>
                  <a:gd name="connsiteX40" fmla="*/ 1878 w 10000"/>
                  <a:gd name="connsiteY40" fmla="*/ 2581 h 10760"/>
                  <a:gd name="connsiteX41" fmla="*/ 2066 w 10000"/>
                  <a:gd name="connsiteY41" fmla="*/ 2820 h 10760"/>
                  <a:gd name="connsiteX42" fmla="*/ 1854 w 10000"/>
                  <a:gd name="connsiteY42" fmla="*/ 2178 h 10760"/>
                  <a:gd name="connsiteX43" fmla="*/ 2180 w 10000"/>
                  <a:gd name="connsiteY43" fmla="*/ 1886 h 10760"/>
                  <a:gd name="connsiteX44" fmla="*/ 3146 w 10000"/>
                  <a:gd name="connsiteY44" fmla="*/ 2073 h 10760"/>
                  <a:gd name="connsiteX45" fmla="*/ 3005 w 10000"/>
                  <a:gd name="connsiteY45" fmla="*/ 1805 h 10760"/>
                  <a:gd name="connsiteX46" fmla="*/ 2723 w 10000"/>
                  <a:gd name="connsiteY46" fmla="*/ 1835 h 10760"/>
                  <a:gd name="connsiteX47" fmla="*/ 2535 w 10000"/>
                  <a:gd name="connsiteY47" fmla="*/ 1596 h 10760"/>
                  <a:gd name="connsiteX48" fmla="*/ 2518 w 10000"/>
                  <a:gd name="connsiteY48" fmla="*/ 1359 h 10760"/>
                  <a:gd name="connsiteX49" fmla="*/ 2566 w 10000"/>
                  <a:gd name="connsiteY49" fmla="*/ 1009 h 10760"/>
                  <a:gd name="connsiteX50" fmla="*/ 2300 w 10000"/>
                  <a:gd name="connsiteY50" fmla="*/ 1059 h 10760"/>
                  <a:gd name="connsiteX51" fmla="*/ 2254 w 10000"/>
                  <a:gd name="connsiteY51" fmla="*/ 879 h 10760"/>
                  <a:gd name="connsiteX52" fmla="*/ 2369 w 10000"/>
                  <a:gd name="connsiteY52" fmla="*/ 580 h 10760"/>
                  <a:gd name="connsiteX53" fmla="*/ 2267 w 10000"/>
                  <a:gd name="connsiteY53" fmla="*/ 0 h 10760"/>
                  <a:gd name="connsiteX54" fmla="*/ 3565 w 10000"/>
                  <a:gd name="connsiteY54" fmla="*/ 195 h 10760"/>
                  <a:gd name="connsiteX55" fmla="*/ 4601 w 10000"/>
                  <a:gd name="connsiteY55" fmla="*/ 1088 h 10760"/>
                  <a:gd name="connsiteX56" fmla="*/ 4861 w 10000"/>
                  <a:gd name="connsiteY56" fmla="*/ 1091 h 10760"/>
                  <a:gd name="connsiteX57" fmla="*/ 4927 w 10000"/>
                  <a:gd name="connsiteY57" fmla="*/ 1196 h 10760"/>
                  <a:gd name="connsiteX58" fmla="*/ 5143 w 10000"/>
                  <a:gd name="connsiteY58" fmla="*/ 1300 h 10760"/>
                  <a:gd name="connsiteX59" fmla="*/ 5584 w 10000"/>
                  <a:gd name="connsiteY59" fmla="*/ 1256 h 10760"/>
                  <a:gd name="connsiteX60" fmla="*/ 5634 w 10000"/>
                  <a:gd name="connsiteY60" fmla="*/ 1745 h 10760"/>
                  <a:gd name="connsiteX61" fmla="*/ 5915 w 10000"/>
                  <a:gd name="connsiteY61" fmla="*/ 1596 h 10760"/>
                  <a:gd name="connsiteX62" fmla="*/ 6103 w 10000"/>
                  <a:gd name="connsiteY62" fmla="*/ 1924 h 10760"/>
                  <a:gd name="connsiteX63" fmla="*/ 5681 w 10000"/>
                  <a:gd name="connsiteY63" fmla="*/ 2163 h 10760"/>
                  <a:gd name="connsiteX64" fmla="*/ 6009 w 10000"/>
                  <a:gd name="connsiteY64" fmla="*/ 2282 h 10760"/>
                  <a:gd name="connsiteX65" fmla="*/ 5915 w 10000"/>
                  <a:gd name="connsiteY65" fmla="*/ 2700 h 10760"/>
                  <a:gd name="connsiteX66" fmla="*/ 6810 w 10000"/>
                  <a:gd name="connsiteY66" fmla="*/ 3130 h 10760"/>
                  <a:gd name="connsiteX67" fmla="*/ 5423 w 10000"/>
                  <a:gd name="connsiteY67" fmla="*/ 3332 h 10760"/>
                  <a:gd name="connsiteX68" fmla="*/ 5676 w 10000"/>
                  <a:gd name="connsiteY68" fmla="*/ 3764 h 10760"/>
                  <a:gd name="connsiteX69" fmla="*/ 6103 w 10000"/>
                  <a:gd name="connsiteY69" fmla="*/ 3715 h 10760"/>
                  <a:gd name="connsiteX70" fmla="*/ 5634 w 10000"/>
                  <a:gd name="connsiteY70" fmla="*/ 3805 h 10760"/>
                  <a:gd name="connsiteX71" fmla="*/ 5966 w 10000"/>
                  <a:gd name="connsiteY71" fmla="*/ 3949 h 10760"/>
                  <a:gd name="connsiteX72" fmla="*/ 5867 w 10000"/>
                  <a:gd name="connsiteY72" fmla="*/ 4185 h 10760"/>
                  <a:gd name="connsiteX73" fmla="*/ 6150 w 10000"/>
                  <a:gd name="connsiteY73" fmla="*/ 4909 h 10760"/>
                  <a:gd name="connsiteX74" fmla="*/ 5540 w 10000"/>
                  <a:gd name="connsiteY74" fmla="*/ 4939 h 10760"/>
                  <a:gd name="connsiteX75" fmla="*/ 5540 w 10000"/>
                  <a:gd name="connsiteY75" fmla="*/ 5357 h 10760"/>
                  <a:gd name="connsiteX76" fmla="*/ 4601 w 10000"/>
                  <a:gd name="connsiteY76" fmla="*/ 5775 h 10760"/>
                  <a:gd name="connsiteX77" fmla="*/ 4883 w 10000"/>
                  <a:gd name="connsiteY77" fmla="*/ 6163 h 10760"/>
                  <a:gd name="connsiteX78" fmla="*/ 4648 w 10000"/>
                  <a:gd name="connsiteY78" fmla="*/ 6521 h 10760"/>
                  <a:gd name="connsiteX79" fmla="*/ 5446 w 10000"/>
                  <a:gd name="connsiteY79" fmla="*/ 7208 h 10760"/>
                  <a:gd name="connsiteX80" fmla="*/ 6573 w 10000"/>
                  <a:gd name="connsiteY80" fmla="*/ 7208 h 10760"/>
                  <a:gd name="connsiteX81" fmla="*/ 7230 w 10000"/>
                  <a:gd name="connsiteY81" fmla="*/ 7088 h 10760"/>
                  <a:gd name="connsiteX82" fmla="*/ 7793 w 10000"/>
                  <a:gd name="connsiteY82" fmla="*/ 7238 h 10760"/>
                  <a:gd name="connsiteX83" fmla="*/ 8263 w 10000"/>
                  <a:gd name="connsiteY83" fmla="*/ 7626 h 10760"/>
                  <a:gd name="connsiteX84" fmla="*/ 8638 w 10000"/>
                  <a:gd name="connsiteY84" fmla="*/ 8372 h 10760"/>
                  <a:gd name="connsiteX85" fmla="*/ 9014 w 10000"/>
                  <a:gd name="connsiteY85" fmla="*/ 8342 h 10760"/>
                  <a:gd name="connsiteX86" fmla="*/ 10000 w 10000"/>
                  <a:gd name="connsiteY86" fmla="*/ 9088 h 10760"/>
                  <a:gd name="connsiteX87" fmla="*/ 8826 w 10000"/>
                  <a:gd name="connsiteY87" fmla="*/ 9894 h 10760"/>
                  <a:gd name="connsiteX88" fmla="*/ 9296 w 10000"/>
                  <a:gd name="connsiteY88" fmla="*/ 10491 h 10760"/>
                  <a:gd name="connsiteX89" fmla="*/ 9108 w 10000"/>
                  <a:gd name="connsiteY89" fmla="*/ 10730 h 10760"/>
                  <a:gd name="connsiteX90" fmla="*/ 8826 w 10000"/>
                  <a:gd name="connsiteY90" fmla="*/ 10491 h 10760"/>
                  <a:gd name="connsiteX91" fmla="*/ 6948 w 10000"/>
                  <a:gd name="connsiteY91" fmla="*/ 10461 h 10760"/>
                  <a:gd name="connsiteX92" fmla="*/ 6620 w 10000"/>
                  <a:gd name="connsiteY92" fmla="*/ 10760 h 10760"/>
                  <a:gd name="connsiteX93" fmla="*/ 6056 w 10000"/>
                  <a:gd name="connsiteY93" fmla="*/ 10730 h 10760"/>
                  <a:gd name="connsiteX0" fmla="*/ 6056 w 10000"/>
                  <a:gd name="connsiteY0" fmla="*/ 10730 h 10760"/>
                  <a:gd name="connsiteX1" fmla="*/ 6150 w 10000"/>
                  <a:gd name="connsiteY1" fmla="*/ 9894 h 10760"/>
                  <a:gd name="connsiteX2" fmla="*/ 6432 w 10000"/>
                  <a:gd name="connsiteY2" fmla="*/ 9088 h 10760"/>
                  <a:gd name="connsiteX3" fmla="*/ 5634 w 10000"/>
                  <a:gd name="connsiteY3" fmla="*/ 8909 h 10760"/>
                  <a:gd name="connsiteX4" fmla="*/ 5399 w 10000"/>
                  <a:gd name="connsiteY4" fmla="*/ 8730 h 10760"/>
                  <a:gd name="connsiteX5" fmla="*/ 5023 w 10000"/>
                  <a:gd name="connsiteY5" fmla="*/ 8820 h 10760"/>
                  <a:gd name="connsiteX6" fmla="*/ 4695 w 10000"/>
                  <a:gd name="connsiteY6" fmla="*/ 8253 h 10760"/>
                  <a:gd name="connsiteX7" fmla="*/ 4131 w 10000"/>
                  <a:gd name="connsiteY7" fmla="*/ 7894 h 10760"/>
                  <a:gd name="connsiteX8" fmla="*/ 3709 w 10000"/>
                  <a:gd name="connsiteY8" fmla="*/ 7924 h 10760"/>
                  <a:gd name="connsiteX9" fmla="*/ 3803 w 10000"/>
                  <a:gd name="connsiteY9" fmla="*/ 8103 h 10760"/>
                  <a:gd name="connsiteX10" fmla="*/ 3333 w 10000"/>
                  <a:gd name="connsiteY10" fmla="*/ 8133 h 10760"/>
                  <a:gd name="connsiteX11" fmla="*/ 3286 w 10000"/>
                  <a:gd name="connsiteY11" fmla="*/ 7447 h 10760"/>
                  <a:gd name="connsiteX12" fmla="*/ 2535 w 10000"/>
                  <a:gd name="connsiteY12" fmla="*/ 7417 h 10760"/>
                  <a:gd name="connsiteX13" fmla="*/ 2629 w 10000"/>
                  <a:gd name="connsiteY13" fmla="*/ 7118 h 10760"/>
                  <a:gd name="connsiteX14" fmla="*/ 2300 w 10000"/>
                  <a:gd name="connsiteY14" fmla="*/ 7029 h 10760"/>
                  <a:gd name="connsiteX15" fmla="*/ 2113 w 10000"/>
                  <a:gd name="connsiteY15" fmla="*/ 6521 h 10760"/>
                  <a:gd name="connsiteX16" fmla="*/ 2441 w 10000"/>
                  <a:gd name="connsiteY16" fmla="*/ 6372 h 10760"/>
                  <a:gd name="connsiteX17" fmla="*/ 2911 w 10000"/>
                  <a:gd name="connsiteY17" fmla="*/ 5984 h 10760"/>
                  <a:gd name="connsiteX18" fmla="*/ 2629 w 10000"/>
                  <a:gd name="connsiteY18" fmla="*/ 5775 h 10760"/>
                  <a:gd name="connsiteX19" fmla="*/ 3192 w 10000"/>
                  <a:gd name="connsiteY19" fmla="*/ 5447 h 10760"/>
                  <a:gd name="connsiteX20" fmla="*/ 2629 w 10000"/>
                  <a:gd name="connsiteY20" fmla="*/ 5447 h 10760"/>
                  <a:gd name="connsiteX21" fmla="*/ 2629 w 10000"/>
                  <a:gd name="connsiteY21" fmla="*/ 5088 h 10760"/>
                  <a:gd name="connsiteX22" fmla="*/ 2817 w 10000"/>
                  <a:gd name="connsiteY22" fmla="*/ 4521 h 10760"/>
                  <a:gd name="connsiteX23" fmla="*/ 2582 w 10000"/>
                  <a:gd name="connsiteY23" fmla="*/ 4044 h 10760"/>
                  <a:gd name="connsiteX24" fmla="*/ 3288 w 10000"/>
                  <a:gd name="connsiteY24" fmla="*/ 3532 h 10760"/>
                  <a:gd name="connsiteX25" fmla="*/ 2890 w 10000"/>
                  <a:gd name="connsiteY25" fmla="*/ 3342 h 10760"/>
                  <a:gd name="connsiteX26" fmla="*/ 2620 w 10000"/>
                  <a:gd name="connsiteY26" fmla="*/ 3260 h 10760"/>
                  <a:gd name="connsiteX27" fmla="*/ 1925 w 10000"/>
                  <a:gd name="connsiteY27" fmla="*/ 3357 h 10760"/>
                  <a:gd name="connsiteX28" fmla="*/ 1687 w 10000"/>
                  <a:gd name="connsiteY28" fmla="*/ 3336 h 10760"/>
                  <a:gd name="connsiteX29" fmla="*/ 1315 w 10000"/>
                  <a:gd name="connsiteY29" fmla="*/ 3118 h 10760"/>
                  <a:gd name="connsiteX30" fmla="*/ 939 w 10000"/>
                  <a:gd name="connsiteY30" fmla="*/ 2939 h 10760"/>
                  <a:gd name="connsiteX31" fmla="*/ 169 w 10000"/>
                  <a:gd name="connsiteY31" fmla="*/ 2950 h 10760"/>
                  <a:gd name="connsiteX32" fmla="*/ 135 w 10000"/>
                  <a:gd name="connsiteY32" fmla="*/ 2289 h 10760"/>
                  <a:gd name="connsiteX33" fmla="*/ 188 w 10000"/>
                  <a:gd name="connsiteY33" fmla="*/ 2820 h 10760"/>
                  <a:gd name="connsiteX34" fmla="*/ 0 w 10000"/>
                  <a:gd name="connsiteY34" fmla="*/ 2790 h 10760"/>
                  <a:gd name="connsiteX35" fmla="*/ 358 w 10000"/>
                  <a:gd name="connsiteY35" fmla="*/ 1986 h 10760"/>
                  <a:gd name="connsiteX36" fmla="*/ 1007 w 10000"/>
                  <a:gd name="connsiteY36" fmla="*/ 1999 h 10760"/>
                  <a:gd name="connsiteX37" fmla="*/ 1784 w 10000"/>
                  <a:gd name="connsiteY37" fmla="*/ 2461 h 10760"/>
                  <a:gd name="connsiteX38" fmla="*/ 708 w 10000"/>
                  <a:gd name="connsiteY38" fmla="*/ 2015 h 10760"/>
                  <a:gd name="connsiteX39" fmla="*/ 1019 w 10000"/>
                  <a:gd name="connsiteY39" fmla="*/ 2021 h 10760"/>
                  <a:gd name="connsiteX40" fmla="*/ 1878 w 10000"/>
                  <a:gd name="connsiteY40" fmla="*/ 2581 h 10760"/>
                  <a:gd name="connsiteX41" fmla="*/ 2066 w 10000"/>
                  <a:gd name="connsiteY41" fmla="*/ 2820 h 10760"/>
                  <a:gd name="connsiteX42" fmla="*/ 1854 w 10000"/>
                  <a:gd name="connsiteY42" fmla="*/ 2178 h 10760"/>
                  <a:gd name="connsiteX43" fmla="*/ 2180 w 10000"/>
                  <a:gd name="connsiteY43" fmla="*/ 1886 h 10760"/>
                  <a:gd name="connsiteX44" fmla="*/ 2305 w 10000"/>
                  <a:gd name="connsiteY44" fmla="*/ 1793 h 10760"/>
                  <a:gd name="connsiteX45" fmla="*/ 3005 w 10000"/>
                  <a:gd name="connsiteY45" fmla="*/ 1805 h 10760"/>
                  <a:gd name="connsiteX46" fmla="*/ 2723 w 10000"/>
                  <a:gd name="connsiteY46" fmla="*/ 1835 h 10760"/>
                  <a:gd name="connsiteX47" fmla="*/ 2535 w 10000"/>
                  <a:gd name="connsiteY47" fmla="*/ 1596 h 10760"/>
                  <a:gd name="connsiteX48" fmla="*/ 2518 w 10000"/>
                  <a:gd name="connsiteY48" fmla="*/ 1359 h 10760"/>
                  <a:gd name="connsiteX49" fmla="*/ 2566 w 10000"/>
                  <a:gd name="connsiteY49" fmla="*/ 1009 h 10760"/>
                  <a:gd name="connsiteX50" fmla="*/ 2300 w 10000"/>
                  <a:gd name="connsiteY50" fmla="*/ 1059 h 10760"/>
                  <a:gd name="connsiteX51" fmla="*/ 2254 w 10000"/>
                  <a:gd name="connsiteY51" fmla="*/ 879 h 10760"/>
                  <a:gd name="connsiteX52" fmla="*/ 2369 w 10000"/>
                  <a:gd name="connsiteY52" fmla="*/ 580 h 10760"/>
                  <a:gd name="connsiteX53" fmla="*/ 2267 w 10000"/>
                  <a:gd name="connsiteY53" fmla="*/ 0 h 10760"/>
                  <a:gd name="connsiteX54" fmla="*/ 3565 w 10000"/>
                  <a:gd name="connsiteY54" fmla="*/ 195 h 10760"/>
                  <a:gd name="connsiteX55" fmla="*/ 4601 w 10000"/>
                  <a:gd name="connsiteY55" fmla="*/ 1088 h 10760"/>
                  <a:gd name="connsiteX56" fmla="*/ 4861 w 10000"/>
                  <a:gd name="connsiteY56" fmla="*/ 1091 h 10760"/>
                  <a:gd name="connsiteX57" fmla="*/ 4927 w 10000"/>
                  <a:gd name="connsiteY57" fmla="*/ 1196 h 10760"/>
                  <a:gd name="connsiteX58" fmla="*/ 5143 w 10000"/>
                  <a:gd name="connsiteY58" fmla="*/ 1300 h 10760"/>
                  <a:gd name="connsiteX59" fmla="*/ 5584 w 10000"/>
                  <a:gd name="connsiteY59" fmla="*/ 1256 h 10760"/>
                  <a:gd name="connsiteX60" fmla="*/ 5634 w 10000"/>
                  <a:gd name="connsiteY60" fmla="*/ 1745 h 10760"/>
                  <a:gd name="connsiteX61" fmla="*/ 5915 w 10000"/>
                  <a:gd name="connsiteY61" fmla="*/ 1596 h 10760"/>
                  <a:gd name="connsiteX62" fmla="*/ 6103 w 10000"/>
                  <a:gd name="connsiteY62" fmla="*/ 1924 h 10760"/>
                  <a:gd name="connsiteX63" fmla="*/ 5681 w 10000"/>
                  <a:gd name="connsiteY63" fmla="*/ 2163 h 10760"/>
                  <a:gd name="connsiteX64" fmla="*/ 6009 w 10000"/>
                  <a:gd name="connsiteY64" fmla="*/ 2282 h 10760"/>
                  <a:gd name="connsiteX65" fmla="*/ 5915 w 10000"/>
                  <a:gd name="connsiteY65" fmla="*/ 2700 h 10760"/>
                  <a:gd name="connsiteX66" fmla="*/ 6810 w 10000"/>
                  <a:gd name="connsiteY66" fmla="*/ 3130 h 10760"/>
                  <a:gd name="connsiteX67" fmla="*/ 5423 w 10000"/>
                  <a:gd name="connsiteY67" fmla="*/ 3332 h 10760"/>
                  <a:gd name="connsiteX68" fmla="*/ 5676 w 10000"/>
                  <a:gd name="connsiteY68" fmla="*/ 3764 h 10760"/>
                  <a:gd name="connsiteX69" fmla="*/ 6103 w 10000"/>
                  <a:gd name="connsiteY69" fmla="*/ 3715 h 10760"/>
                  <a:gd name="connsiteX70" fmla="*/ 5634 w 10000"/>
                  <a:gd name="connsiteY70" fmla="*/ 3805 h 10760"/>
                  <a:gd name="connsiteX71" fmla="*/ 5966 w 10000"/>
                  <a:gd name="connsiteY71" fmla="*/ 3949 h 10760"/>
                  <a:gd name="connsiteX72" fmla="*/ 5867 w 10000"/>
                  <a:gd name="connsiteY72" fmla="*/ 4185 h 10760"/>
                  <a:gd name="connsiteX73" fmla="*/ 6150 w 10000"/>
                  <a:gd name="connsiteY73" fmla="*/ 4909 h 10760"/>
                  <a:gd name="connsiteX74" fmla="*/ 5540 w 10000"/>
                  <a:gd name="connsiteY74" fmla="*/ 4939 h 10760"/>
                  <a:gd name="connsiteX75" fmla="*/ 5540 w 10000"/>
                  <a:gd name="connsiteY75" fmla="*/ 5357 h 10760"/>
                  <a:gd name="connsiteX76" fmla="*/ 4601 w 10000"/>
                  <a:gd name="connsiteY76" fmla="*/ 5775 h 10760"/>
                  <a:gd name="connsiteX77" fmla="*/ 4883 w 10000"/>
                  <a:gd name="connsiteY77" fmla="*/ 6163 h 10760"/>
                  <a:gd name="connsiteX78" fmla="*/ 4648 w 10000"/>
                  <a:gd name="connsiteY78" fmla="*/ 6521 h 10760"/>
                  <a:gd name="connsiteX79" fmla="*/ 5446 w 10000"/>
                  <a:gd name="connsiteY79" fmla="*/ 7208 h 10760"/>
                  <a:gd name="connsiteX80" fmla="*/ 6573 w 10000"/>
                  <a:gd name="connsiteY80" fmla="*/ 7208 h 10760"/>
                  <a:gd name="connsiteX81" fmla="*/ 7230 w 10000"/>
                  <a:gd name="connsiteY81" fmla="*/ 7088 h 10760"/>
                  <a:gd name="connsiteX82" fmla="*/ 7793 w 10000"/>
                  <a:gd name="connsiteY82" fmla="*/ 7238 h 10760"/>
                  <a:gd name="connsiteX83" fmla="*/ 8263 w 10000"/>
                  <a:gd name="connsiteY83" fmla="*/ 7626 h 10760"/>
                  <a:gd name="connsiteX84" fmla="*/ 8638 w 10000"/>
                  <a:gd name="connsiteY84" fmla="*/ 8372 h 10760"/>
                  <a:gd name="connsiteX85" fmla="*/ 9014 w 10000"/>
                  <a:gd name="connsiteY85" fmla="*/ 8342 h 10760"/>
                  <a:gd name="connsiteX86" fmla="*/ 10000 w 10000"/>
                  <a:gd name="connsiteY86" fmla="*/ 9088 h 10760"/>
                  <a:gd name="connsiteX87" fmla="*/ 8826 w 10000"/>
                  <a:gd name="connsiteY87" fmla="*/ 9894 h 10760"/>
                  <a:gd name="connsiteX88" fmla="*/ 9296 w 10000"/>
                  <a:gd name="connsiteY88" fmla="*/ 10491 h 10760"/>
                  <a:gd name="connsiteX89" fmla="*/ 9108 w 10000"/>
                  <a:gd name="connsiteY89" fmla="*/ 10730 h 10760"/>
                  <a:gd name="connsiteX90" fmla="*/ 8826 w 10000"/>
                  <a:gd name="connsiteY90" fmla="*/ 10491 h 10760"/>
                  <a:gd name="connsiteX91" fmla="*/ 6948 w 10000"/>
                  <a:gd name="connsiteY91" fmla="*/ 10461 h 10760"/>
                  <a:gd name="connsiteX92" fmla="*/ 6620 w 10000"/>
                  <a:gd name="connsiteY92" fmla="*/ 10760 h 10760"/>
                  <a:gd name="connsiteX93" fmla="*/ 6056 w 10000"/>
                  <a:gd name="connsiteY93" fmla="*/ 10730 h 10760"/>
                  <a:gd name="connsiteX0" fmla="*/ 6056 w 10000"/>
                  <a:gd name="connsiteY0" fmla="*/ 10730 h 10760"/>
                  <a:gd name="connsiteX1" fmla="*/ 6150 w 10000"/>
                  <a:gd name="connsiteY1" fmla="*/ 9894 h 10760"/>
                  <a:gd name="connsiteX2" fmla="*/ 6432 w 10000"/>
                  <a:gd name="connsiteY2" fmla="*/ 9088 h 10760"/>
                  <a:gd name="connsiteX3" fmla="*/ 5634 w 10000"/>
                  <a:gd name="connsiteY3" fmla="*/ 8909 h 10760"/>
                  <a:gd name="connsiteX4" fmla="*/ 5399 w 10000"/>
                  <a:gd name="connsiteY4" fmla="*/ 8730 h 10760"/>
                  <a:gd name="connsiteX5" fmla="*/ 5023 w 10000"/>
                  <a:gd name="connsiteY5" fmla="*/ 8820 h 10760"/>
                  <a:gd name="connsiteX6" fmla="*/ 4695 w 10000"/>
                  <a:gd name="connsiteY6" fmla="*/ 8253 h 10760"/>
                  <a:gd name="connsiteX7" fmla="*/ 4131 w 10000"/>
                  <a:gd name="connsiteY7" fmla="*/ 7894 h 10760"/>
                  <a:gd name="connsiteX8" fmla="*/ 3709 w 10000"/>
                  <a:gd name="connsiteY8" fmla="*/ 7924 h 10760"/>
                  <a:gd name="connsiteX9" fmla="*/ 3803 w 10000"/>
                  <a:gd name="connsiteY9" fmla="*/ 8103 h 10760"/>
                  <a:gd name="connsiteX10" fmla="*/ 3333 w 10000"/>
                  <a:gd name="connsiteY10" fmla="*/ 8133 h 10760"/>
                  <a:gd name="connsiteX11" fmla="*/ 3286 w 10000"/>
                  <a:gd name="connsiteY11" fmla="*/ 7447 h 10760"/>
                  <a:gd name="connsiteX12" fmla="*/ 2535 w 10000"/>
                  <a:gd name="connsiteY12" fmla="*/ 7417 h 10760"/>
                  <a:gd name="connsiteX13" fmla="*/ 2629 w 10000"/>
                  <a:gd name="connsiteY13" fmla="*/ 7118 h 10760"/>
                  <a:gd name="connsiteX14" fmla="*/ 2300 w 10000"/>
                  <a:gd name="connsiteY14" fmla="*/ 7029 h 10760"/>
                  <a:gd name="connsiteX15" fmla="*/ 2113 w 10000"/>
                  <a:gd name="connsiteY15" fmla="*/ 6521 h 10760"/>
                  <a:gd name="connsiteX16" fmla="*/ 2441 w 10000"/>
                  <a:gd name="connsiteY16" fmla="*/ 6372 h 10760"/>
                  <a:gd name="connsiteX17" fmla="*/ 2911 w 10000"/>
                  <a:gd name="connsiteY17" fmla="*/ 5984 h 10760"/>
                  <a:gd name="connsiteX18" fmla="*/ 2629 w 10000"/>
                  <a:gd name="connsiteY18" fmla="*/ 5775 h 10760"/>
                  <a:gd name="connsiteX19" fmla="*/ 3192 w 10000"/>
                  <a:gd name="connsiteY19" fmla="*/ 5447 h 10760"/>
                  <a:gd name="connsiteX20" fmla="*/ 2629 w 10000"/>
                  <a:gd name="connsiteY20" fmla="*/ 5447 h 10760"/>
                  <a:gd name="connsiteX21" fmla="*/ 2629 w 10000"/>
                  <a:gd name="connsiteY21" fmla="*/ 5088 h 10760"/>
                  <a:gd name="connsiteX22" fmla="*/ 2817 w 10000"/>
                  <a:gd name="connsiteY22" fmla="*/ 4521 h 10760"/>
                  <a:gd name="connsiteX23" fmla="*/ 2582 w 10000"/>
                  <a:gd name="connsiteY23" fmla="*/ 4044 h 10760"/>
                  <a:gd name="connsiteX24" fmla="*/ 3288 w 10000"/>
                  <a:gd name="connsiteY24" fmla="*/ 3532 h 10760"/>
                  <a:gd name="connsiteX25" fmla="*/ 2890 w 10000"/>
                  <a:gd name="connsiteY25" fmla="*/ 3342 h 10760"/>
                  <a:gd name="connsiteX26" fmla="*/ 2620 w 10000"/>
                  <a:gd name="connsiteY26" fmla="*/ 3260 h 10760"/>
                  <a:gd name="connsiteX27" fmla="*/ 1925 w 10000"/>
                  <a:gd name="connsiteY27" fmla="*/ 3357 h 10760"/>
                  <a:gd name="connsiteX28" fmla="*/ 1687 w 10000"/>
                  <a:gd name="connsiteY28" fmla="*/ 3336 h 10760"/>
                  <a:gd name="connsiteX29" fmla="*/ 1315 w 10000"/>
                  <a:gd name="connsiteY29" fmla="*/ 3118 h 10760"/>
                  <a:gd name="connsiteX30" fmla="*/ 939 w 10000"/>
                  <a:gd name="connsiteY30" fmla="*/ 2939 h 10760"/>
                  <a:gd name="connsiteX31" fmla="*/ 169 w 10000"/>
                  <a:gd name="connsiteY31" fmla="*/ 2950 h 10760"/>
                  <a:gd name="connsiteX32" fmla="*/ 135 w 10000"/>
                  <a:gd name="connsiteY32" fmla="*/ 2289 h 10760"/>
                  <a:gd name="connsiteX33" fmla="*/ 188 w 10000"/>
                  <a:gd name="connsiteY33" fmla="*/ 2820 h 10760"/>
                  <a:gd name="connsiteX34" fmla="*/ 0 w 10000"/>
                  <a:gd name="connsiteY34" fmla="*/ 2790 h 10760"/>
                  <a:gd name="connsiteX35" fmla="*/ 358 w 10000"/>
                  <a:gd name="connsiteY35" fmla="*/ 1986 h 10760"/>
                  <a:gd name="connsiteX36" fmla="*/ 1007 w 10000"/>
                  <a:gd name="connsiteY36" fmla="*/ 1999 h 10760"/>
                  <a:gd name="connsiteX37" fmla="*/ 1784 w 10000"/>
                  <a:gd name="connsiteY37" fmla="*/ 2461 h 10760"/>
                  <a:gd name="connsiteX38" fmla="*/ 708 w 10000"/>
                  <a:gd name="connsiteY38" fmla="*/ 2015 h 10760"/>
                  <a:gd name="connsiteX39" fmla="*/ 1019 w 10000"/>
                  <a:gd name="connsiteY39" fmla="*/ 2021 h 10760"/>
                  <a:gd name="connsiteX40" fmla="*/ 1181 w 10000"/>
                  <a:gd name="connsiteY40" fmla="*/ 2083 h 10760"/>
                  <a:gd name="connsiteX41" fmla="*/ 2066 w 10000"/>
                  <a:gd name="connsiteY41" fmla="*/ 2820 h 10760"/>
                  <a:gd name="connsiteX42" fmla="*/ 1854 w 10000"/>
                  <a:gd name="connsiteY42" fmla="*/ 2178 h 10760"/>
                  <a:gd name="connsiteX43" fmla="*/ 2180 w 10000"/>
                  <a:gd name="connsiteY43" fmla="*/ 1886 h 10760"/>
                  <a:gd name="connsiteX44" fmla="*/ 2305 w 10000"/>
                  <a:gd name="connsiteY44" fmla="*/ 1793 h 10760"/>
                  <a:gd name="connsiteX45" fmla="*/ 3005 w 10000"/>
                  <a:gd name="connsiteY45" fmla="*/ 1805 h 10760"/>
                  <a:gd name="connsiteX46" fmla="*/ 2723 w 10000"/>
                  <a:gd name="connsiteY46" fmla="*/ 1835 h 10760"/>
                  <a:gd name="connsiteX47" fmla="*/ 2535 w 10000"/>
                  <a:gd name="connsiteY47" fmla="*/ 1596 h 10760"/>
                  <a:gd name="connsiteX48" fmla="*/ 2518 w 10000"/>
                  <a:gd name="connsiteY48" fmla="*/ 1359 h 10760"/>
                  <a:gd name="connsiteX49" fmla="*/ 2566 w 10000"/>
                  <a:gd name="connsiteY49" fmla="*/ 1009 h 10760"/>
                  <a:gd name="connsiteX50" fmla="*/ 2300 w 10000"/>
                  <a:gd name="connsiteY50" fmla="*/ 1059 h 10760"/>
                  <a:gd name="connsiteX51" fmla="*/ 2254 w 10000"/>
                  <a:gd name="connsiteY51" fmla="*/ 879 h 10760"/>
                  <a:gd name="connsiteX52" fmla="*/ 2369 w 10000"/>
                  <a:gd name="connsiteY52" fmla="*/ 580 h 10760"/>
                  <a:gd name="connsiteX53" fmla="*/ 2267 w 10000"/>
                  <a:gd name="connsiteY53" fmla="*/ 0 h 10760"/>
                  <a:gd name="connsiteX54" fmla="*/ 3565 w 10000"/>
                  <a:gd name="connsiteY54" fmla="*/ 195 h 10760"/>
                  <a:gd name="connsiteX55" fmla="*/ 4601 w 10000"/>
                  <a:gd name="connsiteY55" fmla="*/ 1088 h 10760"/>
                  <a:gd name="connsiteX56" fmla="*/ 4861 w 10000"/>
                  <a:gd name="connsiteY56" fmla="*/ 1091 h 10760"/>
                  <a:gd name="connsiteX57" fmla="*/ 4927 w 10000"/>
                  <a:gd name="connsiteY57" fmla="*/ 1196 h 10760"/>
                  <a:gd name="connsiteX58" fmla="*/ 5143 w 10000"/>
                  <a:gd name="connsiteY58" fmla="*/ 1300 h 10760"/>
                  <a:gd name="connsiteX59" fmla="*/ 5584 w 10000"/>
                  <a:gd name="connsiteY59" fmla="*/ 1256 h 10760"/>
                  <a:gd name="connsiteX60" fmla="*/ 5634 w 10000"/>
                  <a:gd name="connsiteY60" fmla="*/ 1745 h 10760"/>
                  <a:gd name="connsiteX61" fmla="*/ 5915 w 10000"/>
                  <a:gd name="connsiteY61" fmla="*/ 1596 h 10760"/>
                  <a:gd name="connsiteX62" fmla="*/ 6103 w 10000"/>
                  <a:gd name="connsiteY62" fmla="*/ 1924 h 10760"/>
                  <a:gd name="connsiteX63" fmla="*/ 5681 w 10000"/>
                  <a:gd name="connsiteY63" fmla="*/ 2163 h 10760"/>
                  <a:gd name="connsiteX64" fmla="*/ 6009 w 10000"/>
                  <a:gd name="connsiteY64" fmla="*/ 2282 h 10760"/>
                  <a:gd name="connsiteX65" fmla="*/ 5915 w 10000"/>
                  <a:gd name="connsiteY65" fmla="*/ 2700 h 10760"/>
                  <a:gd name="connsiteX66" fmla="*/ 6810 w 10000"/>
                  <a:gd name="connsiteY66" fmla="*/ 3130 h 10760"/>
                  <a:gd name="connsiteX67" fmla="*/ 5423 w 10000"/>
                  <a:gd name="connsiteY67" fmla="*/ 3332 h 10760"/>
                  <a:gd name="connsiteX68" fmla="*/ 5676 w 10000"/>
                  <a:gd name="connsiteY68" fmla="*/ 3764 h 10760"/>
                  <a:gd name="connsiteX69" fmla="*/ 6103 w 10000"/>
                  <a:gd name="connsiteY69" fmla="*/ 3715 h 10760"/>
                  <a:gd name="connsiteX70" fmla="*/ 5634 w 10000"/>
                  <a:gd name="connsiteY70" fmla="*/ 3805 h 10760"/>
                  <a:gd name="connsiteX71" fmla="*/ 5966 w 10000"/>
                  <a:gd name="connsiteY71" fmla="*/ 3949 h 10760"/>
                  <a:gd name="connsiteX72" fmla="*/ 5867 w 10000"/>
                  <a:gd name="connsiteY72" fmla="*/ 4185 h 10760"/>
                  <a:gd name="connsiteX73" fmla="*/ 6150 w 10000"/>
                  <a:gd name="connsiteY73" fmla="*/ 4909 h 10760"/>
                  <a:gd name="connsiteX74" fmla="*/ 5540 w 10000"/>
                  <a:gd name="connsiteY74" fmla="*/ 4939 h 10760"/>
                  <a:gd name="connsiteX75" fmla="*/ 5540 w 10000"/>
                  <a:gd name="connsiteY75" fmla="*/ 5357 h 10760"/>
                  <a:gd name="connsiteX76" fmla="*/ 4601 w 10000"/>
                  <a:gd name="connsiteY76" fmla="*/ 5775 h 10760"/>
                  <a:gd name="connsiteX77" fmla="*/ 4883 w 10000"/>
                  <a:gd name="connsiteY77" fmla="*/ 6163 h 10760"/>
                  <a:gd name="connsiteX78" fmla="*/ 4648 w 10000"/>
                  <a:gd name="connsiteY78" fmla="*/ 6521 h 10760"/>
                  <a:gd name="connsiteX79" fmla="*/ 5446 w 10000"/>
                  <a:gd name="connsiteY79" fmla="*/ 7208 h 10760"/>
                  <a:gd name="connsiteX80" fmla="*/ 6573 w 10000"/>
                  <a:gd name="connsiteY80" fmla="*/ 7208 h 10760"/>
                  <a:gd name="connsiteX81" fmla="*/ 7230 w 10000"/>
                  <a:gd name="connsiteY81" fmla="*/ 7088 h 10760"/>
                  <a:gd name="connsiteX82" fmla="*/ 7793 w 10000"/>
                  <a:gd name="connsiteY82" fmla="*/ 7238 h 10760"/>
                  <a:gd name="connsiteX83" fmla="*/ 8263 w 10000"/>
                  <a:gd name="connsiteY83" fmla="*/ 7626 h 10760"/>
                  <a:gd name="connsiteX84" fmla="*/ 8638 w 10000"/>
                  <a:gd name="connsiteY84" fmla="*/ 8372 h 10760"/>
                  <a:gd name="connsiteX85" fmla="*/ 9014 w 10000"/>
                  <a:gd name="connsiteY85" fmla="*/ 8342 h 10760"/>
                  <a:gd name="connsiteX86" fmla="*/ 10000 w 10000"/>
                  <a:gd name="connsiteY86" fmla="*/ 9088 h 10760"/>
                  <a:gd name="connsiteX87" fmla="*/ 8826 w 10000"/>
                  <a:gd name="connsiteY87" fmla="*/ 9894 h 10760"/>
                  <a:gd name="connsiteX88" fmla="*/ 9296 w 10000"/>
                  <a:gd name="connsiteY88" fmla="*/ 10491 h 10760"/>
                  <a:gd name="connsiteX89" fmla="*/ 9108 w 10000"/>
                  <a:gd name="connsiteY89" fmla="*/ 10730 h 10760"/>
                  <a:gd name="connsiteX90" fmla="*/ 8826 w 10000"/>
                  <a:gd name="connsiteY90" fmla="*/ 10491 h 10760"/>
                  <a:gd name="connsiteX91" fmla="*/ 6948 w 10000"/>
                  <a:gd name="connsiteY91" fmla="*/ 10461 h 10760"/>
                  <a:gd name="connsiteX92" fmla="*/ 6620 w 10000"/>
                  <a:gd name="connsiteY92" fmla="*/ 10760 h 10760"/>
                  <a:gd name="connsiteX93" fmla="*/ 6056 w 10000"/>
                  <a:gd name="connsiteY93" fmla="*/ 10730 h 10760"/>
                  <a:gd name="connsiteX0" fmla="*/ 6112 w 10056"/>
                  <a:gd name="connsiteY0" fmla="*/ 10730 h 10760"/>
                  <a:gd name="connsiteX1" fmla="*/ 6206 w 10056"/>
                  <a:gd name="connsiteY1" fmla="*/ 9894 h 10760"/>
                  <a:gd name="connsiteX2" fmla="*/ 6488 w 10056"/>
                  <a:gd name="connsiteY2" fmla="*/ 9088 h 10760"/>
                  <a:gd name="connsiteX3" fmla="*/ 5690 w 10056"/>
                  <a:gd name="connsiteY3" fmla="*/ 8909 h 10760"/>
                  <a:gd name="connsiteX4" fmla="*/ 5455 w 10056"/>
                  <a:gd name="connsiteY4" fmla="*/ 8730 h 10760"/>
                  <a:gd name="connsiteX5" fmla="*/ 5079 w 10056"/>
                  <a:gd name="connsiteY5" fmla="*/ 8820 h 10760"/>
                  <a:gd name="connsiteX6" fmla="*/ 4751 w 10056"/>
                  <a:gd name="connsiteY6" fmla="*/ 8253 h 10760"/>
                  <a:gd name="connsiteX7" fmla="*/ 4187 w 10056"/>
                  <a:gd name="connsiteY7" fmla="*/ 7894 h 10760"/>
                  <a:gd name="connsiteX8" fmla="*/ 3765 w 10056"/>
                  <a:gd name="connsiteY8" fmla="*/ 7924 h 10760"/>
                  <a:gd name="connsiteX9" fmla="*/ 3859 w 10056"/>
                  <a:gd name="connsiteY9" fmla="*/ 8103 h 10760"/>
                  <a:gd name="connsiteX10" fmla="*/ 3389 w 10056"/>
                  <a:gd name="connsiteY10" fmla="*/ 8133 h 10760"/>
                  <a:gd name="connsiteX11" fmla="*/ 3342 w 10056"/>
                  <a:gd name="connsiteY11" fmla="*/ 7447 h 10760"/>
                  <a:gd name="connsiteX12" fmla="*/ 2591 w 10056"/>
                  <a:gd name="connsiteY12" fmla="*/ 7417 h 10760"/>
                  <a:gd name="connsiteX13" fmla="*/ 2685 w 10056"/>
                  <a:gd name="connsiteY13" fmla="*/ 7118 h 10760"/>
                  <a:gd name="connsiteX14" fmla="*/ 2356 w 10056"/>
                  <a:gd name="connsiteY14" fmla="*/ 7029 h 10760"/>
                  <a:gd name="connsiteX15" fmla="*/ 2169 w 10056"/>
                  <a:gd name="connsiteY15" fmla="*/ 6521 h 10760"/>
                  <a:gd name="connsiteX16" fmla="*/ 2497 w 10056"/>
                  <a:gd name="connsiteY16" fmla="*/ 6372 h 10760"/>
                  <a:gd name="connsiteX17" fmla="*/ 2967 w 10056"/>
                  <a:gd name="connsiteY17" fmla="*/ 5984 h 10760"/>
                  <a:gd name="connsiteX18" fmla="*/ 2685 w 10056"/>
                  <a:gd name="connsiteY18" fmla="*/ 5775 h 10760"/>
                  <a:gd name="connsiteX19" fmla="*/ 3248 w 10056"/>
                  <a:gd name="connsiteY19" fmla="*/ 5447 h 10760"/>
                  <a:gd name="connsiteX20" fmla="*/ 2685 w 10056"/>
                  <a:gd name="connsiteY20" fmla="*/ 5447 h 10760"/>
                  <a:gd name="connsiteX21" fmla="*/ 2685 w 10056"/>
                  <a:gd name="connsiteY21" fmla="*/ 5088 h 10760"/>
                  <a:gd name="connsiteX22" fmla="*/ 2873 w 10056"/>
                  <a:gd name="connsiteY22" fmla="*/ 4521 h 10760"/>
                  <a:gd name="connsiteX23" fmla="*/ 2638 w 10056"/>
                  <a:gd name="connsiteY23" fmla="*/ 4044 h 10760"/>
                  <a:gd name="connsiteX24" fmla="*/ 3344 w 10056"/>
                  <a:gd name="connsiteY24" fmla="*/ 3532 h 10760"/>
                  <a:gd name="connsiteX25" fmla="*/ 2946 w 10056"/>
                  <a:gd name="connsiteY25" fmla="*/ 3342 h 10760"/>
                  <a:gd name="connsiteX26" fmla="*/ 2676 w 10056"/>
                  <a:gd name="connsiteY26" fmla="*/ 3260 h 10760"/>
                  <a:gd name="connsiteX27" fmla="*/ 1981 w 10056"/>
                  <a:gd name="connsiteY27" fmla="*/ 3357 h 10760"/>
                  <a:gd name="connsiteX28" fmla="*/ 1743 w 10056"/>
                  <a:gd name="connsiteY28" fmla="*/ 3336 h 10760"/>
                  <a:gd name="connsiteX29" fmla="*/ 1371 w 10056"/>
                  <a:gd name="connsiteY29" fmla="*/ 3118 h 10760"/>
                  <a:gd name="connsiteX30" fmla="*/ 995 w 10056"/>
                  <a:gd name="connsiteY30" fmla="*/ 2939 h 10760"/>
                  <a:gd name="connsiteX31" fmla="*/ 225 w 10056"/>
                  <a:gd name="connsiteY31" fmla="*/ 2950 h 10760"/>
                  <a:gd name="connsiteX32" fmla="*/ 7 w 10056"/>
                  <a:gd name="connsiteY32" fmla="*/ 2306 h 10760"/>
                  <a:gd name="connsiteX33" fmla="*/ 244 w 10056"/>
                  <a:gd name="connsiteY33" fmla="*/ 2820 h 10760"/>
                  <a:gd name="connsiteX34" fmla="*/ 56 w 10056"/>
                  <a:gd name="connsiteY34" fmla="*/ 2790 h 10760"/>
                  <a:gd name="connsiteX35" fmla="*/ 414 w 10056"/>
                  <a:gd name="connsiteY35" fmla="*/ 1986 h 10760"/>
                  <a:gd name="connsiteX36" fmla="*/ 1063 w 10056"/>
                  <a:gd name="connsiteY36" fmla="*/ 1999 h 10760"/>
                  <a:gd name="connsiteX37" fmla="*/ 1840 w 10056"/>
                  <a:gd name="connsiteY37" fmla="*/ 2461 h 10760"/>
                  <a:gd name="connsiteX38" fmla="*/ 764 w 10056"/>
                  <a:gd name="connsiteY38" fmla="*/ 2015 h 10760"/>
                  <a:gd name="connsiteX39" fmla="*/ 1075 w 10056"/>
                  <a:gd name="connsiteY39" fmla="*/ 2021 h 10760"/>
                  <a:gd name="connsiteX40" fmla="*/ 1237 w 10056"/>
                  <a:gd name="connsiteY40" fmla="*/ 2083 h 10760"/>
                  <a:gd name="connsiteX41" fmla="*/ 2122 w 10056"/>
                  <a:gd name="connsiteY41" fmla="*/ 2820 h 10760"/>
                  <a:gd name="connsiteX42" fmla="*/ 1910 w 10056"/>
                  <a:gd name="connsiteY42" fmla="*/ 2178 h 10760"/>
                  <a:gd name="connsiteX43" fmla="*/ 2236 w 10056"/>
                  <a:gd name="connsiteY43" fmla="*/ 1886 h 10760"/>
                  <a:gd name="connsiteX44" fmla="*/ 2361 w 10056"/>
                  <a:gd name="connsiteY44" fmla="*/ 1793 h 10760"/>
                  <a:gd name="connsiteX45" fmla="*/ 3061 w 10056"/>
                  <a:gd name="connsiteY45" fmla="*/ 1805 h 10760"/>
                  <a:gd name="connsiteX46" fmla="*/ 2779 w 10056"/>
                  <a:gd name="connsiteY46" fmla="*/ 1835 h 10760"/>
                  <a:gd name="connsiteX47" fmla="*/ 2591 w 10056"/>
                  <a:gd name="connsiteY47" fmla="*/ 1596 h 10760"/>
                  <a:gd name="connsiteX48" fmla="*/ 2574 w 10056"/>
                  <a:gd name="connsiteY48" fmla="*/ 1359 h 10760"/>
                  <a:gd name="connsiteX49" fmla="*/ 2622 w 10056"/>
                  <a:gd name="connsiteY49" fmla="*/ 1009 h 10760"/>
                  <a:gd name="connsiteX50" fmla="*/ 2356 w 10056"/>
                  <a:gd name="connsiteY50" fmla="*/ 1059 h 10760"/>
                  <a:gd name="connsiteX51" fmla="*/ 2310 w 10056"/>
                  <a:gd name="connsiteY51" fmla="*/ 879 h 10760"/>
                  <a:gd name="connsiteX52" fmla="*/ 2425 w 10056"/>
                  <a:gd name="connsiteY52" fmla="*/ 580 h 10760"/>
                  <a:gd name="connsiteX53" fmla="*/ 2323 w 10056"/>
                  <a:gd name="connsiteY53" fmla="*/ 0 h 10760"/>
                  <a:gd name="connsiteX54" fmla="*/ 3621 w 10056"/>
                  <a:gd name="connsiteY54" fmla="*/ 195 h 10760"/>
                  <a:gd name="connsiteX55" fmla="*/ 4657 w 10056"/>
                  <a:gd name="connsiteY55" fmla="*/ 1088 h 10760"/>
                  <a:gd name="connsiteX56" fmla="*/ 4917 w 10056"/>
                  <a:gd name="connsiteY56" fmla="*/ 1091 h 10760"/>
                  <a:gd name="connsiteX57" fmla="*/ 4983 w 10056"/>
                  <a:gd name="connsiteY57" fmla="*/ 1196 h 10760"/>
                  <a:gd name="connsiteX58" fmla="*/ 5199 w 10056"/>
                  <a:gd name="connsiteY58" fmla="*/ 1300 h 10760"/>
                  <a:gd name="connsiteX59" fmla="*/ 5640 w 10056"/>
                  <a:gd name="connsiteY59" fmla="*/ 1256 h 10760"/>
                  <a:gd name="connsiteX60" fmla="*/ 5690 w 10056"/>
                  <a:gd name="connsiteY60" fmla="*/ 1745 h 10760"/>
                  <a:gd name="connsiteX61" fmla="*/ 5971 w 10056"/>
                  <a:gd name="connsiteY61" fmla="*/ 1596 h 10760"/>
                  <a:gd name="connsiteX62" fmla="*/ 6159 w 10056"/>
                  <a:gd name="connsiteY62" fmla="*/ 1924 h 10760"/>
                  <a:gd name="connsiteX63" fmla="*/ 5737 w 10056"/>
                  <a:gd name="connsiteY63" fmla="*/ 2163 h 10760"/>
                  <a:gd name="connsiteX64" fmla="*/ 6065 w 10056"/>
                  <a:gd name="connsiteY64" fmla="*/ 2282 h 10760"/>
                  <a:gd name="connsiteX65" fmla="*/ 5971 w 10056"/>
                  <a:gd name="connsiteY65" fmla="*/ 2700 h 10760"/>
                  <a:gd name="connsiteX66" fmla="*/ 6866 w 10056"/>
                  <a:gd name="connsiteY66" fmla="*/ 3130 h 10760"/>
                  <a:gd name="connsiteX67" fmla="*/ 5479 w 10056"/>
                  <a:gd name="connsiteY67" fmla="*/ 3332 h 10760"/>
                  <a:gd name="connsiteX68" fmla="*/ 5732 w 10056"/>
                  <a:gd name="connsiteY68" fmla="*/ 3764 h 10760"/>
                  <a:gd name="connsiteX69" fmla="*/ 6159 w 10056"/>
                  <a:gd name="connsiteY69" fmla="*/ 3715 h 10760"/>
                  <a:gd name="connsiteX70" fmla="*/ 5690 w 10056"/>
                  <a:gd name="connsiteY70" fmla="*/ 3805 h 10760"/>
                  <a:gd name="connsiteX71" fmla="*/ 6022 w 10056"/>
                  <a:gd name="connsiteY71" fmla="*/ 3949 h 10760"/>
                  <a:gd name="connsiteX72" fmla="*/ 5923 w 10056"/>
                  <a:gd name="connsiteY72" fmla="*/ 4185 h 10760"/>
                  <a:gd name="connsiteX73" fmla="*/ 6206 w 10056"/>
                  <a:gd name="connsiteY73" fmla="*/ 4909 h 10760"/>
                  <a:gd name="connsiteX74" fmla="*/ 5596 w 10056"/>
                  <a:gd name="connsiteY74" fmla="*/ 4939 h 10760"/>
                  <a:gd name="connsiteX75" fmla="*/ 5596 w 10056"/>
                  <a:gd name="connsiteY75" fmla="*/ 5357 h 10760"/>
                  <a:gd name="connsiteX76" fmla="*/ 4657 w 10056"/>
                  <a:gd name="connsiteY76" fmla="*/ 5775 h 10760"/>
                  <a:gd name="connsiteX77" fmla="*/ 4939 w 10056"/>
                  <a:gd name="connsiteY77" fmla="*/ 6163 h 10760"/>
                  <a:gd name="connsiteX78" fmla="*/ 4704 w 10056"/>
                  <a:gd name="connsiteY78" fmla="*/ 6521 h 10760"/>
                  <a:gd name="connsiteX79" fmla="*/ 5502 w 10056"/>
                  <a:gd name="connsiteY79" fmla="*/ 7208 h 10760"/>
                  <a:gd name="connsiteX80" fmla="*/ 6629 w 10056"/>
                  <a:gd name="connsiteY80" fmla="*/ 7208 h 10760"/>
                  <a:gd name="connsiteX81" fmla="*/ 7286 w 10056"/>
                  <a:gd name="connsiteY81" fmla="*/ 7088 h 10760"/>
                  <a:gd name="connsiteX82" fmla="*/ 7849 w 10056"/>
                  <a:gd name="connsiteY82" fmla="*/ 7238 h 10760"/>
                  <a:gd name="connsiteX83" fmla="*/ 8319 w 10056"/>
                  <a:gd name="connsiteY83" fmla="*/ 7626 h 10760"/>
                  <a:gd name="connsiteX84" fmla="*/ 8694 w 10056"/>
                  <a:gd name="connsiteY84" fmla="*/ 8372 h 10760"/>
                  <a:gd name="connsiteX85" fmla="*/ 9070 w 10056"/>
                  <a:gd name="connsiteY85" fmla="*/ 8342 h 10760"/>
                  <a:gd name="connsiteX86" fmla="*/ 10056 w 10056"/>
                  <a:gd name="connsiteY86" fmla="*/ 9088 h 10760"/>
                  <a:gd name="connsiteX87" fmla="*/ 8882 w 10056"/>
                  <a:gd name="connsiteY87" fmla="*/ 9894 h 10760"/>
                  <a:gd name="connsiteX88" fmla="*/ 9352 w 10056"/>
                  <a:gd name="connsiteY88" fmla="*/ 10491 h 10760"/>
                  <a:gd name="connsiteX89" fmla="*/ 9164 w 10056"/>
                  <a:gd name="connsiteY89" fmla="*/ 10730 h 10760"/>
                  <a:gd name="connsiteX90" fmla="*/ 8882 w 10056"/>
                  <a:gd name="connsiteY90" fmla="*/ 10491 h 10760"/>
                  <a:gd name="connsiteX91" fmla="*/ 7004 w 10056"/>
                  <a:gd name="connsiteY91" fmla="*/ 10461 h 10760"/>
                  <a:gd name="connsiteX92" fmla="*/ 6676 w 10056"/>
                  <a:gd name="connsiteY92" fmla="*/ 10760 h 10760"/>
                  <a:gd name="connsiteX93" fmla="*/ 6112 w 10056"/>
                  <a:gd name="connsiteY93" fmla="*/ 10730 h 10760"/>
                  <a:gd name="connsiteX0" fmla="*/ 6221 w 10165"/>
                  <a:gd name="connsiteY0" fmla="*/ 10730 h 10760"/>
                  <a:gd name="connsiteX1" fmla="*/ 6315 w 10165"/>
                  <a:gd name="connsiteY1" fmla="*/ 9894 h 10760"/>
                  <a:gd name="connsiteX2" fmla="*/ 6597 w 10165"/>
                  <a:gd name="connsiteY2" fmla="*/ 9088 h 10760"/>
                  <a:gd name="connsiteX3" fmla="*/ 5799 w 10165"/>
                  <a:gd name="connsiteY3" fmla="*/ 8909 h 10760"/>
                  <a:gd name="connsiteX4" fmla="*/ 5564 w 10165"/>
                  <a:gd name="connsiteY4" fmla="*/ 8730 h 10760"/>
                  <a:gd name="connsiteX5" fmla="*/ 5188 w 10165"/>
                  <a:gd name="connsiteY5" fmla="*/ 8820 h 10760"/>
                  <a:gd name="connsiteX6" fmla="*/ 4860 w 10165"/>
                  <a:gd name="connsiteY6" fmla="*/ 8253 h 10760"/>
                  <a:gd name="connsiteX7" fmla="*/ 4296 w 10165"/>
                  <a:gd name="connsiteY7" fmla="*/ 7894 h 10760"/>
                  <a:gd name="connsiteX8" fmla="*/ 3874 w 10165"/>
                  <a:gd name="connsiteY8" fmla="*/ 7924 h 10760"/>
                  <a:gd name="connsiteX9" fmla="*/ 3968 w 10165"/>
                  <a:gd name="connsiteY9" fmla="*/ 8103 h 10760"/>
                  <a:gd name="connsiteX10" fmla="*/ 3498 w 10165"/>
                  <a:gd name="connsiteY10" fmla="*/ 8133 h 10760"/>
                  <a:gd name="connsiteX11" fmla="*/ 3451 w 10165"/>
                  <a:gd name="connsiteY11" fmla="*/ 7447 h 10760"/>
                  <a:gd name="connsiteX12" fmla="*/ 2700 w 10165"/>
                  <a:gd name="connsiteY12" fmla="*/ 7417 h 10760"/>
                  <a:gd name="connsiteX13" fmla="*/ 2794 w 10165"/>
                  <a:gd name="connsiteY13" fmla="*/ 7118 h 10760"/>
                  <a:gd name="connsiteX14" fmla="*/ 2465 w 10165"/>
                  <a:gd name="connsiteY14" fmla="*/ 7029 h 10760"/>
                  <a:gd name="connsiteX15" fmla="*/ 2278 w 10165"/>
                  <a:gd name="connsiteY15" fmla="*/ 6521 h 10760"/>
                  <a:gd name="connsiteX16" fmla="*/ 2606 w 10165"/>
                  <a:gd name="connsiteY16" fmla="*/ 6372 h 10760"/>
                  <a:gd name="connsiteX17" fmla="*/ 3076 w 10165"/>
                  <a:gd name="connsiteY17" fmla="*/ 5984 h 10760"/>
                  <a:gd name="connsiteX18" fmla="*/ 2794 w 10165"/>
                  <a:gd name="connsiteY18" fmla="*/ 5775 h 10760"/>
                  <a:gd name="connsiteX19" fmla="*/ 3357 w 10165"/>
                  <a:gd name="connsiteY19" fmla="*/ 5447 h 10760"/>
                  <a:gd name="connsiteX20" fmla="*/ 2794 w 10165"/>
                  <a:gd name="connsiteY20" fmla="*/ 5447 h 10760"/>
                  <a:gd name="connsiteX21" fmla="*/ 2794 w 10165"/>
                  <a:gd name="connsiteY21" fmla="*/ 5088 h 10760"/>
                  <a:gd name="connsiteX22" fmla="*/ 2982 w 10165"/>
                  <a:gd name="connsiteY22" fmla="*/ 4521 h 10760"/>
                  <a:gd name="connsiteX23" fmla="*/ 2747 w 10165"/>
                  <a:gd name="connsiteY23" fmla="*/ 4044 h 10760"/>
                  <a:gd name="connsiteX24" fmla="*/ 3453 w 10165"/>
                  <a:gd name="connsiteY24" fmla="*/ 3532 h 10760"/>
                  <a:gd name="connsiteX25" fmla="*/ 3055 w 10165"/>
                  <a:gd name="connsiteY25" fmla="*/ 3342 h 10760"/>
                  <a:gd name="connsiteX26" fmla="*/ 2785 w 10165"/>
                  <a:gd name="connsiteY26" fmla="*/ 3260 h 10760"/>
                  <a:gd name="connsiteX27" fmla="*/ 2090 w 10165"/>
                  <a:gd name="connsiteY27" fmla="*/ 3357 h 10760"/>
                  <a:gd name="connsiteX28" fmla="*/ 1852 w 10165"/>
                  <a:gd name="connsiteY28" fmla="*/ 3336 h 10760"/>
                  <a:gd name="connsiteX29" fmla="*/ 1480 w 10165"/>
                  <a:gd name="connsiteY29" fmla="*/ 3118 h 10760"/>
                  <a:gd name="connsiteX30" fmla="*/ 1104 w 10165"/>
                  <a:gd name="connsiteY30" fmla="*/ 2939 h 10760"/>
                  <a:gd name="connsiteX31" fmla="*/ 334 w 10165"/>
                  <a:gd name="connsiteY31" fmla="*/ 2950 h 10760"/>
                  <a:gd name="connsiteX32" fmla="*/ 6 w 10165"/>
                  <a:gd name="connsiteY32" fmla="*/ 2316 h 10760"/>
                  <a:gd name="connsiteX33" fmla="*/ 353 w 10165"/>
                  <a:gd name="connsiteY33" fmla="*/ 2820 h 10760"/>
                  <a:gd name="connsiteX34" fmla="*/ 165 w 10165"/>
                  <a:gd name="connsiteY34" fmla="*/ 2790 h 10760"/>
                  <a:gd name="connsiteX35" fmla="*/ 523 w 10165"/>
                  <a:gd name="connsiteY35" fmla="*/ 1986 h 10760"/>
                  <a:gd name="connsiteX36" fmla="*/ 1172 w 10165"/>
                  <a:gd name="connsiteY36" fmla="*/ 1999 h 10760"/>
                  <a:gd name="connsiteX37" fmla="*/ 1949 w 10165"/>
                  <a:gd name="connsiteY37" fmla="*/ 2461 h 10760"/>
                  <a:gd name="connsiteX38" fmla="*/ 873 w 10165"/>
                  <a:gd name="connsiteY38" fmla="*/ 2015 h 10760"/>
                  <a:gd name="connsiteX39" fmla="*/ 1184 w 10165"/>
                  <a:gd name="connsiteY39" fmla="*/ 2021 h 10760"/>
                  <a:gd name="connsiteX40" fmla="*/ 1346 w 10165"/>
                  <a:gd name="connsiteY40" fmla="*/ 2083 h 10760"/>
                  <a:gd name="connsiteX41" fmla="*/ 2231 w 10165"/>
                  <a:gd name="connsiteY41" fmla="*/ 2820 h 10760"/>
                  <a:gd name="connsiteX42" fmla="*/ 2019 w 10165"/>
                  <a:gd name="connsiteY42" fmla="*/ 2178 h 10760"/>
                  <a:gd name="connsiteX43" fmla="*/ 2345 w 10165"/>
                  <a:gd name="connsiteY43" fmla="*/ 1886 h 10760"/>
                  <a:gd name="connsiteX44" fmla="*/ 2470 w 10165"/>
                  <a:gd name="connsiteY44" fmla="*/ 1793 h 10760"/>
                  <a:gd name="connsiteX45" fmla="*/ 3170 w 10165"/>
                  <a:gd name="connsiteY45" fmla="*/ 1805 h 10760"/>
                  <a:gd name="connsiteX46" fmla="*/ 2888 w 10165"/>
                  <a:gd name="connsiteY46" fmla="*/ 1835 h 10760"/>
                  <a:gd name="connsiteX47" fmla="*/ 2700 w 10165"/>
                  <a:gd name="connsiteY47" fmla="*/ 1596 h 10760"/>
                  <a:gd name="connsiteX48" fmla="*/ 2683 w 10165"/>
                  <a:gd name="connsiteY48" fmla="*/ 1359 h 10760"/>
                  <a:gd name="connsiteX49" fmla="*/ 2731 w 10165"/>
                  <a:gd name="connsiteY49" fmla="*/ 1009 h 10760"/>
                  <a:gd name="connsiteX50" fmla="*/ 2465 w 10165"/>
                  <a:gd name="connsiteY50" fmla="*/ 1059 h 10760"/>
                  <a:gd name="connsiteX51" fmla="*/ 2419 w 10165"/>
                  <a:gd name="connsiteY51" fmla="*/ 879 h 10760"/>
                  <a:gd name="connsiteX52" fmla="*/ 2534 w 10165"/>
                  <a:gd name="connsiteY52" fmla="*/ 580 h 10760"/>
                  <a:gd name="connsiteX53" fmla="*/ 2432 w 10165"/>
                  <a:gd name="connsiteY53" fmla="*/ 0 h 10760"/>
                  <a:gd name="connsiteX54" fmla="*/ 3730 w 10165"/>
                  <a:gd name="connsiteY54" fmla="*/ 195 h 10760"/>
                  <a:gd name="connsiteX55" fmla="*/ 4766 w 10165"/>
                  <a:gd name="connsiteY55" fmla="*/ 1088 h 10760"/>
                  <a:gd name="connsiteX56" fmla="*/ 5026 w 10165"/>
                  <a:gd name="connsiteY56" fmla="*/ 1091 h 10760"/>
                  <a:gd name="connsiteX57" fmla="*/ 5092 w 10165"/>
                  <a:gd name="connsiteY57" fmla="*/ 1196 h 10760"/>
                  <a:gd name="connsiteX58" fmla="*/ 5308 w 10165"/>
                  <a:gd name="connsiteY58" fmla="*/ 1300 h 10760"/>
                  <a:gd name="connsiteX59" fmla="*/ 5749 w 10165"/>
                  <a:gd name="connsiteY59" fmla="*/ 1256 h 10760"/>
                  <a:gd name="connsiteX60" fmla="*/ 5799 w 10165"/>
                  <a:gd name="connsiteY60" fmla="*/ 1745 h 10760"/>
                  <a:gd name="connsiteX61" fmla="*/ 6080 w 10165"/>
                  <a:gd name="connsiteY61" fmla="*/ 1596 h 10760"/>
                  <a:gd name="connsiteX62" fmla="*/ 6268 w 10165"/>
                  <a:gd name="connsiteY62" fmla="*/ 1924 h 10760"/>
                  <a:gd name="connsiteX63" fmla="*/ 5846 w 10165"/>
                  <a:gd name="connsiteY63" fmla="*/ 2163 h 10760"/>
                  <a:gd name="connsiteX64" fmla="*/ 6174 w 10165"/>
                  <a:gd name="connsiteY64" fmla="*/ 2282 h 10760"/>
                  <a:gd name="connsiteX65" fmla="*/ 6080 w 10165"/>
                  <a:gd name="connsiteY65" fmla="*/ 2700 h 10760"/>
                  <a:gd name="connsiteX66" fmla="*/ 6975 w 10165"/>
                  <a:gd name="connsiteY66" fmla="*/ 3130 h 10760"/>
                  <a:gd name="connsiteX67" fmla="*/ 5588 w 10165"/>
                  <a:gd name="connsiteY67" fmla="*/ 3332 h 10760"/>
                  <a:gd name="connsiteX68" fmla="*/ 5841 w 10165"/>
                  <a:gd name="connsiteY68" fmla="*/ 3764 h 10760"/>
                  <a:gd name="connsiteX69" fmla="*/ 6268 w 10165"/>
                  <a:gd name="connsiteY69" fmla="*/ 3715 h 10760"/>
                  <a:gd name="connsiteX70" fmla="*/ 5799 w 10165"/>
                  <a:gd name="connsiteY70" fmla="*/ 3805 h 10760"/>
                  <a:gd name="connsiteX71" fmla="*/ 6131 w 10165"/>
                  <a:gd name="connsiteY71" fmla="*/ 3949 h 10760"/>
                  <a:gd name="connsiteX72" fmla="*/ 6032 w 10165"/>
                  <a:gd name="connsiteY72" fmla="*/ 4185 h 10760"/>
                  <a:gd name="connsiteX73" fmla="*/ 6315 w 10165"/>
                  <a:gd name="connsiteY73" fmla="*/ 4909 h 10760"/>
                  <a:gd name="connsiteX74" fmla="*/ 5705 w 10165"/>
                  <a:gd name="connsiteY74" fmla="*/ 4939 h 10760"/>
                  <a:gd name="connsiteX75" fmla="*/ 5705 w 10165"/>
                  <a:gd name="connsiteY75" fmla="*/ 5357 h 10760"/>
                  <a:gd name="connsiteX76" fmla="*/ 4766 w 10165"/>
                  <a:gd name="connsiteY76" fmla="*/ 5775 h 10760"/>
                  <a:gd name="connsiteX77" fmla="*/ 5048 w 10165"/>
                  <a:gd name="connsiteY77" fmla="*/ 6163 h 10760"/>
                  <a:gd name="connsiteX78" fmla="*/ 4813 w 10165"/>
                  <a:gd name="connsiteY78" fmla="*/ 6521 h 10760"/>
                  <a:gd name="connsiteX79" fmla="*/ 5611 w 10165"/>
                  <a:gd name="connsiteY79" fmla="*/ 7208 h 10760"/>
                  <a:gd name="connsiteX80" fmla="*/ 6738 w 10165"/>
                  <a:gd name="connsiteY80" fmla="*/ 7208 h 10760"/>
                  <a:gd name="connsiteX81" fmla="*/ 7395 w 10165"/>
                  <a:gd name="connsiteY81" fmla="*/ 7088 h 10760"/>
                  <a:gd name="connsiteX82" fmla="*/ 7958 w 10165"/>
                  <a:gd name="connsiteY82" fmla="*/ 7238 h 10760"/>
                  <a:gd name="connsiteX83" fmla="*/ 8428 w 10165"/>
                  <a:gd name="connsiteY83" fmla="*/ 7626 h 10760"/>
                  <a:gd name="connsiteX84" fmla="*/ 8803 w 10165"/>
                  <a:gd name="connsiteY84" fmla="*/ 8372 h 10760"/>
                  <a:gd name="connsiteX85" fmla="*/ 9179 w 10165"/>
                  <a:gd name="connsiteY85" fmla="*/ 8342 h 10760"/>
                  <a:gd name="connsiteX86" fmla="*/ 10165 w 10165"/>
                  <a:gd name="connsiteY86" fmla="*/ 9088 h 10760"/>
                  <a:gd name="connsiteX87" fmla="*/ 8991 w 10165"/>
                  <a:gd name="connsiteY87" fmla="*/ 9894 h 10760"/>
                  <a:gd name="connsiteX88" fmla="*/ 9461 w 10165"/>
                  <a:gd name="connsiteY88" fmla="*/ 10491 h 10760"/>
                  <a:gd name="connsiteX89" fmla="*/ 9273 w 10165"/>
                  <a:gd name="connsiteY89" fmla="*/ 10730 h 10760"/>
                  <a:gd name="connsiteX90" fmla="*/ 8991 w 10165"/>
                  <a:gd name="connsiteY90" fmla="*/ 10491 h 10760"/>
                  <a:gd name="connsiteX91" fmla="*/ 7113 w 10165"/>
                  <a:gd name="connsiteY91" fmla="*/ 10461 h 10760"/>
                  <a:gd name="connsiteX92" fmla="*/ 6785 w 10165"/>
                  <a:gd name="connsiteY92" fmla="*/ 10760 h 10760"/>
                  <a:gd name="connsiteX93" fmla="*/ 6221 w 10165"/>
                  <a:gd name="connsiteY93" fmla="*/ 10730 h 10760"/>
                  <a:gd name="connsiteX0" fmla="*/ 6221 w 10165"/>
                  <a:gd name="connsiteY0" fmla="*/ 10730 h 10760"/>
                  <a:gd name="connsiteX1" fmla="*/ 6315 w 10165"/>
                  <a:gd name="connsiteY1" fmla="*/ 9894 h 10760"/>
                  <a:gd name="connsiteX2" fmla="*/ 6597 w 10165"/>
                  <a:gd name="connsiteY2" fmla="*/ 9088 h 10760"/>
                  <a:gd name="connsiteX3" fmla="*/ 5799 w 10165"/>
                  <a:gd name="connsiteY3" fmla="*/ 8909 h 10760"/>
                  <a:gd name="connsiteX4" fmla="*/ 5564 w 10165"/>
                  <a:gd name="connsiteY4" fmla="*/ 8730 h 10760"/>
                  <a:gd name="connsiteX5" fmla="*/ 5188 w 10165"/>
                  <a:gd name="connsiteY5" fmla="*/ 8820 h 10760"/>
                  <a:gd name="connsiteX6" fmla="*/ 4860 w 10165"/>
                  <a:gd name="connsiteY6" fmla="*/ 8253 h 10760"/>
                  <a:gd name="connsiteX7" fmla="*/ 4296 w 10165"/>
                  <a:gd name="connsiteY7" fmla="*/ 7894 h 10760"/>
                  <a:gd name="connsiteX8" fmla="*/ 3874 w 10165"/>
                  <a:gd name="connsiteY8" fmla="*/ 7924 h 10760"/>
                  <a:gd name="connsiteX9" fmla="*/ 3968 w 10165"/>
                  <a:gd name="connsiteY9" fmla="*/ 8103 h 10760"/>
                  <a:gd name="connsiteX10" fmla="*/ 3498 w 10165"/>
                  <a:gd name="connsiteY10" fmla="*/ 8133 h 10760"/>
                  <a:gd name="connsiteX11" fmla="*/ 3451 w 10165"/>
                  <a:gd name="connsiteY11" fmla="*/ 7447 h 10760"/>
                  <a:gd name="connsiteX12" fmla="*/ 2700 w 10165"/>
                  <a:gd name="connsiteY12" fmla="*/ 7417 h 10760"/>
                  <a:gd name="connsiteX13" fmla="*/ 2794 w 10165"/>
                  <a:gd name="connsiteY13" fmla="*/ 7118 h 10760"/>
                  <a:gd name="connsiteX14" fmla="*/ 2465 w 10165"/>
                  <a:gd name="connsiteY14" fmla="*/ 7029 h 10760"/>
                  <a:gd name="connsiteX15" fmla="*/ 2278 w 10165"/>
                  <a:gd name="connsiteY15" fmla="*/ 6521 h 10760"/>
                  <a:gd name="connsiteX16" fmla="*/ 2606 w 10165"/>
                  <a:gd name="connsiteY16" fmla="*/ 6372 h 10760"/>
                  <a:gd name="connsiteX17" fmla="*/ 3076 w 10165"/>
                  <a:gd name="connsiteY17" fmla="*/ 5984 h 10760"/>
                  <a:gd name="connsiteX18" fmla="*/ 2794 w 10165"/>
                  <a:gd name="connsiteY18" fmla="*/ 5775 h 10760"/>
                  <a:gd name="connsiteX19" fmla="*/ 3357 w 10165"/>
                  <a:gd name="connsiteY19" fmla="*/ 5447 h 10760"/>
                  <a:gd name="connsiteX20" fmla="*/ 2794 w 10165"/>
                  <a:gd name="connsiteY20" fmla="*/ 5447 h 10760"/>
                  <a:gd name="connsiteX21" fmla="*/ 2794 w 10165"/>
                  <a:gd name="connsiteY21" fmla="*/ 5088 h 10760"/>
                  <a:gd name="connsiteX22" fmla="*/ 2982 w 10165"/>
                  <a:gd name="connsiteY22" fmla="*/ 4521 h 10760"/>
                  <a:gd name="connsiteX23" fmla="*/ 2747 w 10165"/>
                  <a:gd name="connsiteY23" fmla="*/ 4044 h 10760"/>
                  <a:gd name="connsiteX24" fmla="*/ 3453 w 10165"/>
                  <a:gd name="connsiteY24" fmla="*/ 3532 h 10760"/>
                  <a:gd name="connsiteX25" fmla="*/ 3055 w 10165"/>
                  <a:gd name="connsiteY25" fmla="*/ 3342 h 10760"/>
                  <a:gd name="connsiteX26" fmla="*/ 2785 w 10165"/>
                  <a:gd name="connsiteY26" fmla="*/ 3260 h 10760"/>
                  <a:gd name="connsiteX27" fmla="*/ 2090 w 10165"/>
                  <a:gd name="connsiteY27" fmla="*/ 3357 h 10760"/>
                  <a:gd name="connsiteX28" fmla="*/ 1852 w 10165"/>
                  <a:gd name="connsiteY28" fmla="*/ 3336 h 10760"/>
                  <a:gd name="connsiteX29" fmla="*/ 1480 w 10165"/>
                  <a:gd name="connsiteY29" fmla="*/ 3118 h 10760"/>
                  <a:gd name="connsiteX30" fmla="*/ 1104 w 10165"/>
                  <a:gd name="connsiteY30" fmla="*/ 2939 h 10760"/>
                  <a:gd name="connsiteX31" fmla="*/ 334 w 10165"/>
                  <a:gd name="connsiteY31" fmla="*/ 2950 h 10760"/>
                  <a:gd name="connsiteX32" fmla="*/ 6 w 10165"/>
                  <a:gd name="connsiteY32" fmla="*/ 2316 h 10760"/>
                  <a:gd name="connsiteX33" fmla="*/ 353 w 10165"/>
                  <a:gd name="connsiteY33" fmla="*/ 2820 h 10760"/>
                  <a:gd name="connsiteX34" fmla="*/ 165 w 10165"/>
                  <a:gd name="connsiteY34" fmla="*/ 2790 h 10760"/>
                  <a:gd name="connsiteX35" fmla="*/ 523 w 10165"/>
                  <a:gd name="connsiteY35" fmla="*/ 1986 h 10760"/>
                  <a:gd name="connsiteX36" fmla="*/ 1172 w 10165"/>
                  <a:gd name="connsiteY36" fmla="*/ 1999 h 10760"/>
                  <a:gd name="connsiteX37" fmla="*/ 1949 w 10165"/>
                  <a:gd name="connsiteY37" fmla="*/ 2461 h 10760"/>
                  <a:gd name="connsiteX38" fmla="*/ 873 w 10165"/>
                  <a:gd name="connsiteY38" fmla="*/ 2015 h 10760"/>
                  <a:gd name="connsiteX39" fmla="*/ 1184 w 10165"/>
                  <a:gd name="connsiteY39" fmla="*/ 2021 h 10760"/>
                  <a:gd name="connsiteX40" fmla="*/ 1346 w 10165"/>
                  <a:gd name="connsiteY40" fmla="*/ 2083 h 10760"/>
                  <a:gd name="connsiteX41" fmla="*/ 1821 w 10165"/>
                  <a:gd name="connsiteY41" fmla="*/ 2449 h 10760"/>
                  <a:gd name="connsiteX42" fmla="*/ 2019 w 10165"/>
                  <a:gd name="connsiteY42" fmla="*/ 2178 h 10760"/>
                  <a:gd name="connsiteX43" fmla="*/ 2345 w 10165"/>
                  <a:gd name="connsiteY43" fmla="*/ 1886 h 10760"/>
                  <a:gd name="connsiteX44" fmla="*/ 2470 w 10165"/>
                  <a:gd name="connsiteY44" fmla="*/ 1793 h 10760"/>
                  <a:gd name="connsiteX45" fmla="*/ 3170 w 10165"/>
                  <a:gd name="connsiteY45" fmla="*/ 1805 h 10760"/>
                  <a:gd name="connsiteX46" fmla="*/ 2888 w 10165"/>
                  <a:gd name="connsiteY46" fmla="*/ 1835 h 10760"/>
                  <a:gd name="connsiteX47" fmla="*/ 2700 w 10165"/>
                  <a:gd name="connsiteY47" fmla="*/ 1596 h 10760"/>
                  <a:gd name="connsiteX48" fmla="*/ 2683 w 10165"/>
                  <a:gd name="connsiteY48" fmla="*/ 1359 h 10760"/>
                  <a:gd name="connsiteX49" fmla="*/ 2731 w 10165"/>
                  <a:gd name="connsiteY49" fmla="*/ 1009 h 10760"/>
                  <a:gd name="connsiteX50" fmla="*/ 2465 w 10165"/>
                  <a:gd name="connsiteY50" fmla="*/ 1059 h 10760"/>
                  <a:gd name="connsiteX51" fmla="*/ 2419 w 10165"/>
                  <a:gd name="connsiteY51" fmla="*/ 879 h 10760"/>
                  <a:gd name="connsiteX52" fmla="*/ 2534 w 10165"/>
                  <a:gd name="connsiteY52" fmla="*/ 580 h 10760"/>
                  <a:gd name="connsiteX53" fmla="*/ 2432 w 10165"/>
                  <a:gd name="connsiteY53" fmla="*/ 0 h 10760"/>
                  <a:gd name="connsiteX54" fmla="*/ 3730 w 10165"/>
                  <a:gd name="connsiteY54" fmla="*/ 195 h 10760"/>
                  <a:gd name="connsiteX55" fmla="*/ 4766 w 10165"/>
                  <a:gd name="connsiteY55" fmla="*/ 1088 h 10760"/>
                  <a:gd name="connsiteX56" fmla="*/ 5026 w 10165"/>
                  <a:gd name="connsiteY56" fmla="*/ 1091 h 10760"/>
                  <a:gd name="connsiteX57" fmla="*/ 5092 w 10165"/>
                  <a:gd name="connsiteY57" fmla="*/ 1196 h 10760"/>
                  <a:gd name="connsiteX58" fmla="*/ 5308 w 10165"/>
                  <a:gd name="connsiteY58" fmla="*/ 1300 h 10760"/>
                  <a:gd name="connsiteX59" fmla="*/ 5749 w 10165"/>
                  <a:gd name="connsiteY59" fmla="*/ 1256 h 10760"/>
                  <a:gd name="connsiteX60" fmla="*/ 5799 w 10165"/>
                  <a:gd name="connsiteY60" fmla="*/ 1745 h 10760"/>
                  <a:gd name="connsiteX61" fmla="*/ 6080 w 10165"/>
                  <a:gd name="connsiteY61" fmla="*/ 1596 h 10760"/>
                  <a:gd name="connsiteX62" fmla="*/ 6268 w 10165"/>
                  <a:gd name="connsiteY62" fmla="*/ 1924 h 10760"/>
                  <a:gd name="connsiteX63" fmla="*/ 5846 w 10165"/>
                  <a:gd name="connsiteY63" fmla="*/ 2163 h 10760"/>
                  <a:gd name="connsiteX64" fmla="*/ 6174 w 10165"/>
                  <a:gd name="connsiteY64" fmla="*/ 2282 h 10760"/>
                  <a:gd name="connsiteX65" fmla="*/ 6080 w 10165"/>
                  <a:gd name="connsiteY65" fmla="*/ 2700 h 10760"/>
                  <a:gd name="connsiteX66" fmla="*/ 6975 w 10165"/>
                  <a:gd name="connsiteY66" fmla="*/ 3130 h 10760"/>
                  <a:gd name="connsiteX67" fmla="*/ 5588 w 10165"/>
                  <a:gd name="connsiteY67" fmla="*/ 3332 h 10760"/>
                  <a:gd name="connsiteX68" fmla="*/ 5841 w 10165"/>
                  <a:gd name="connsiteY68" fmla="*/ 3764 h 10760"/>
                  <a:gd name="connsiteX69" fmla="*/ 6268 w 10165"/>
                  <a:gd name="connsiteY69" fmla="*/ 3715 h 10760"/>
                  <a:gd name="connsiteX70" fmla="*/ 5799 w 10165"/>
                  <a:gd name="connsiteY70" fmla="*/ 3805 h 10760"/>
                  <a:gd name="connsiteX71" fmla="*/ 6131 w 10165"/>
                  <a:gd name="connsiteY71" fmla="*/ 3949 h 10760"/>
                  <a:gd name="connsiteX72" fmla="*/ 6032 w 10165"/>
                  <a:gd name="connsiteY72" fmla="*/ 4185 h 10760"/>
                  <a:gd name="connsiteX73" fmla="*/ 6315 w 10165"/>
                  <a:gd name="connsiteY73" fmla="*/ 4909 h 10760"/>
                  <a:gd name="connsiteX74" fmla="*/ 5705 w 10165"/>
                  <a:gd name="connsiteY74" fmla="*/ 4939 h 10760"/>
                  <a:gd name="connsiteX75" fmla="*/ 5705 w 10165"/>
                  <a:gd name="connsiteY75" fmla="*/ 5357 h 10760"/>
                  <a:gd name="connsiteX76" fmla="*/ 4766 w 10165"/>
                  <a:gd name="connsiteY76" fmla="*/ 5775 h 10760"/>
                  <a:gd name="connsiteX77" fmla="*/ 5048 w 10165"/>
                  <a:gd name="connsiteY77" fmla="*/ 6163 h 10760"/>
                  <a:gd name="connsiteX78" fmla="*/ 4813 w 10165"/>
                  <a:gd name="connsiteY78" fmla="*/ 6521 h 10760"/>
                  <a:gd name="connsiteX79" fmla="*/ 5611 w 10165"/>
                  <a:gd name="connsiteY79" fmla="*/ 7208 h 10760"/>
                  <a:gd name="connsiteX80" fmla="*/ 6738 w 10165"/>
                  <a:gd name="connsiteY80" fmla="*/ 7208 h 10760"/>
                  <a:gd name="connsiteX81" fmla="*/ 7395 w 10165"/>
                  <a:gd name="connsiteY81" fmla="*/ 7088 h 10760"/>
                  <a:gd name="connsiteX82" fmla="*/ 7958 w 10165"/>
                  <a:gd name="connsiteY82" fmla="*/ 7238 h 10760"/>
                  <a:gd name="connsiteX83" fmla="*/ 8428 w 10165"/>
                  <a:gd name="connsiteY83" fmla="*/ 7626 h 10760"/>
                  <a:gd name="connsiteX84" fmla="*/ 8803 w 10165"/>
                  <a:gd name="connsiteY84" fmla="*/ 8372 h 10760"/>
                  <a:gd name="connsiteX85" fmla="*/ 9179 w 10165"/>
                  <a:gd name="connsiteY85" fmla="*/ 8342 h 10760"/>
                  <a:gd name="connsiteX86" fmla="*/ 10165 w 10165"/>
                  <a:gd name="connsiteY86" fmla="*/ 9088 h 10760"/>
                  <a:gd name="connsiteX87" fmla="*/ 8991 w 10165"/>
                  <a:gd name="connsiteY87" fmla="*/ 9894 h 10760"/>
                  <a:gd name="connsiteX88" fmla="*/ 9461 w 10165"/>
                  <a:gd name="connsiteY88" fmla="*/ 10491 h 10760"/>
                  <a:gd name="connsiteX89" fmla="*/ 9273 w 10165"/>
                  <a:gd name="connsiteY89" fmla="*/ 10730 h 10760"/>
                  <a:gd name="connsiteX90" fmla="*/ 8991 w 10165"/>
                  <a:gd name="connsiteY90" fmla="*/ 10491 h 10760"/>
                  <a:gd name="connsiteX91" fmla="*/ 7113 w 10165"/>
                  <a:gd name="connsiteY91" fmla="*/ 10461 h 10760"/>
                  <a:gd name="connsiteX92" fmla="*/ 6785 w 10165"/>
                  <a:gd name="connsiteY92" fmla="*/ 10760 h 10760"/>
                  <a:gd name="connsiteX93" fmla="*/ 6221 w 10165"/>
                  <a:gd name="connsiteY93" fmla="*/ 10730 h 10760"/>
                  <a:gd name="connsiteX0" fmla="*/ 6221 w 10165"/>
                  <a:gd name="connsiteY0" fmla="*/ 10730 h 10760"/>
                  <a:gd name="connsiteX1" fmla="*/ 6315 w 10165"/>
                  <a:gd name="connsiteY1" fmla="*/ 9894 h 10760"/>
                  <a:gd name="connsiteX2" fmla="*/ 6597 w 10165"/>
                  <a:gd name="connsiteY2" fmla="*/ 9088 h 10760"/>
                  <a:gd name="connsiteX3" fmla="*/ 5799 w 10165"/>
                  <a:gd name="connsiteY3" fmla="*/ 8909 h 10760"/>
                  <a:gd name="connsiteX4" fmla="*/ 5564 w 10165"/>
                  <a:gd name="connsiteY4" fmla="*/ 8730 h 10760"/>
                  <a:gd name="connsiteX5" fmla="*/ 5188 w 10165"/>
                  <a:gd name="connsiteY5" fmla="*/ 8820 h 10760"/>
                  <a:gd name="connsiteX6" fmla="*/ 4860 w 10165"/>
                  <a:gd name="connsiteY6" fmla="*/ 8253 h 10760"/>
                  <a:gd name="connsiteX7" fmla="*/ 4296 w 10165"/>
                  <a:gd name="connsiteY7" fmla="*/ 7894 h 10760"/>
                  <a:gd name="connsiteX8" fmla="*/ 3874 w 10165"/>
                  <a:gd name="connsiteY8" fmla="*/ 7924 h 10760"/>
                  <a:gd name="connsiteX9" fmla="*/ 3968 w 10165"/>
                  <a:gd name="connsiteY9" fmla="*/ 8103 h 10760"/>
                  <a:gd name="connsiteX10" fmla="*/ 3498 w 10165"/>
                  <a:gd name="connsiteY10" fmla="*/ 8133 h 10760"/>
                  <a:gd name="connsiteX11" fmla="*/ 3451 w 10165"/>
                  <a:gd name="connsiteY11" fmla="*/ 7447 h 10760"/>
                  <a:gd name="connsiteX12" fmla="*/ 2700 w 10165"/>
                  <a:gd name="connsiteY12" fmla="*/ 7417 h 10760"/>
                  <a:gd name="connsiteX13" fmla="*/ 2794 w 10165"/>
                  <a:gd name="connsiteY13" fmla="*/ 7118 h 10760"/>
                  <a:gd name="connsiteX14" fmla="*/ 2465 w 10165"/>
                  <a:gd name="connsiteY14" fmla="*/ 7029 h 10760"/>
                  <a:gd name="connsiteX15" fmla="*/ 2278 w 10165"/>
                  <a:gd name="connsiteY15" fmla="*/ 6521 h 10760"/>
                  <a:gd name="connsiteX16" fmla="*/ 2606 w 10165"/>
                  <a:gd name="connsiteY16" fmla="*/ 6372 h 10760"/>
                  <a:gd name="connsiteX17" fmla="*/ 3076 w 10165"/>
                  <a:gd name="connsiteY17" fmla="*/ 5984 h 10760"/>
                  <a:gd name="connsiteX18" fmla="*/ 2794 w 10165"/>
                  <a:gd name="connsiteY18" fmla="*/ 5775 h 10760"/>
                  <a:gd name="connsiteX19" fmla="*/ 3357 w 10165"/>
                  <a:gd name="connsiteY19" fmla="*/ 5447 h 10760"/>
                  <a:gd name="connsiteX20" fmla="*/ 2794 w 10165"/>
                  <a:gd name="connsiteY20" fmla="*/ 5447 h 10760"/>
                  <a:gd name="connsiteX21" fmla="*/ 2794 w 10165"/>
                  <a:gd name="connsiteY21" fmla="*/ 5088 h 10760"/>
                  <a:gd name="connsiteX22" fmla="*/ 2982 w 10165"/>
                  <a:gd name="connsiteY22" fmla="*/ 4521 h 10760"/>
                  <a:gd name="connsiteX23" fmla="*/ 2747 w 10165"/>
                  <a:gd name="connsiteY23" fmla="*/ 4044 h 10760"/>
                  <a:gd name="connsiteX24" fmla="*/ 3453 w 10165"/>
                  <a:gd name="connsiteY24" fmla="*/ 3532 h 10760"/>
                  <a:gd name="connsiteX25" fmla="*/ 3055 w 10165"/>
                  <a:gd name="connsiteY25" fmla="*/ 3342 h 10760"/>
                  <a:gd name="connsiteX26" fmla="*/ 2785 w 10165"/>
                  <a:gd name="connsiteY26" fmla="*/ 3260 h 10760"/>
                  <a:gd name="connsiteX27" fmla="*/ 2090 w 10165"/>
                  <a:gd name="connsiteY27" fmla="*/ 3357 h 10760"/>
                  <a:gd name="connsiteX28" fmla="*/ 1852 w 10165"/>
                  <a:gd name="connsiteY28" fmla="*/ 3336 h 10760"/>
                  <a:gd name="connsiteX29" fmla="*/ 1480 w 10165"/>
                  <a:gd name="connsiteY29" fmla="*/ 3118 h 10760"/>
                  <a:gd name="connsiteX30" fmla="*/ 1104 w 10165"/>
                  <a:gd name="connsiteY30" fmla="*/ 2939 h 10760"/>
                  <a:gd name="connsiteX31" fmla="*/ 334 w 10165"/>
                  <a:gd name="connsiteY31" fmla="*/ 2950 h 10760"/>
                  <a:gd name="connsiteX32" fmla="*/ 6 w 10165"/>
                  <a:gd name="connsiteY32" fmla="*/ 2316 h 10760"/>
                  <a:gd name="connsiteX33" fmla="*/ 353 w 10165"/>
                  <a:gd name="connsiteY33" fmla="*/ 2820 h 10760"/>
                  <a:gd name="connsiteX34" fmla="*/ 165 w 10165"/>
                  <a:gd name="connsiteY34" fmla="*/ 2790 h 10760"/>
                  <a:gd name="connsiteX35" fmla="*/ 523 w 10165"/>
                  <a:gd name="connsiteY35" fmla="*/ 1986 h 10760"/>
                  <a:gd name="connsiteX36" fmla="*/ 1172 w 10165"/>
                  <a:gd name="connsiteY36" fmla="*/ 1999 h 10760"/>
                  <a:gd name="connsiteX37" fmla="*/ 1949 w 10165"/>
                  <a:gd name="connsiteY37" fmla="*/ 2461 h 10760"/>
                  <a:gd name="connsiteX38" fmla="*/ 873 w 10165"/>
                  <a:gd name="connsiteY38" fmla="*/ 2015 h 10760"/>
                  <a:gd name="connsiteX39" fmla="*/ 1184 w 10165"/>
                  <a:gd name="connsiteY39" fmla="*/ 2021 h 10760"/>
                  <a:gd name="connsiteX40" fmla="*/ 1346 w 10165"/>
                  <a:gd name="connsiteY40" fmla="*/ 2083 h 10760"/>
                  <a:gd name="connsiteX41" fmla="*/ 1821 w 10165"/>
                  <a:gd name="connsiteY41" fmla="*/ 2449 h 10760"/>
                  <a:gd name="connsiteX42" fmla="*/ 2019 w 10165"/>
                  <a:gd name="connsiteY42" fmla="*/ 2178 h 10760"/>
                  <a:gd name="connsiteX43" fmla="*/ 2345 w 10165"/>
                  <a:gd name="connsiteY43" fmla="*/ 1886 h 10760"/>
                  <a:gd name="connsiteX44" fmla="*/ 2470 w 10165"/>
                  <a:gd name="connsiteY44" fmla="*/ 1793 h 10760"/>
                  <a:gd name="connsiteX45" fmla="*/ 3170 w 10165"/>
                  <a:gd name="connsiteY45" fmla="*/ 1805 h 10760"/>
                  <a:gd name="connsiteX46" fmla="*/ 2888 w 10165"/>
                  <a:gd name="connsiteY46" fmla="*/ 1835 h 10760"/>
                  <a:gd name="connsiteX47" fmla="*/ 2700 w 10165"/>
                  <a:gd name="connsiteY47" fmla="*/ 1596 h 10760"/>
                  <a:gd name="connsiteX48" fmla="*/ 2683 w 10165"/>
                  <a:gd name="connsiteY48" fmla="*/ 1359 h 10760"/>
                  <a:gd name="connsiteX49" fmla="*/ 2731 w 10165"/>
                  <a:gd name="connsiteY49" fmla="*/ 1009 h 10760"/>
                  <a:gd name="connsiteX50" fmla="*/ 2465 w 10165"/>
                  <a:gd name="connsiteY50" fmla="*/ 1059 h 10760"/>
                  <a:gd name="connsiteX51" fmla="*/ 2419 w 10165"/>
                  <a:gd name="connsiteY51" fmla="*/ 879 h 10760"/>
                  <a:gd name="connsiteX52" fmla="*/ 2534 w 10165"/>
                  <a:gd name="connsiteY52" fmla="*/ 580 h 10760"/>
                  <a:gd name="connsiteX53" fmla="*/ 2432 w 10165"/>
                  <a:gd name="connsiteY53" fmla="*/ 0 h 10760"/>
                  <a:gd name="connsiteX54" fmla="*/ 3730 w 10165"/>
                  <a:gd name="connsiteY54" fmla="*/ 195 h 10760"/>
                  <a:gd name="connsiteX55" fmla="*/ 4766 w 10165"/>
                  <a:gd name="connsiteY55" fmla="*/ 1088 h 10760"/>
                  <a:gd name="connsiteX56" fmla="*/ 5026 w 10165"/>
                  <a:gd name="connsiteY56" fmla="*/ 1091 h 10760"/>
                  <a:gd name="connsiteX57" fmla="*/ 5092 w 10165"/>
                  <a:gd name="connsiteY57" fmla="*/ 1196 h 10760"/>
                  <a:gd name="connsiteX58" fmla="*/ 5308 w 10165"/>
                  <a:gd name="connsiteY58" fmla="*/ 1300 h 10760"/>
                  <a:gd name="connsiteX59" fmla="*/ 5749 w 10165"/>
                  <a:gd name="connsiteY59" fmla="*/ 1256 h 10760"/>
                  <a:gd name="connsiteX60" fmla="*/ 5799 w 10165"/>
                  <a:gd name="connsiteY60" fmla="*/ 1745 h 10760"/>
                  <a:gd name="connsiteX61" fmla="*/ 6080 w 10165"/>
                  <a:gd name="connsiteY61" fmla="*/ 1596 h 10760"/>
                  <a:gd name="connsiteX62" fmla="*/ 6268 w 10165"/>
                  <a:gd name="connsiteY62" fmla="*/ 1924 h 10760"/>
                  <a:gd name="connsiteX63" fmla="*/ 5846 w 10165"/>
                  <a:gd name="connsiteY63" fmla="*/ 2163 h 10760"/>
                  <a:gd name="connsiteX64" fmla="*/ 6174 w 10165"/>
                  <a:gd name="connsiteY64" fmla="*/ 2282 h 10760"/>
                  <a:gd name="connsiteX65" fmla="*/ 6080 w 10165"/>
                  <a:gd name="connsiteY65" fmla="*/ 2700 h 10760"/>
                  <a:gd name="connsiteX66" fmla="*/ 6975 w 10165"/>
                  <a:gd name="connsiteY66" fmla="*/ 3130 h 10760"/>
                  <a:gd name="connsiteX67" fmla="*/ 5588 w 10165"/>
                  <a:gd name="connsiteY67" fmla="*/ 3332 h 10760"/>
                  <a:gd name="connsiteX68" fmla="*/ 5841 w 10165"/>
                  <a:gd name="connsiteY68" fmla="*/ 3764 h 10760"/>
                  <a:gd name="connsiteX69" fmla="*/ 6268 w 10165"/>
                  <a:gd name="connsiteY69" fmla="*/ 3715 h 10760"/>
                  <a:gd name="connsiteX70" fmla="*/ 5799 w 10165"/>
                  <a:gd name="connsiteY70" fmla="*/ 3805 h 10760"/>
                  <a:gd name="connsiteX71" fmla="*/ 6131 w 10165"/>
                  <a:gd name="connsiteY71" fmla="*/ 3949 h 10760"/>
                  <a:gd name="connsiteX72" fmla="*/ 6032 w 10165"/>
                  <a:gd name="connsiteY72" fmla="*/ 4185 h 10760"/>
                  <a:gd name="connsiteX73" fmla="*/ 6315 w 10165"/>
                  <a:gd name="connsiteY73" fmla="*/ 4909 h 10760"/>
                  <a:gd name="connsiteX74" fmla="*/ 5705 w 10165"/>
                  <a:gd name="connsiteY74" fmla="*/ 4939 h 10760"/>
                  <a:gd name="connsiteX75" fmla="*/ 5705 w 10165"/>
                  <a:gd name="connsiteY75" fmla="*/ 5357 h 10760"/>
                  <a:gd name="connsiteX76" fmla="*/ 4766 w 10165"/>
                  <a:gd name="connsiteY76" fmla="*/ 5775 h 10760"/>
                  <a:gd name="connsiteX77" fmla="*/ 5048 w 10165"/>
                  <a:gd name="connsiteY77" fmla="*/ 6163 h 10760"/>
                  <a:gd name="connsiteX78" fmla="*/ 4813 w 10165"/>
                  <a:gd name="connsiteY78" fmla="*/ 6521 h 10760"/>
                  <a:gd name="connsiteX79" fmla="*/ 5611 w 10165"/>
                  <a:gd name="connsiteY79" fmla="*/ 7208 h 10760"/>
                  <a:gd name="connsiteX80" fmla="*/ 6738 w 10165"/>
                  <a:gd name="connsiteY80" fmla="*/ 7208 h 10760"/>
                  <a:gd name="connsiteX81" fmla="*/ 7395 w 10165"/>
                  <a:gd name="connsiteY81" fmla="*/ 7088 h 10760"/>
                  <a:gd name="connsiteX82" fmla="*/ 7958 w 10165"/>
                  <a:gd name="connsiteY82" fmla="*/ 7238 h 10760"/>
                  <a:gd name="connsiteX83" fmla="*/ 8428 w 10165"/>
                  <a:gd name="connsiteY83" fmla="*/ 7626 h 10760"/>
                  <a:gd name="connsiteX84" fmla="*/ 8803 w 10165"/>
                  <a:gd name="connsiteY84" fmla="*/ 8372 h 10760"/>
                  <a:gd name="connsiteX85" fmla="*/ 9179 w 10165"/>
                  <a:gd name="connsiteY85" fmla="*/ 8342 h 10760"/>
                  <a:gd name="connsiteX86" fmla="*/ 10165 w 10165"/>
                  <a:gd name="connsiteY86" fmla="*/ 9088 h 10760"/>
                  <a:gd name="connsiteX87" fmla="*/ 8991 w 10165"/>
                  <a:gd name="connsiteY87" fmla="*/ 9894 h 10760"/>
                  <a:gd name="connsiteX88" fmla="*/ 9461 w 10165"/>
                  <a:gd name="connsiteY88" fmla="*/ 10491 h 10760"/>
                  <a:gd name="connsiteX89" fmla="*/ 9273 w 10165"/>
                  <a:gd name="connsiteY89" fmla="*/ 10730 h 10760"/>
                  <a:gd name="connsiteX90" fmla="*/ 8991 w 10165"/>
                  <a:gd name="connsiteY90" fmla="*/ 10491 h 10760"/>
                  <a:gd name="connsiteX91" fmla="*/ 7113 w 10165"/>
                  <a:gd name="connsiteY91" fmla="*/ 10461 h 10760"/>
                  <a:gd name="connsiteX92" fmla="*/ 6785 w 10165"/>
                  <a:gd name="connsiteY92" fmla="*/ 10760 h 10760"/>
                  <a:gd name="connsiteX93" fmla="*/ 6221 w 10165"/>
                  <a:gd name="connsiteY93" fmla="*/ 10730 h 10760"/>
                  <a:gd name="connsiteX0" fmla="*/ 6221 w 10165"/>
                  <a:gd name="connsiteY0" fmla="*/ 10730 h 10760"/>
                  <a:gd name="connsiteX1" fmla="*/ 6315 w 10165"/>
                  <a:gd name="connsiteY1" fmla="*/ 9894 h 10760"/>
                  <a:gd name="connsiteX2" fmla="*/ 6597 w 10165"/>
                  <a:gd name="connsiteY2" fmla="*/ 9088 h 10760"/>
                  <a:gd name="connsiteX3" fmla="*/ 5799 w 10165"/>
                  <a:gd name="connsiteY3" fmla="*/ 8909 h 10760"/>
                  <a:gd name="connsiteX4" fmla="*/ 5564 w 10165"/>
                  <a:gd name="connsiteY4" fmla="*/ 8730 h 10760"/>
                  <a:gd name="connsiteX5" fmla="*/ 5188 w 10165"/>
                  <a:gd name="connsiteY5" fmla="*/ 8820 h 10760"/>
                  <a:gd name="connsiteX6" fmla="*/ 4860 w 10165"/>
                  <a:gd name="connsiteY6" fmla="*/ 8253 h 10760"/>
                  <a:gd name="connsiteX7" fmla="*/ 4296 w 10165"/>
                  <a:gd name="connsiteY7" fmla="*/ 7894 h 10760"/>
                  <a:gd name="connsiteX8" fmla="*/ 3874 w 10165"/>
                  <a:gd name="connsiteY8" fmla="*/ 7924 h 10760"/>
                  <a:gd name="connsiteX9" fmla="*/ 3968 w 10165"/>
                  <a:gd name="connsiteY9" fmla="*/ 8103 h 10760"/>
                  <a:gd name="connsiteX10" fmla="*/ 3498 w 10165"/>
                  <a:gd name="connsiteY10" fmla="*/ 8133 h 10760"/>
                  <a:gd name="connsiteX11" fmla="*/ 3451 w 10165"/>
                  <a:gd name="connsiteY11" fmla="*/ 7447 h 10760"/>
                  <a:gd name="connsiteX12" fmla="*/ 2700 w 10165"/>
                  <a:gd name="connsiteY12" fmla="*/ 7417 h 10760"/>
                  <a:gd name="connsiteX13" fmla="*/ 2794 w 10165"/>
                  <a:gd name="connsiteY13" fmla="*/ 7118 h 10760"/>
                  <a:gd name="connsiteX14" fmla="*/ 2465 w 10165"/>
                  <a:gd name="connsiteY14" fmla="*/ 7029 h 10760"/>
                  <a:gd name="connsiteX15" fmla="*/ 2278 w 10165"/>
                  <a:gd name="connsiteY15" fmla="*/ 6521 h 10760"/>
                  <a:gd name="connsiteX16" fmla="*/ 2606 w 10165"/>
                  <a:gd name="connsiteY16" fmla="*/ 6372 h 10760"/>
                  <a:gd name="connsiteX17" fmla="*/ 3076 w 10165"/>
                  <a:gd name="connsiteY17" fmla="*/ 5984 h 10760"/>
                  <a:gd name="connsiteX18" fmla="*/ 2794 w 10165"/>
                  <a:gd name="connsiteY18" fmla="*/ 5775 h 10760"/>
                  <a:gd name="connsiteX19" fmla="*/ 3357 w 10165"/>
                  <a:gd name="connsiteY19" fmla="*/ 5447 h 10760"/>
                  <a:gd name="connsiteX20" fmla="*/ 2794 w 10165"/>
                  <a:gd name="connsiteY20" fmla="*/ 5447 h 10760"/>
                  <a:gd name="connsiteX21" fmla="*/ 2794 w 10165"/>
                  <a:gd name="connsiteY21" fmla="*/ 5088 h 10760"/>
                  <a:gd name="connsiteX22" fmla="*/ 2982 w 10165"/>
                  <a:gd name="connsiteY22" fmla="*/ 4521 h 10760"/>
                  <a:gd name="connsiteX23" fmla="*/ 2747 w 10165"/>
                  <a:gd name="connsiteY23" fmla="*/ 4044 h 10760"/>
                  <a:gd name="connsiteX24" fmla="*/ 3453 w 10165"/>
                  <a:gd name="connsiteY24" fmla="*/ 3532 h 10760"/>
                  <a:gd name="connsiteX25" fmla="*/ 3055 w 10165"/>
                  <a:gd name="connsiteY25" fmla="*/ 3342 h 10760"/>
                  <a:gd name="connsiteX26" fmla="*/ 2785 w 10165"/>
                  <a:gd name="connsiteY26" fmla="*/ 3260 h 10760"/>
                  <a:gd name="connsiteX27" fmla="*/ 2078 w 10165"/>
                  <a:gd name="connsiteY27" fmla="*/ 3486 h 10760"/>
                  <a:gd name="connsiteX28" fmla="*/ 1852 w 10165"/>
                  <a:gd name="connsiteY28" fmla="*/ 3336 h 10760"/>
                  <a:gd name="connsiteX29" fmla="*/ 1480 w 10165"/>
                  <a:gd name="connsiteY29" fmla="*/ 3118 h 10760"/>
                  <a:gd name="connsiteX30" fmla="*/ 1104 w 10165"/>
                  <a:gd name="connsiteY30" fmla="*/ 2939 h 10760"/>
                  <a:gd name="connsiteX31" fmla="*/ 334 w 10165"/>
                  <a:gd name="connsiteY31" fmla="*/ 2950 h 10760"/>
                  <a:gd name="connsiteX32" fmla="*/ 6 w 10165"/>
                  <a:gd name="connsiteY32" fmla="*/ 2316 h 10760"/>
                  <a:gd name="connsiteX33" fmla="*/ 353 w 10165"/>
                  <a:gd name="connsiteY33" fmla="*/ 2820 h 10760"/>
                  <a:gd name="connsiteX34" fmla="*/ 165 w 10165"/>
                  <a:gd name="connsiteY34" fmla="*/ 2790 h 10760"/>
                  <a:gd name="connsiteX35" fmla="*/ 523 w 10165"/>
                  <a:gd name="connsiteY35" fmla="*/ 1986 h 10760"/>
                  <a:gd name="connsiteX36" fmla="*/ 1172 w 10165"/>
                  <a:gd name="connsiteY36" fmla="*/ 1999 h 10760"/>
                  <a:gd name="connsiteX37" fmla="*/ 1949 w 10165"/>
                  <a:gd name="connsiteY37" fmla="*/ 2461 h 10760"/>
                  <a:gd name="connsiteX38" fmla="*/ 873 w 10165"/>
                  <a:gd name="connsiteY38" fmla="*/ 2015 h 10760"/>
                  <a:gd name="connsiteX39" fmla="*/ 1184 w 10165"/>
                  <a:gd name="connsiteY39" fmla="*/ 2021 h 10760"/>
                  <a:gd name="connsiteX40" fmla="*/ 1346 w 10165"/>
                  <a:gd name="connsiteY40" fmla="*/ 2083 h 10760"/>
                  <a:gd name="connsiteX41" fmla="*/ 1821 w 10165"/>
                  <a:gd name="connsiteY41" fmla="*/ 2449 h 10760"/>
                  <a:gd name="connsiteX42" fmla="*/ 2019 w 10165"/>
                  <a:gd name="connsiteY42" fmla="*/ 2178 h 10760"/>
                  <a:gd name="connsiteX43" fmla="*/ 2345 w 10165"/>
                  <a:gd name="connsiteY43" fmla="*/ 1886 h 10760"/>
                  <a:gd name="connsiteX44" fmla="*/ 2470 w 10165"/>
                  <a:gd name="connsiteY44" fmla="*/ 1793 h 10760"/>
                  <a:gd name="connsiteX45" fmla="*/ 3170 w 10165"/>
                  <a:gd name="connsiteY45" fmla="*/ 1805 h 10760"/>
                  <a:gd name="connsiteX46" fmla="*/ 2888 w 10165"/>
                  <a:gd name="connsiteY46" fmla="*/ 1835 h 10760"/>
                  <a:gd name="connsiteX47" fmla="*/ 2700 w 10165"/>
                  <a:gd name="connsiteY47" fmla="*/ 1596 h 10760"/>
                  <a:gd name="connsiteX48" fmla="*/ 2683 w 10165"/>
                  <a:gd name="connsiteY48" fmla="*/ 1359 h 10760"/>
                  <a:gd name="connsiteX49" fmla="*/ 2731 w 10165"/>
                  <a:gd name="connsiteY49" fmla="*/ 1009 h 10760"/>
                  <a:gd name="connsiteX50" fmla="*/ 2465 w 10165"/>
                  <a:gd name="connsiteY50" fmla="*/ 1059 h 10760"/>
                  <a:gd name="connsiteX51" fmla="*/ 2419 w 10165"/>
                  <a:gd name="connsiteY51" fmla="*/ 879 h 10760"/>
                  <a:gd name="connsiteX52" fmla="*/ 2534 w 10165"/>
                  <a:gd name="connsiteY52" fmla="*/ 580 h 10760"/>
                  <a:gd name="connsiteX53" fmla="*/ 2432 w 10165"/>
                  <a:gd name="connsiteY53" fmla="*/ 0 h 10760"/>
                  <a:gd name="connsiteX54" fmla="*/ 3730 w 10165"/>
                  <a:gd name="connsiteY54" fmla="*/ 195 h 10760"/>
                  <a:gd name="connsiteX55" fmla="*/ 4766 w 10165"/>
                  <a:gd name="connsiteY55" fmla="*/ 1088 h 10760"/>
                  <a:gd name="connsiteX56" fmla="*/ 5026 w 10165"/>
                  <a:gd name="connsiteY56" fmla="*/ 1091 h 10760"/>
                  <a:gd name="connsiteX57" fmla="*/ 5092 w 10165"/>
                  <a:gd name="connsiteY57" fmla="*/ 1196 h 10760"/>
                  <a:gd name="connsiteX58" fmla="*/ 5308 w 10165"/>
                  <a:gd name="connsiteY58" fmla="*/ 1300 h 10760"/>
                  <a:gd name="connsiteX59" fmla="*/ 5749 w 10165"/>
                  <a:gd name="connsiteY59" fmla="*/ 1256 h 10760"/>
                  <a:gd name="connsiteX60" fmla="*/ 5799 w 10165"/>
                  <a:gd name="connsiteY60" fmla="*/ 1745 h 10760"/>
                  <a:gd name="connsiteX61" fmla="*/ 6080 w 10165"/>
                  <a:gd name="connsiteY61" fmla="*/ 1596 h 10760"/>
                  <a:gd name="connsiteX62" fmla="*/ 6268 w 10165"/>
                  <a:gd name="connsiteY62" fmla="*/ 1924 h 10760"/>
                  <a:gd name="connsiteX63" fmla="*/ 5846 w 10165"/>
                  <a:gd name="connsiteY63" fmla="*/ 2163 h 10760"/>
                  <a:gd name="connsiteX64" fmla="*/ 6174 w 10165"/>
                  <a:gd name="connsiteY64" fmla="*/ 2282 h 10760"/>
                  <a:gd name="connsiteX65" fmla="*/ 6080 w 10165"/>
                  <a:gd name="connsiteY65" fmla="*/ 2700 h 10760"/>
                  <a:gd name="connsiteX66" fmla="*/ 6975 w 10165"/>
                  <a:gd name="connsiteY66" fmla="*/ 3130 h 10760"/>
                  <a:gd name="connsiteX67" fmla="*/ 5588 w 10165"/>
                  <a:gd name="connsiteY67" fmla="*/ 3332 h 10760"/>
                  <a:gd name="connsiteX68" fmla="*/ 5841 w 10165"/>
                  <a:gd name="connsiteY68" fmla="*/ 3764 h 10760"/>
                  <a:gd name="connsiteX69" fmla="*/ 6268 w 10165"/>
                  <a:gd name="connsiteY69" fmla="*/ 3715 h 10760"/>
                  <a:gd name="connsiteX70" fmla="*/ 5799 w 10165"/>
                  <a:gd name="connsiteY70" fmla="*/ 3805 h 10760"/>
                  <a:gd name="connsiteX71" fmla="*/ 6131 w 10165"/>
                  <a:gd name="connsiteY71" fmla="*/ 3949 h 10760"/>
                  <a:gd name="connsiteX72" fmla="*/ 6032 w 10165"/>
                  <a:gd name="connsiteY72" fmla="*/ 4185 h 10760"/>
                  <a:gd name="connsiteX73" fmla="*/ 6315 w 10165"/>
                  <a:gd name="connsiteY73" fmla="*/ 4909 h 10760"/>
                  <a:gd name="connsiteX74" fmla="*/ 5705 w 10165"/>
                  <a:gd name="connsiteY74" fmla="*/ 4939 h 10760"/>
                  <a:gd name="connsiteX75" fmla="*/ 5705 w 10165"/>
                  <a:gd name="connsiteY75" fmla="*/ 5357 h 10760"/>
                  <a:gd name="connsiteX76" fmla="*/ 4766 w 10165"/>
                  <a:gd name="connsiteY76" fmla="*/ 5775 h 10760"/>
                  <a:gd name="connsiteX77" fmla="*/ 5048 w 10165"/>
                  <a:gd name="connsiteY77" fmla="*/ 6163 h 10760"/>
                  <a:gd name="connsiteX78" fmla="*/ 4813 w 10165"/>
                  <a:gd name="connsiteY78" fmla="*/ 6521 h 10760"/>
                  <a:gd name="connsiteX79" fmla="*/ 5611 w 10165"/>
                  <a:gd name="connsiteY79" fmla="*/ 7208 h 10760"/>
                  <a:gd name="connsiteX80" fmla="*/ 6738 w 10165"/>
                  <a:gd name="connsiteY80" fmla="*/ 7208 h 10760"/>
                  <a:gd name="connsiteX81" fmla="*/ 7395 w 10165"/>
                  <a:gd name="connsiteY81" fmla="*/ 7088 h 10760"/>
                  <a:gd name="connsiteX82" fmla="*/ 7958 w 10165"/>
                  <a:gd name="connsiteY82" fmla="*/ 7238 h 10760"/>
                  <a:gd name="connsiteX83" fmla="*/ 8428 w 10165"/>
                  <a:gd name="connsiteY83" fmla="*/ 7626 h 10760"/>
                  <a:gd name="connsiteX84" fmla="*/ 8803 w 10165"/>
                  <a:gd name="connsiteY84" fmla="*/ 8372 h 10760"/>
                  <a:gd name="connsiteX85" fmla="*/ 9179 w 10165"/>
                  <a:gd name="connsiteY85" fmla="*/ 8342 h 10760"/>
                  <a:gd name="connsiteX86" fmla="*/ 10165 w 10165"/>
                  <a:gd name="connsiteY86" fmla="*/ 9088 h 10760"/>
                  <a:gd name="connsiteX87" fmla="*/ 8991 w 10165"/>
                  <a:gd name="connsiteY87" fmla="*/ 9894 h 10760"/>
                  <a:gd name="connsiteX88" fmla="*/ 9461 w 10165"/>
                  <a:gd name="connsiteY88" fmla="*/ 10491 h 10760"/>
                  <a:gd name="connsiteX89" fmla="*/ 9273 w 10165"/>
                  <a:gd name="connsiteY89" fmla="*/ 10730 h 10760"/>
                  <a:gd name="connsiteX90" fmla="*/ 8991 w 10165"/>
                  <a:gd name="connsiteY90" fmla="*/ 10491 h 10760"/>
                  <a:gd name="connsiteX91" fmla="*/ 7113 w 10165"/>
                  <a:gd name="connsiteY91" fmla="*/ 10461 h 10760"/>
                  <a:gd name="connsiteX92" fmla="*/ 6785 w 10165"/>
                  <a:gd name="connsiteY92" fmla="*/ 10760 h 10760"/>
                  <a:gd name="connsiteX93" fmla="*/ 6221 w 10165"/>
                  <a:gd name="connsiteY93" fmla="*/ 10730 h 10760"/>
                  <a:gd name="connsiteX0" fmla="*/ 6221 w 10165"/>
                  <a:gd name="connsiteY0" fmla="*/ 10730 h 10760"/>
                  <a:gd name="connsiteX1" fmla="*/ 6315 w 10165"/>
                  <a:gd name="connsiteY1" fmla="*/ 9894 h 10760"/>
                  <a:gd name="connsiteX2" fmla="*/ 6597 w 10165"/>
                  <a:gd name="connsiteY2" fmla="*/ 9088 h 10760"/>
                  <a:gd name="connsiteX3" fmla="*/ 5799 w 10165"/>
                  <a:gd name="connsiteY3" fmla="*/ 8909 h 10760"/>
                  <a:gd name="connsiteX4" fmla="*/ 5564 w 10165"/>
                  <a:gd name="connsiteY4" fmla="*/ 8730 h 10760"/>
                  <a:gd name="connsiteX5" fmla="*/ 5188 w 10165"/>
                  <a:gd name="connsiteY5" fmla="*/ 8820 h 10760"/>
                  <a:gd name="connsiteX6" fmla="*/ 4860 w 10165"/>
                  <a:gd name="connsiteY6" fmla="*/ 8253 h 10760"/>
                  <a:gd name="connsiteX7" fmla="*/ 4296 w 10165"/>
                  <a:gd name="connsiteY7" fmla="*/ 7894 h 10760"/>
                  <a:gd name="connsiteX8" fmla="*/ 3874 w 10165"/>
                  <a:gd name="connsiteY8" fmla="*/ 7924 h 10760"/>
                  <a:gd name="connsiteX9" fmla="*/ 3968 w 10165"/>
                  <a:gd name="connsiteY9" fmla="*/ 8103 h 10760"/>
                  <a:gd name="connsiteX10" fmla="*/ 3498 w 10165"/>
                  <a:gd name="connsiteY10" fmla="*/ 8133 h 10760"/>
                  <a:gd name="connsiteX11" fmla="*/ 3451 w 10165"/>
                  <a:gd name="connsiteY11" fmla="*/ 7447 h 10760"/>
                  <a:gd name="connsiteX12" fmla="*/ 2700 w 10165"/>
                  <a:gd name="connsiteY12" fmla="*/ 7417 h 10760"/>
                  <a:gd name="connsiteX13" fmla="*/ 2794 w 10165"/>
                  <a:gd name="connsiteY13" fmla="*/ 7118 h 10760"/>
                  <a:gd name="connsiteX14" fmla="*/ 2465 w 10165"/>
                  <a:gd name="connsiteY14" fmla="*/ 7029 h 10760"/>
                  <a:gd name="connsiteX15" fmla="*/ 2278 w 10165"/>
                  <a:gd name="connsiteY15" fmla="*/ 6521 h 10760"/>
                  <a:gd name="connsiteX16" fmla="*/ 2606 w 10165"/>
                  <a:gd name="connsiteY16" fmla="*/ 6372 h 10760"/>
                  <a:gd name="connsiteX17" fmla="*/ 3076 w 10165"/>
                  <a:gd name="connsiteY17" fmla="*/ 5984 h 10760"/>
                  <a:gd name="connsiteX18" fmla="*/ 2794 w 10165"/>
                  <a:gd name="connsiteY18" fmla="*/ 5775 h 10760"/>
                  <a:gd name="connsiteX19" fmla="*/ 3357 w 10165"/>
                  <a:gd name="connsiteY19" fmla="*/ 5447 h 10760"/>
                  <a:gd name="connsiteX20" fmla="*/ 2794 w 10165"/>
                  <a:gd name="connsiteY20" fmla="*/ 5447 h 10760"/>
                  <a:gd name="connsiteX21" fmla="*/ 2794 w 10165"/>
                  <a:gd name="connsiteY21" fmla="*/ 5088 h 10760"/>
                  <a:gd name="connsiteX22" fmla="*/ 2982 w 10165"/>
                  <a:gd name="connsiteY22" fmla="*/ 4521 h 10760"/>
                  <a:gd name="connsiteX23" fmla="*/ 2747 w 10165"/>
                  <a:gd name="connsiteY23" fmla="*/ 4044 h 10760"/>
                  <a:gd name="connsiteX24" fmla="*/ 3453 w 10165"/>
                  <a:gd name="connsiteY24" fmla="*/ 3532 h 10760"/>
                  <a:gd name="connsiteX25" fmla="*/ 3055 w 10165"/>
                  <a:gd name="connsiteY25" fmla="*/ 3342 h 10760"/>
                  <a:gd name="connsiteX26" fmla="*/ 2785 w 10165"/>
                  <a:gd name="connsiteY26" fmla="*/ 3260 h 10760"/>
                  <a:gd name="connsiteX27" fmla="*/ 2078 w 10165"/>
                  <a:gd name="connsiteY27" fmla="*/ 3486 h 10760"/>
                  <a:gd name="connsiteX28" fmla="*/ 1852 w 10165"/>
                  <a:gd name="connsiteY28" fmla="*/ 3336 h 10760"/>
                  <a:gd name="connsiteX29" fmla="*/ 1480 w 10165"/>
                  <a:gd name="connsiteY29" fmla="*/ 3118 h 10760"/>
                  <a:gd name="connsiteX30" fmla="*/ 793 w 10165"/>
                  <a:gd name="connsiteY30" fmla="*/ 3070 h 10760"/>
                  <a:gd name="connsiteX31" fmla="*/ 334 w 10165"/>
                  <a:gd name="connsiteY31" fmla="*/ 2950 h 10760"/>
                  <a:gd name="connsiteX32" fmla="*/ 6 w 10165"/>
                  <a:gd name="connsiteY32" fmla="*/ 2316 h 10760"/>
                  <a:gd name="connsiteX33" fmla="*/ 353 w 10165"/>
                  <a:gd name="connsiteY33" fmla="*/ 2820 h 10760"/>
                  <a:gd name="connsiteX34" fmla="*/ 165 w 10165"/>
                  <a:gd name="connsiteY34" fmla="*/ 2790 h 10760"/>
                  <a:gd name="connsiteX35" fmla="*/ 523 w 10165"/>
                  <a:gd name="connsiteY35" fmla="*/ 1986 h 10760"/>
                  <a:gd name="connsiteX36" fmla="*/ 1172 w 10165"/>
                  <a:gd name="connsiteY36" fmla="*/ 1999 h 10760"/>
                  <a:gd name="connsiteX37" fmla="*/ 1949 w 10165"/>
                  <a:gd name="connsiteY37" fmla="*/ 2461 h 10760"/>
                  <a:gd name="connsiteX38" fmla="*/ 873 w 10165"/>
                  <a:gd name="connsiteY38" fmla="*/ 2015 h 10760"/>
                  <a:gd name="connsiteX39" fmla="*/ 1184 w 10165"/>
                  <a:gd name="connsiteY39" fmla="*/ 2021 h 10760"/>
                  <a:gd name="connsiteX40" fmla="*/ 1346 w 10165"/>
                  <a:gd name="connsiteY40" fmla="*/ 2083 h 10760"/>
                  <a:gd name="connsiteX41" fmla="*/ 1821 w 10165"/>
                  <a:gd name="connsiteY41" fmla="*/ 2449 h 10760"/>
                  <a:gd name="connsiteX42" fmla="*/ 2019 w 10165"/>
                  <a:gd name="connsiteY42" fmla="*/ 2178 h 10760"/>
                  <a:gd name="connsiteX43" fmla="*/ 2345 w 10165"/>
                  <a:gd name="connsiteY43" fmla="*/ 1886 h 10760"/>
                  <a:gd name="connsiteX44" fmla="*/ 2470 w 10165"/>
                  <a:gd name="connsiteY44" fmla="*/ 1793 h 10760"/>
                  <a:gd name="connsiteX45" fmla="*/ 3170 w 10165"/>
                  <a:gd name="connsiteY45" fmla="*/ 1805 h 10760"/>
                  <a:gd name="connsiteX46" fmla="*/ 2888 w 10165"/>
                  <a:gd name="connsiteY46" fmla="*/ 1835 h 10760"/>
                  <a:gd name="connsiteX47" fmla="*/ 2700 w 10165"/>
                  <a:gd name="connsiteY47" fmla="*/ 1596 h 10760"/>
                  <a:gd name="connsiteX48" fmla="*/ 2683 w 10165"/>
                  <a:gd name="connsiteY48" fmla="*/ 1359 h 10760"/>
                  <a:gd name="connsiteX49" fmla="*/ 2731 w 10165"/>
                  <a:gd name="connsiteY49" fmla="*/ 1009 h 10760"/>
                  <a:gd name="connsiteX50" fmla="*/ 2465 w 10165"/>
                  <a:gd name="connsiteY50" fmla="*/ 1059 h 10760"/>
                  <a:gd name="connsiteX51" fmla="*/ 2419 w 10165"/>
                  <a:gd name="connsiteY51" fmla="*/ 879 h 10760"/>
                  <a:gd name="connsiteX52" fmla="*/ 2534 w 10165"/>
                  <a:gd name="connsiteY52" fmla="*/ 580 h 10760"/>
                  <a:gd name="connsiteX53" fmla="*/ 2432 w 10165"/>
                  <a:gd name="connsiteY53" fmla="*/ 0 h 10760"/>
                  <a:gd name="connsiteX54" fmla="*/ 3730 w 10165"/>
                  <a:gd name="connsiteY54" fmla="*/ 195 h 10760"/>
                  <a:gd name="connsiteX55" fmla="*/ 4766 w 10165"/>
                  <a:gd name="connsiteY55" fmla="*/ 1088 h 10760"/>
                  <a:gd name="connsiteX56" fmla="*/ 5026 w 10165"/>
                  <a:gd name="connsiteY56" fmla="*/ 1091 h 10760"/>
                  <a:gd name="connsiteX57" fmla="*/ 5092 w 10165"/>
                  <a:gd name="connsiteY57" fmla="*/ 1196 h 10760"/>
                  <a:gd name="connsiteX58" fmla="*/ 5308 w 10165"/>
                  <a:gd name="connsiteY58" fmla="*/ 1300 h 10760"/>
                  <a:gd name="connsiteX59" fmla="*/ 5749 w 10165"/>
                  <a:gd name="connsiteY59" fmla="*/ 1256 h 10760"/>
                  <a:gd name="connsiteX60" fmla="*/ 5799 w 10165"/>
                  <a:gd name="connsiteY60" fmla="*/ 1745 h 10760"/>
                  <a:gd name="connsiteX61" fmla="*/ 6080 w 10165"/>
                  <a:gd name="connsiteY61" fmla="*/ 1596 h 10760"/>
                  <a:gd name="connsiteX62" fmla="*/ 6268 w 10165"/>
                  <a:gd name="connsiteY62" fmla="*/ 1924 h 10760"/>
                  <a:gd name="connsiteX63" fmla="*/ 5846 w 10165"/>
                  <a:gd name="connsiteY63" fmla="*/ 2163 h 10760"/>
                  <a:gd name="connsiteX64" fmla="*/ 6174 w 10165"/>
                  <a:gd name="connsiteY64" fmla="*/ 2282 h 10760"/>
                  <a:gd name="connsiteX65" fmla="*/ 6080 w 10165"/>
                  <a:gd name="connsiteY65" fmla="*/ 2700 h 10760"/>
                  <a:gd name="connsiteX66" fmla="*/ 6975 w 10165"/>
                  <a:gd name="connsiteY66" fmla="*/ 3130 h 10760"/>
                  <a:gd name="connsiteX67" fmla="*/ 5588 w 10165"/>
                  <a:gd name="connsiteY67" fmla="*/ 3332 h 10760"/>
                  <a:gd name="connsiteX68" fmla="*/ 5841 w 10165"/>
                  <a:gd name="connsiteY68" fmla="*/ 3764 h 10760"/>
                  <a:gd name="connsiteX69" fmla="*/ 6268 w 10165"/>
                  <a:gd name="connsiteY69" fmla="*/ 3715 h 10760"/>
                  <a:gd name="connsiteX70" fmla="*/ 5799 w 10165"/>
                  <a:gd name="connsiteY70" fmla="*/ 3805 h 10760"/>
                  <a:gd name="connsiteX71" fmla="*/ 6131 w 10165"/>
                  <a:gd name="connsiteY71" fmla="*/ 3949 h 10760"/>
                  <a:gd name="connsiteX72" fmla="*/ 6032 w 10165"/>
                  <a:gd name="connsiteY72" fmla="*/ 4185 h 10760"/>
                  <a:gd name="connsiteX73" fmla="*/ 6315 w 10165"/>
                  <a:gd name="connsiteY73" fmla="*/ 4909 h 10760"/>
                  <a:gd name="connsiteX74" fmla="*/ 5705 w 10165"/>
                  <a:gd name="connsiteY74" fmla="*/ 4939 h 10760"/>
                  <a:gd name="connsiteX75" fmla="*/ 5705 w 10165"/>
                  <a:gd name="connsiteY75" fmla="*/ 5357 h 10760"/>
                  <a:gd name="connsiteX76" fmla="*/ 4766 w 10165"/>
                  <a:gd name="connsiteY76" fmla="*/ 5775 h 10760"/>
                  <a:gd name="connsiteX77" fmla="*/ 5048 w 10165"/>
                  <a:gd name="connsiteY77" fmla="*/ 6163 h 10760"/>
                  <a:gd name="connsiteX78" fmla="*/ 4813 w 10165"/>
                  <a:gd name="connsiteY78" fmla="*/ 6521 h 10760"/>
                  <a:gd name="connsiteX79" fmla="*/ 5611 w 10165"/>
                  <a:gd name="connsiteY79" fmla="*/ 7208 h 10760"/>
                  <a:gd name="connsiteX80" fmla="*/ 6738 w 10165"/>
                  <a:gd name="connsiteY80" fmla="*/ 7208 h 10760"/>
                  <a:gd name="connsiteX81" fmla="*/ 7395 w 10165"/>
                  <a:gd name="connsiteY81" fmla="*/ 7088 h 10760"/>
                  <a:gd name="connsiteX82" fmla="*/ 7958 w 10165"/>
                  <a:gd name="connsiteY82" fmla="*/ 7238 h 10760"/>
                  <a:gd name="connsiteX83" fmla="*/ 8428 w 10165"/>
                  <a:gd name="connsiteY83" fmla="*/ 7626 h 10760"/>
                  <a:gd name="connsiteX84" fmla="*/ 8803 w 10165"/>
                  <a:gd name="connsiteY84" fmla="*/ 8372 h 10760"/>
                  <a:gd name="connsiteX85" fmla="*/ 9179 w 10165"/>
                  <a:gd name="connsiteY85" fmla="*/ 8342 h 10760"/>
                  <a:gd name="connsiteX86" fmla="*/ 10165 w 10165"/>
                  <a:gd name="connsiteY86" fmla="*/ 9088 h 10760"/>
                  <a:gd name="connsiteX87" fmla="*/ 8991 w 10165"/>
                  <a:gd name="connsiteY87" fmla="*/ 9894 h 10760"/>
                  <a:gd name="connsiteX88" fmla="*/ 9461 w 10165"/>
                  <a:gd name="connsiteY88" fmla="*/ 10491 h 10760"/>
                  <a:gd name="connsiteX89" fmla="*/ 9273 w 10165"/>
                  <a:gd name="connsiteY89" fmla="*/ 10730 h 10760"/>
                  <a:gd name="connsiteX90" fmla="*/ 8991 w 10165"/>
                  <a:gd name="connsiteY90" fmla="*/ 10491 h 10760"/>
                  <a:gd name="connsiteX91" fmla="*/ 7113 w 10165"/>
                  <a:gd name="connsiteY91" fmla="*/ 10461 h 10760"/>
                  <a:gd name="connsiteX92" fmla="*/ 6785 w 10165"/>
                  <a:gd name="connsiteY92" fmla="*/ 10760 h 10760"/>
                  <a:gd name="connsiteX93" fmla="*/ 6221 w 10165"/>
                  <a:gd name="connsiteY93" fmla="*/ 10730 h 10760"/>
                  <a:gd name="connsiteX0" fmla="*/ 6221 w 10165"/>
                  <a:gd name="connsiteY0" fmla="*/ 10730 h 10760"/>
                  <a:gd name="connsiteX1" fmla="*/ 6315 w 10165"/>
                  <a:gd name="connsiteY1" fmla="*/ 9894 h 10760"/>
                  <a:gd name="connsiteX2" fmla="*/ 6597 w 10165"/>
                  <a:gd name="connsiteY2" fmla="*/ 9088 h 10760"/>
                  <a:gd name="connsiteX3" fmla="*/ 5799 w 10165"/>
                  <a:gd name="connsiteY3" fmla="*/ 8909 h 10760"/>
                  <a:gd name="connsiteX4" fmla="*/ 5564 w 10165"/>
                  <a:gd name="connsiteY4" fmla="*/ 8730 h 10760"/>
                  <a:gd name="connsiteX5" fmla="*/ 5188 w 10165"/>
                  <a:gd name="connsiteY5" fmla="*/ 8820 h 10760"/>
                  <a:gd name="connsiteX6" fmla="*/ 4860 w 10165"/>
                  <a:gd name="connsiteY6" fmla="*/ 8253 h 10760"/>
                  <a:gd name="connsiteX7" fmla="*/ 4296 w 10165"/>
                  <a:gd name="connsiteY7" fmla="*/ 7894 h 10760"/>
                  <a:gd name="connsiteX8" fmla="*/ 3874 w 10165"/>
                  <a:gd name="connsiteY8" fmla="*/ 7924 h 10760"/>
                  <a:gd name="connsiteX9" fmla="*/ 3968 w 10165"/>
                  <a:gd name="connsiteY9" fmla="*/ 8103 h 10760"/>
                  <a:gd name="connsiteX10" fmla="*/ 3498 w 10165"/>
                  <a:gd name="connsiteY10" fmla="*/ 8133 h 10760"/>
                  <a:gd name="connsiteX11" fmla="*/ 3451 w 10165"/>
                  <a:gd name="connsiteY11" fmla="*/ 7447 h 10760"/>
                  <a:gd name="connsiteX12" fmla="*/ 2700 w 10165"/>
                  <a:gd name="connsiteY12" fmla="*/ 7417 h 10760"/>
                  <a:gd name="connsiteX13" fmla="*/ 2794 w 10165"/>
                  <a:gd name="connsiteY13" fmla="*/ 7118 h 10760"/>
                  <a:gd name="connsiteX14" fmla="*/ 2465 w 10165"/>
                  <a:gd name="connsiteY14" fmla="*/ 7029 h 10760"/>
                  <a:gd name="connsiteX15" fmla="*/ 2278 w 10165"/>
                  <a:gd name="connsiteY15" fmla="*/ 6521 h 10760"/>
                  <a:gd name="connsiteX16" fmla="*/ 2606 w 10165"/>
                  <a:gd name="connsiteY16" fmla="*/ 6372 h 10760"/>
                  <a:gd name="connsiteX17" fmla="*/ 3076 w 10165"/>
                  <a:gd name="connsiteY17" fmla="*/ 5984 h 10760"/>
                  <a:gd name="connsiteX18" fmla="*/ 2794 w 10165"/>
                  <a:gd name="connsiteY18" fmla="*/ 5775 h 10760"/>
                  <a:gd name="connsiteX19" fmla="*/ 3357 w 10165"/>
                  <a:gd name="connsiteY19" fmla="*/ 5447 h 10760"/>
                  <a:gd name="connsiteX20" fmla="*/ 2794 w 10165"/>
                  <a:gd name="connsiteY20" fmla="*/ 5447 h 10760"/>
                  <a:gd name="connsiteX21" fmla="*/ 2794 w 10165"/>
                  <a:gd name="connsiteY21" fmla="*/ 5088 h 10760"/>
                  <a:gd name="connsiteX22" fmla="*/ 2982 w 10165"/>
                  <a:gd name="connsiteY22" fmla="*/ 4521 h 10760"/>
                  <a:gd name="connsiteX23" fmla="*/ 2747 w 10165"/>
                  <a:gd name="connsiteY23" fmla="*/ 4044 h 10760"/>
                  <a:gd name="connsiteX24" fmla="*/ 3453 w 10165"/>
                  <a:gd name="connsiteY24" fmla="*/ 3532 h 10760"/>
                  <a:gd name="connsiteX25" fmla="*/ 3055 w 10165"/>
                  <a:gd name="connsiteY25" fmla="*/ 3342 h 10760"/>
                  <a:gd name="connsiteX26" fmla="*/ 2785 w 10165"/>
                  <a:gd name="connsiteY26" fmla="*/ 3260 h 10760"/>
                  <a:gd name="connsiteX27" fmla="*/ 2078 w 10165"/>
                  <a:gd name="connsiteY27" fmla="*/ 3486 h 10760"/>
                  <a:gd name="connsiteX28" fmla="*/ 1852 w 10165"/>
                  <a:gd name="connsiteY28" fmla="*/ 3336 h 10760"/>
                  <a:gd name="connsiteX29" fmla="*/ 1480 w 10165"/>
                  <a:gd name="connsiteY29" fmla="*/ 3118 h 10760"/>
                  <a:gd name="connsiteX30" fmla="*/ 793 w 10165"/>
                  <a:gd name="connsiteY30" fmla="*/ 3070 h 10760"/>
                  <a:gd name="connsiteX31" fmla="*/ 334 w 10165"/>
                  <a:gd name="connsiteY31" fmla="*/ 2950 h 10760"/>
                  <a:gd name="connsiteX32" fmla="*/ 6 w 10165"/>
                  <a:gd name="connsiteY32" fmla="*/ 2316 h 10760"/>
                  <a:gd name="connsiteX33" fmla="*/ 353 w 10165"/>
                  <a:gd name="connsiteY33" fmla="*/ 2820 h 10760"/>
                  <a:gd name="connsiteX34" fmla="*/ 165 w 10165"/>
                  <a:gd name="connsiteY34" fmla="*/ 2790 h 10760"/>
                  <a:gd name="connsiteX35" fmla="*/ 523 w 10165"/>
                  <a:gd name="connsiteY35" fmla="*/ 1986 h 10760"/>
                  <a:gd name="connsiteX36" fmla="*/ 1172 w 10165"/>
                  <a:gd name="connsiteY36" fmla="*/ 1999 h 10760"/>
                  <a:gd name="connsiteX37" fmla="*/ 1949 w 10165"/>
                  <a:gd name="connsiteY37" fmla="*/ 2461 h 10760"/>
                  <a:gd name="connsiteX38" fmla="*/ 873 w 10165"/>
                  <a:gd name="connsiteY38" fmla="*/ 2015 h 10760"/>
                  <a:gd name="connsiteX39" fmla="*/ 1184 w 10165"/>
                  <a:gd name="connsiteY39" fmla="*/ 2021 h 10760"/>
                  <a:gd name="connsiteX40" fmla="*/ 1346 w 10165"/>
                  <a:gd name="connsiteY40" fmla="*/ 2083 h 10760"/>
                  <a:gd name="connsiteX41" fmla="*/ 1821 w 10165"/>
                  <a:gd name="connsiteY41" fmla="*/ 2449 h 10760"/>
                  <a:gd name="connsiteX42" fmla="*/ 2019 w 10165"/>
                  <a:gd name="connsiteY42" fmla="*/ 2178 h 10760"/>
                  <a:gd name="connsiteX43" fmla="*/ 2345 w 10165"/>
                  <a:gd name="connsiteY43" fmla="*/ 1886 h 10760"/>
                  <a:gd name="connsiteX44" fmla="*/ 2470 w 10165"/>
                  <a:gd name="connsiteY44" fmla="*/ 1793 h 10760"/>
                  <a:gd name="connsiteX45" fmla="*/ 3170 w 10165"/>
                  <a:gd name="connsiteY45" fmla="*/ 1805 h 10760"/>
                  <a:gd name="connsiteX46" fmla="*/ 2888 w 10165"/>
                  <a:gd name="connsiteY46" fmla="*/ 1835 h 10760"/>
                  <a:gd name="connsiteX47" fmla="*/ 2700 w 10165"/>
                  <a:gd name="connsiteY47" fmla="*/ 1596 h 10760"/>
                  <a:gd name="connsiteX48" fmla="*/ 2683 w 10165"/>
                  <a:gd name="connsiteY48" fmla="*/ 1359 h 10760"/>
                  <a:gd name="connsiteX49" fmla="*/ 2731 w 10165"/>
                  <a:gd name="connsiteY49" fmla="*/ 1009 h 10760"/>
                  <a:gd name="connsiteX50" fmla="*/ 2465 w 10165"/>
                  <a:gd name="connsiteY50" fmla="*/ 1059 h 10760"/>
                  <a:gd name="connsiteX51" fmla="*/ 2419 w 10165"/>
                  <a:gd name="connsiteY51" fmla="*/ 879 h 10760"/>
                  <a:gd name="connsiteX52" fmla="*/ 2534 w 10165"/>
                  <a:gd name="connsiteY52" fmla="*/ 580 h 10760"/>
                  <a:gd name="connsiteX53" fmla="*/ 2432 w 10165"/>
                  <a:gd name="connsiteY53" fmla="*/ 0 h 10760"/>
                  <a:gd name="connsiteX54" fmla="*/ 3730 w 10165"/>
                  <a:gd name="connsiteY54" fmla="*/ 195 h 10760"/>
                  <a:gd name="connsiteX55" fmla="*/ 4766 w 10165"/>
                  <a:gd name="connsiteY55" fmla="*/ 1088 h 10760"/>
                  <a:gd name="connsiteX56" fmla="*/ 5026 w 10165"/>
                  <a:gd name="connsiteY56" fmla="*/ 1091 h 10760"/>
                  <a:gd name="connsiteX57" fmla="*/ 5092 w 10165"/>
                  <a:gd name="connsiteY57" fmla="*/ 1196 h 10760"/>
                  <a:gd name="connsiteX58" fmla="*/ 5308 w 10165"/>
                  <a:gd name="connsiteY58" fmla="*/ 1300 h 10760"/>
                  <a:gd name="connsiteX59" fmla="*/ 5749 w 10165"/>
                  <a:gd name="connsiteY59" fmla="*/ 1256 h 10760"/>
                  <a:gd name="connsiteX60" fmla="*/ 5799 w 10165"/>
                  <a:gd name="connsiteY60" fmla="*/ 1745 h 10760"/>
                  <a:gd name="connsiteX61" fmla="*/ 6080 w 10165"/>
                  <a:gd name="connsiteY61" fmla="*/ 1596 h 10760"/>
                  <a:gd name="connsiteX62" fmla="*/ 6595 w 10165"/>
                  <a:gd name="connsiteY62" fmla="*/ 1755 h 10760"/>
                  <a:gd name="connsiteX63" fmla="*/ 5846 w 10165"/>
                  <a:gd name="connsiteY63" fmla="*/ 2163 h 10760"/>
                  <a:gd name="connsiteX64" fmla="*/ 6174 w 10165"/>
                  <a:gd name="connsiteY64" fmla="*/ 2282 h 10760"/>
                  <a:gd name="connsiteX65" fmla="*/ 6080 w 10165"/>
                  <a:gd name="connsiteY65" fmla="*/ 2700 h 10760"/>
                  <a:gd name="connsiteX66" fmla="*/ 6975 w 10165"/>
                  <a:gd name="connsiteY66" fmla="*/ 3130 h 10760"/>
                  <a:gd name="connsiteX67" fmla="*/ 5588 w 10165"/>
                  <a:gd name="connsiteY67" fmla="*/ 3332 h 10760"/>
                  <a:gd name="connsiteX68" fmla="*/ 5841 w 10165"/>
                  <a:gd name="connsiteY68" fmla="*/ 3764 h 10760"/>
                  <a:gd name="connsiteX69" fmla="*/ 6268 w 10165"/>
                  <a:gd name="connsiteY69" fmla="*/ 3715 h 10760"/>
                  <a:gd name="connsiteX70" fmla="*/ 5799 w 10165"/>
                  <a:gd name="connsiteY70" fmla="*/ 3805 h 10760"/>
                  <a:gd name="connsiteX71" fmla="*/ 6131 w 10165"/>
                  <a:gd name="connsiteY71" fmla="*/ 3949 h 10760"/>
                  <a:gd name="connsiteX72" fmla="*/ 6032 w 10165"/>
                  <a:gd name="connsiteY72" fmla="*/ 4185 h 10760"/>
                  <a:gd name="connsiteX73" fmla="*/ 6315 w 10165"/>
                  <a:gd name="connsiteY73" fmla="*/ 4909 h 10760"/>
                  <a:gd name="connsiteX74" fmla="*/ 5705 w 10165"/>
                  <a:gd name="connsiteY74" fmla="*/ 4939 h 10760"/>
                  <a:gd name="connsiteX75" fmla="*/ 5705 w 10165"/>
                  <a:gd name="connsiteY75" fmla="*/ 5357 h 10760"/>
                  <a:gd name="connsiteX76" fmla="*/ 4766 w 10165"/>
                  <a:gd name="connsiteY76" fmla="*/ 5775 h 10760"/>
                  <a:gd name="connsiteX77" fmla="*/ 5048 w 10165"/>
                  <a:gd name="connsiteY77" fmla="*/ 6163 h 10760"/>
                  <a:gd name="connsiteX78" fmla="*/ 4813 w 10165"/>
                  <a:gd name="connsiteY78" fmla="*/ 6521 h 10760"/>
                  <a:gd name="connsiteX79" fmla="*/ 5611 w 10165"/>
                  <a:gd name="connsiteY79" fmla="*/ 7208 h 10760"/>
                  <a:gd name="connsiteX80" fmla="*/ 6738 w 10165"/>
                  <a:gd name="connsiteY80" fmla="*/ 7208 h 10760"/>
                  <a:gd name="connsiteX81" fmla="*/ 7395 w 10165"/>
                  <a:gd name="connsiteY81" fmla="*/ 7088 h 10760"/>
                  <a:gd name="connsiteX82" fmla="*/ 7958 w 10165"/>
                  <a:gd name="connsiteY82" fmla="*/ 7238 h 10760"/>
                  <a:gd name="connsiteX83" fmla="*/ 8428 w 10165"/>
                  <a:gd name="connsiteY83" fmla="*/ 7626 h 10760"/>
                  <a:gd name="connsiteX84" fmla="*/ 8803 w 10165"/>
                  <a:gd name="connsiteY84" fmla="*/ 8372 h 10760"/>
                  <a:gd name="connsiteX85" fmla="*/ 9179 w 10165"/>
                  <a:gd name="connsiteY85" fmla="*/ 8342 h 10760"/>
                  <a:gd name="connsiteX86" fmla="*/ 10165 w 10165"/>
                  <a:gd name="connsiteY86" fmla="*/ 9088 h 10760"/>
                  <a:gd name="connsiteX87" fmla="*/ 8991 w 10165"/>
                  <a:gd name="connsiteY87" fmla="*/ 9894 h 10760"/>
                  <a:gd name="connsiteX88" fmla="*/ 9461 w 10165"/>
                  <a:gd name="connsiteY88" fmla="*/ 10491 h 10760"/>
                  <a:gd name="connsiteX89" fmla="*/ 9273 w 10165"/>
                  <a:gd name="connsiteY89" fmla="*/ 10730 h 10760"/>
                  <a:gd name="connsiteX90" fmla="*/ 8991 w 10165"/>
                  <a:gd name="connsiteY90" fmla="*/ 10491 h 10760"/>
                  <a:gd name="connsiteX91" fmla="*/ 7113 w 10165"/>
                  <a:gd name="connsiteY91" fmla="*/ 10461 h 10760"/>
                  <a:gd name="connsiteX92" fmla="*/ 6785 w 10165"/>
                  <a:gd name="connsiteY92" fmla="*/ 10760 h 10760"/>
                  <a:gd name="connsiteX93" fmla="*/ 6221 w 10165"/>
                  <a:gd name="connsiteY93" fmla="*/ 10730 h 10760"/>
                  <a:gd name="connsiteX0" fmla="*/ 6221 w 10165"/>
                  <a:gd name="connsiteY0" fmla="*/ 10730 h 10760"/>
                  <a:gd name="connsiteX1" fmla="*/ 6315 w 10165"/>
                  <a:gd name="connsiteY1" fmla="*/ 9894 h 10760"/>
                  <a:gd name="connsiteX2" fmla="*/ 6597 w 10165"/>
                  <a:gd name="connsiteY2" fmla="*/ 9088 h 10760"/>
                  <a:gd name="connsiteX3" fmla="*/ 5799 w 10165"/>
                  <a:gd name="connsiteY3" fmla="*/ 8909 h 10760"/>
                  <a:gd name="connsiteX4" fmla="*/ 5564 w 10165"/>
                  <a:gd name="connsiteY4" fmla="*/ 8730 h 10760"/>
                  <a:gd name="connsiteX5" fmla="*/ 5188 w 10165"/>
                  <a:gd name="connsiteY5" fmla="*/ 8820 h 10760"/>
                  <a:gd name="connsiteX6" fmla="*/ 4860 w 10165"/>
                  <a:gd name="connsiteY6" fmla="*/ 8253 h 10760"/>
                  <a:gd name="connsiteX7" fmla="*/ 4296 w 10165"/>
                  <a:gd name="connsiteY7" fmla="*/ 7894 h 10760"/>
                  <a:gd name="connsiteX8" fmla="*/ 3874 w 10165"/>
                  <a:gd name="connsiteY8" fmla="*/ 7924 h 10760"/>
                  <a:gd name="connsiteX9" fmla="*/ 3968 w 10165"/>
                  <a:gd name="connsiteY9" fmla="*/ 8103 h 10760"/>
                  <a:gd name="connsiteX10" fmla="*/ 3498 w 10165"/>
                  <a:gd name="connsiteY10" fmla="*/ 8133 h 10760"/>
                  <a:gd name="connsiteX11" fmla="*/ 3451 w 10165"/>
                  <a:gd name="connsiteY11" fmla="*/ 7447 h 10760"/>
                  <a:gd name="connsiteX12" fmla="*/ 2700 w 10165"/>
                  <a:gd name="connsiteY12" fmla="*/ 7417 h 10760"/>
                  <a:gd name="connsiteX13" fmla="*/ 2794 w 10165"/>
                  <a:gd name="connsiteY13" fmla="*/ 7118 h 10760"/>
                  <a:gd name="connsiteX14" fmla="*/ 2465 w 10165"/>
                  <a:gd name="connsiteY14" fmla="*/ 7029 h 10760"/>
                  <a:gd name="connsiteX15" fmla="*/ 2278 w 10165"/>
                  <a:gd name="connsiteY15" fmla="*/ 6521 h 10760"/>
                  <a:gd name="connsiteX16" fmla="*/ 2606 w 10165"/>
                  <a:gd name="connsiteY16" fmla="*/ 6372 h 10760"/>
                  <a:gd name="connsiteX17" fmla="*/ 3076 w 10165"/>
                  <a:gd name="connsiteY17" fmla="*/ 5984 h 10760"/>
                  <a:gd name="connsiteX18" fmla="*/ 2794 w 10165"/>
                  <a:gd name="connsiteY18" fmla="*/ 5775 h 10760"/>
                  <a:gd name="connsiteX19" fmla="*/ 3357 w 10165"/>
                  <a:gd name="connsiteY19" fmla="*/ 5447 h 10760"/>
                  <a:gd name="connsiteX20" fmla="*/ 2794 w 10165"/>
                  <a:gd name="connsiteY20" fmla="*/ 5447 h 10760"/>
                  <a:gd name="connsiteX21" fmla="*/ 2794 w 10165"/>
                  <a:gd name="connsiteY21" fmla="*/ 5088 h 10760"/>
                  <a:gd name="connsiteX22" fmla="*/ 2982 w 10165"/>
                  <a:gd name="connsiteY22" fmla="*/ 4521 h 10760"/>
                  <a:gd name="connsiteX23" fmla="*/ 2747 w 10165"/>
                  <a:gd name="connsiteY23" fmla="*/ 4044 h 10760"/>
                  <a:gd name="connsiteX24" fmla="*/ 3453 w 10165"/>
                  <a:gd name="connsiteY24" fmla="*/ 3532 h 10760"/>
                  <a:gd name="connsiteX25" fmla="*/ 3055 w 10165"/>
                  <a:gd name="connsiteY25" fmla="*/ 3342 h 10760"/>
                  <a:gd name="connsiteX26" fmla="*/ 2785 w 10165"/>
                  <a:gd name="connsiteY26" fmla="*/ 3260 h 10760"/>
                  <a:gd name="connsiteX27" fmla="*/ 2078 w 10165"/>
                  <a:gd name="connsiteY27" fmla="*/ 3486 h 10760"/>
                  <a:gd name="connsiteX28" fmla="*/ 1852 w 10165"/>
                  <a:gd name="connsiteY28" fmla="*/ 3336 h 10760"/>
                  <a:gd name="connsiteX29" fmla="*/ 1480 w 10165"/>
                  <a:gd name="connsiteY29" fmla="*/ 3118 h 10760"/>
                  <a:gd name="connsiteX30" fmla="*/ 793 w 10165"/>
                  <a:gd name="connsiteY30" fmla="*/ 3070 h 10760"/>
                  <a:gd name="connsiteX31" fmla="*/ 334 w 10165"/>
                  <a:gd name="connsiteY31" fmla="*/ 2950 h 10760"/>
                  <a:gd name="connsiteX32" fmla="*/ 6 w 10165"/>
                  <a:gd name="connsiteY32" fmla="*/ 2316 h 10760"/>
                  <a:gd name="connsiteX33" fmla="*/ 353 w 10165"/>
                  <a:gd name="connsiteY33" fmla="*/ 2820 h 10760"/>
                  <a:gd name="connsiteX34" fmla="*/ 165 w 10165"/>
                  <a:gd name="connsiteY34" fmla="*/ 2790 h 10760"/>
                  <a:gd name="connsiteX35" fmla="*/ 523 w 10165"/>
                  <a:gd name="connsiteY35" fmla="*/ 1986 h 10760"/>
                  <a:gd name="connsiteX36" fmla="*/ 1172 w 10165"/>
                  <a:gd name="connsiteY36" fmla="*/ 1999 h 10760"/>
                  <a:gd name="connsiteX37" fmla="*/ 1949 w 10165"/>
                  <a:gd name="connsiteY37" fmla="*/ 2461 h 10760"/>
                  <a:gd name="connsiteX38" fmla="*/ 873 w 10165"/>
                  <a:gd name="connsiteY38" fmla="*/ 2015 h 10760"/>
                  <a:gd name="connsiteX39" fmla="*/ 1184 w 10165"/>
                  <a:gd name="connsiteY39" fmla="*/ 2021 h 10760"/>
                  <a:gd name="connsiteX40" fmla="*/ 1346 w 10165"/>
                  <a:gd name="connsiteY40" fmla="*/ 2083 h 10760"/>
                  <a:gd name="connsiteX41" fmla="*/ 1821 w 10165"/>
                  <a:gd name="connsiteY41" fmla="*/ 2449 h 10760"/>
                  <a:gd name="connsiteX42" fmla="*/ 2019 w 10165"/>
                  <a:gd name="connsiteY42" fmla="*/ 2178 h 10760"/>
                  <a:gd name="connsiteX43" fmla="*/ 2345 w 10165"/>
                  <a:gd name="connsiteY43" fmla="*/ 1886 h 10760"/>
                  <a:gd name="connsiteX44" fmla="*/ 2470 w 10165"/>
                  <a:gd name="connsiteY44" fmla="*/ 1793 h 10760"/>
                  <a:gd name="connsiteX45" fmla="*/ 3170 w 10165"/>
                  <a:gd name="connsiteY45" fmla="*/ 1805 h 10760"/>
                  <a:gd name="connsiteX46" fmla="*/ 2888 w 10165"/>
                  <a:gd name="connsiteY46" fmla="*/ 1835 h 10760"/>
                  <a:gd name="connsiteX47" fmla="*/ 2700 w 10165"/>
                  <a:gd name="connsiteY47" fmla="*/ 1596 h 10760"/>
                  <a:gd name="connsiteX48" fmla="*/ 2683 w 10165"/>
                  <a:gd name="connsiteY48" fmla="*/ 1359 h 10760"/>
                  <a:gd name="connsiteX49" fmla="*/ 2731 w 10165"/>
                  <a:gd name="connsiteY49" fmla="*/ 1009 h 10760"/>
                  <a:gd name="connsiteX50" fmla="*/ 2465 w 10165"/>
                  <a:gd name="connsiteY50" fmla="*/ 1059 h 10760"/>
                  <a:gd name="connsiteX51" fmla="*/ 2419 w 10165"/>
                  <a:gd name="connsiteY51" fmla="*/ 879 h 10760"/>
                  <a:gd name="connsiteX52" fmla="*/ 2534 w 10165"/>
                  <a:gd name="connsiteY52" fmla="*/ 580 h 10760"/>
                  <a:gd name="connsiteX53" fmla="*/ 2432 w 10165"/>
                  <a:gd name="connsiteY53" fmla="*/ 0 h 10760"/>
                  <a:gd name="connsiteX54" fmla="*/ 3730 w 10165"/>
                  <a:gd name="connsiteY54" fmla="*/ 195 h 10760"/>
                  <a:gd name="connsiteX55" fmla="*/ 4766 w 10165"/>
                  <a:gd name="connsiteY55" fmla="*/ 1088 h 10760"/>
                  <a:gd name="connsiteX56" fmla="*/ 5026 w 10165"/>
                  <a:gd name="connsiteY56" fmla="*/ 1091 h 10760"/>
                  <a:gd name="connsiteX57" fmla="*/ 5092 w 10165"/>
                  <a:gd name="connsiteY57" fmla="*/ 1196 h 10760"/>
                  <a:gd name="connsiteX58" fmla="*/ 5308 w 10165"/>
                  <a:gd name="connsiteY58" fmla="*/ 1300 h 10760"/>
                  <a:gd name="connsiteX59" fmla="*/ 5749 w 10165"/>
                  <a:gd name="connsiteY59" fmla="*/ 1256 h 10760"/>
                  <a:gd name="connsiteX60" fmla="*/ 5799 w 10165"/>
                  <a:gd name="connsiteY60" fmla="*/ 1745 h 10760"/>
                  <a:gd name="connsiteX61" fmla="*/ 6080 w 10165"/>
                  <a:gd name="connsiteY61" fmla="*/ 1596 h 10760"/>
                  <a:gd name="connsiteX62" fmla="*/ 6595 w 10165"/>
                  <a:gd name="connsiteY62" fmla="*/ 1755 h 10760"/>
                  <a:gd name="connsiteX63" fmla="*/ 5846 w 10165"/>
                  <a:gd name="connsiteY63" fmla="*/ 2163 h 10760"/>
                  <a:gd name="connsiteX64" fmla="*/ 6174 w 10165"/>
                  <a:gd name="connsiteY64" fmla="*/ 2282 h 10760"/>
                  <a:gd name="connsiteX65" fmla="*/ 6080 w 10165"/>
                  <a:gd name="connsiteY65" fmla="*/ 2700 h 10760"/>
                  <a:gd name="connsiteX66" fmla="*/ 6975 w 10165"/>
                  <a:gd name="connsiteY66" fmla="*/ 3130 h 10760"/>
                  <a:gd name="connsiteX67" fmla="*/ 5588 w 10165"/>
                  <a:gd name="connsiteY67" fmla="*/ 3332 h 10760"/>
                  <a:gd name="connsiteX68" fmla="*/ 5841 w 10165"/>
                  <a:gd name="connsiteY68" fmla="*/ 3764 h 10760"/>
                  <a:gd name="connsiteX69" fmla="*/ 6268 w 10165"/>
                  <a:gd name="connsiteY69" fmla="*/ 3715 h 10760"/>
                  <a:gd name="connsiteX70" fmla="*/ 5799 w 10165"/>
                  <a:gd name="connsiteY70" fmla="*/ 3805 h 10760"/>
                  <a:gd name="connsiteX71" fmla="*/ 6131 w 10165"/>
                  <a:gd name="connsiteY71" fmla="*/ 3949 h 10760"/>
                  <a:gd name="connsiteX72" fmla="*/ 6032 w 10165"/>
                  <a:gd name="connsiteY72" fmla="*/ 4185 h 10760"/>
                  <a:gd name="connsiteX73" fmla="*/ 6315 w 10165"/>
                  <a:gd name="connsiteY73" fmla="*/ 4909 h 10760"/>
                  <a:gd name="connsiteX74" fmla="*/ 5705 w 10165"/>
                  <a:gd name="connsiteY74" fmla="*/ 4939 h 10760"/>
                  <a:gd name="connsiteX75" fmla="*/ 5705 w 10165"/>
                  <a:gd name="connsiteY75" fmla="*/ 5357 h 10760"/>
                  <a:gd name="connsiteX76" fmla="*/ 4766 w 10165"/>
                  <a:gd name="connsiteY76" fmla="*/ 5775 h 10760"/>
                  <a:gd name="connsiteX77" fmla="*/ 5048 w 10165"/>
                  <a:gd name="connsiteY77" fmla="*/ 6163 h 10760"/>
                  <a:gd name="connsiteX78" fmla="*/ 4813 w 10165"/>
                  <a:gd name="connsiteY78" fmla="*/ 6521 h 10760"/>
                  <a:gd name="connsiteX79" fmla="*/ 5611 w 10165"/>
                  <a:gd name="connsiteY79" fmla="*/ 7208 h 10760"/>
                  <a:gd name="connsiteX80" fmla="*/ 6738 w 10165"/>
                  <a:gd name="connsiteY80" fmla="*/ 7208 h 10760"/>
                  <a:gd name="connsiteX81" fmla="*/ 7395 w 10165"/>
                  <a:gd name="connsiteY81" fmla="*/ 7088 h 10760"/>
                  <a:gd name="connsiteX82" fmla="*/ 7958 w 10165"/>
                  <a:gd name="connsiteY82" fmla="*/ 7238 h 10760"/>
                  <a:gd name="connsiteX83" fmla="*/ 8428 w 10165"/>
                  <a:gd name="connsiteY83" fmla="*/ 7626 h 10760"/>
                  <a:gd name="connsiteX84" fmla="*/ 8803 w 10165"/>
                  <a:gd name="connsiteY84" fmla="*/ 8372 h 10760"/>
                  <a:gd name="connsiteX85" fmla="*/ 9179 w 10165"/>
                  <a:gd name="connsiteY85" fmla="*/ 8342 h 10760"/>
                  <a:gd name="connsiteX86" fmla="*/ 10165 w 10165"/>
                  <a:gd name="connsiteY86" fmla="*/ 9088 h 10760"/>
                  <a:gd name="connsiteX87" fmla="*/ 8991 w 10165"/>
                  <a:gd name="connsiteY87" fmla="*/ 9894 h 10760"/>
                  <a:gd name="connsiteX88" fmla="*/ 9461 w 10165"/>
                  <a:gd name="connsiteY88" fmla="*/ 10491 h 10760"/>
                  <a:gd name="connsiteX89" fmla="*/ 9273 w 10165"/>
                  <a:gd name="connsiteY89" fmla="*/ 10730 h 10760"/>
                  <a:gd name="connsiteX90" fmla="*/ 8991 w 10165"/>
                  <a:gd name="connsiteY90" fmla="*/ 10491 h 10760"/>
                  <a:gd name="connsiteX91" fmla="*/ 7113 w 10165"/>
                  <a:gd name="connsiteY91" fmla="*/ 10461 h 10760"/>
                  <a:gd name="connsiteX92" fmla="*/ 6785 w 10165"/>
                  <a:gd name="connsiteY92" fmla="*/ 10760 h 10760"/>
                  <a:gd name="connsiteX93" fmla="*/ 6221 w 10165"/>
                  <a:gd name="connsiteY93" fmla="*/ 10730 h 10760"/>
                  <a:gd name="connsiteX0" fmla="*/ 6221 w 10165"/>
                  <a:gd name="connsiteY0" fmla="*/ 10730 h 10760"/>
                  <a:gd name="connsiteX1" fmla="*/ 6315 w 10165"/>
                  <a:gd name="connsiteY1" fmla="*/ 9894 h 10760"/>
                  <a:gd name="connsiteX2" fmla="*/ 6597 w 10165"/>
                  <a:gd name="connsiteY2" fmla="*/ 9088 h 10760"/>
                  <a:gd name="connsiteX3" fmla="*/ 5799 w 10165"/>
                  <a:gd name="connsiteY3" fmla="*/ 8909 h 10760"/>
                  <a:gd name="connsiteX4" fmla="*/ 5564 w 10165"/>
                  <a:gd name="connsiteY4" fmla="*/ 8730 h 10760"/>
                  <a:gd name="connsiteX5" fmla="*/ 5188 w 10165"/>
                  <a:gd name="connsiteY5" fmla="*/ 8820 h 10760"/>
                  <a:gd name="connsiteX6" fmla="*/ 4860 w 10165"/>
                  <a:gd name="connsiteY6" fmla="*/ 8253 h 10760"/>
                  <a:gd name="connsiteX7" fmla="*/ 4296 w 10165"/>
                  <a:gd name="connsiteY7" fmla="*/ 7894 h 10760"/>
                  <a:gd name="connsiteX8" fmla="*/ 3874 w 10165"/>
                  <a:gd name="connsiteY8" fmla="*/ 7924 h 10760"/>
                  <a:gd name="connsiteX9" fmla="*/ 3968 w 10165"/>
                  <a:gd name="connsiteY9" fmla="*/ 8103 h 10760"/>
                  <a:gd name="connsiteX10" fmla="*/ 3498 w 10165"/>
                  <a:gd name="connsiteY10" fmla="*/ 8133 h 10760"/>
                  <a:gd name="connsiteX11" fmla="*/ 3451 w 10165"/>
                  <a:gd name="connsiteY11" fmla="*/ 7447 h 10760"/>
                  <a:gd name="connsiteX12" fmla="*/ 2700 w 10165"/>
                  <a:gd name="connsiteY12" fmla="*/ 7417 h 10760"/>
                  <a:gd name="connsiteX13" fmla="*/ 2794 w 10165"/>
                  <a:gd name="connsiteY13" fmla="*/ 7118 h 10760"/>
                  <a:gd name="connsiteX14" fmla="*/ 2465 w 10165"/>
                  <a:gd name="connsiteY14" fmla="*/ 7029 h 10760"/>
                  <a:gd name="connsiteX15" fmla="*/ 2278 w 10165"/>
                  <a:gd name="connsiteY15" fmla="*/ 6521 h 10760"/>
                  <a:gd name="connsiteX16" fmla="*/ 2606 w 10165"/>
                  <a:gd name="connsiteY16" fmla="*/ 6372 h 10760"/>
                  <a:gd name="connsiteX17" fmla="*/ 3076 w 10165"/>
                  <a:gd name="connsiteY17" fmla="*/ 5984 h 10760"/>
                  <a:gd name="connsiteX18" fmla="*/ 2794 w 10165"/>
                  <a:gd name="connsiteY18" fmla="*/ 5775 h 10760"/>
                  <a:gd name="connsiteX19" fmla="*/ 3357 w 10165"/>
                  <a:gd name="connsiteY19" fmla="*/ 5447 h 10760"/>
                  <a:gd name="connsiteX20" fmla="*/ 2794 w 10165"/>
                  <a:gd name="connsiteY20" fmla="*/ 5447 h 10760"/>
                  <a:gd name="connsiteX21" fmla="*/ 2794 w 10165"/>
                  <a:gd name="connsiteY21" fmla="*/ 5088 h 10760"/>
                  <a:gd name="connsiteX22" fmla="*/ 2982 w 10165"/>
                  <a:gd name="connsiteY22" fmla="*/ 4521 h 10760"/>
                  <a:gd name="connsiteX23" fmla="*/ 2747 w 10165"/>
                  <a:gd name="connsiteY23" fmla="*/ 4044 h 10760"/>
                  <a:gd name="connsiteX24" fmla="*/ 3453 w 10165"/>
                  <a:gd name="connsiteY24" fmla="*/ 3532 h 10760"/>
                  <a:gd name="connsiteX25" fmla="*/ 3055 w 10165"/>
                  <a:gd name="connsiteY25" fmla="*/ 3342 h 10760"/>
                  <a:gd name="connsiteX26" fmla="*/ 2785 w 10165"/>
                  <a:gd name="connsiteY26" fmla="*/ 3260 h 10760"/>
                  <a:gd name="connsiteX27" fmla="*/ 2078 w 10165"/>
                  <a:gd name="connsiteY27" fmla="*/ 3486 h 10760"/>
                  <a:gd name="connsiteX28" fmla="*/ 1852 w 10165"/>
                  <a:gd name="connsiteY28" fmla="*/ 3336 h 10760"/>
                  <a:gd name="connsiteX29" fmla="*/ 1480 w 10165"/>
                  <a:gd name="connsiteY29" fmla="*/ 3118 h 10760"/>
                  <a:gd name="connsiteX30" fmla="*/ 793 w 10165"/>
                  <a:gd name="connsiteY30" fmla="*/ 3070 h 10760"/>
                  <a:gd name="connsiteX31" fmla="*/ 334 w 10165"/>
                  <a:gd name="connsiteY31" fmla="*/ 2950 h 10760"/>
                  <a:gd name="connsiteX32" fmla="*/ 6 w 10165"/>
                  <a:gd name="connsiteY32" fmla="*/ 2316 h 10760"/>
                  <a:gd name="connsiteX33" fmla="*/ 353 w 10165"/>
                  <a:gd name="connsiteY33" fmla="*/ 2820 h 10760"/>
                  <a:gd name="connsiteX34" fmla="*/ 165 w 10165"/>
                  <a:gd name="connsiteY34" fmla="*/ 2790 h 10760"/>
                  <a:gd name="connsiteX35" fmla="*/ 523 w 10165"/>
                  <a:gd name="connsiteY35" fmla="*/ 1986 h 10760"/>
                  <a:gd name="connsiteX36" fmla="*/ 1172 w 10165"/>
                  <a:gd name="connsiteY36" fmla="*/ 1999 h 10760"/>
                  <a:gd name="connsiteX37" fmla="*/ 1949 w 10165"/>
                  <a:gd name="connsiteY37" fmla="*/ 2461 h 10760"/>
                  <a:gd name="connsiteX38" fmla="*/ 873 w 10165"/>
                  <a:gd name="connsiteY38" fmla="*/ 2015 h 10760"/>
                  <a:gd name="connsiteX39" fmla="*/ 1184 w 10165"/>
                  <a:gd name="connsiteY39" fmla="*/ 2021 h 10760"/>
                  <a:gd name="connsiteX40" fmla="*/ 1346 w 10165"/>
                  <a:gd name="connsiteY40" fmla="*/ 2083 h 10760"/>
                  <a:gd name="connsiteX41" fmla="*/ 1821 w 10165"/>
                  <a:gd name="connsiteY41" fmla="*/ 2449 h 10760"/>
                  <a:gd name="connsiteX42" fmla="*/ 2019 w 10165"/>
                  <a:gd name="connsiteY42" fmla="*/ 2178 h 10760"/>
                  <a:gd name="connsiteX43" fmla="*/ 2345 w 10165"/>
                  <a:gd name="connsiteY43" fmla="*/ 1886 h 10760"/>
                  <a:gd name="connsiteX44" fmla="*/ 2470 w 10165"/>
                  <a:gd name="connsiteY44" fmla="*/ 1793 h 10760"/>
                  <a:gd name="connsiteX45" fmla="*/ 3170 w 10165"/>
                  <a:gd name="connsiteY45" fmla="*/ 1805 h 10760"/>
                  <a:gd name="connsiteX46" fmla="*/ 2888 w 10165"/>
                  <a:gd name="connsiteY46" fmla="*/ 1835 h 10760"/>
                  <a:gd name="connsiteX47" fmla="*/ 2700 w 10165"/>
                  <a:gd name="connsiteY47" fmla="*/ 1596 h 10760"/>
                  <a:gd name="connsiteX48" fmla="*/ 2683 w 10165"/>
                  <a:gd name="connsiteY48" fmla="*/ 1359 h 10760"/>
                  <a:gd name="connsiteX49" fmla="*/ 2731 w 10165"/>
                  <a:gd name="connsiteY49" fmla="*/ 1009 h 10760"/>
                  <a:gd name="connsiteX50" fmla="*/ 2465 w 10165"/>
                  <a:gd name="connsiteY50" fmla="*/ 1059 h 10760"/>
                  <a:gd name="connsiteX51" fmla="*/ 2419 w 10165"/>
                  <a:gd name="connsiteY51" fmla="*/ 879 h 10760"/>
                  <a:gd name="connsiteX52" fmla="*/ 2534 w 10165"/>
                  <a:gd name="connsiteY52" fmla="*/ 580 h 10760"/>
                  <a:gd name="connsiteX53" fmla="*/ 2432 w 10165"/>
                  <a:gd name="connsiteY53" fmla="*/ 0 h 10760"/>
                  <a:gd name="connsiteX54" fmla="*/ 3730 w 10165"/>
                  <a:gd name="connsiteY54" fmla="*/ 195 h 10760"/>
                  <a:gd name="connsiteX55" fmla="*/ 4766 w 10165"/>
                  <a:gd name="connsiteY55" fmla="*/ 1088 h 10760"/>
                  <a:gd name="connsiteX56" fmla="*/ 5026 w 10165"/>
                  <a:gd name="connsiteY56" fmla="*/ 1091 h 10760"/>
                  <a:gd name="connsiteX57" fmla="*/ 5092 w 10165"/>
                  <a:gd name="connsiteY57" fmla="*/ 1196 h 10760"/>
                  <a:gd name="connsiteX58" fmla="*/ 5308 w 10165"/>
                  <a:gd name="connsiteY58" fmla="*/ 1300 h 10760"/>
                  <a:gd name="connsiteX59" fmla="*/ 5749 w 10165"/>
                  <a:gd name="connsiteY59" fmla="*/ 1256 h 10760"/>
                  <a:gd name="connsiteX60" fmla="*/ 5799 w 10165"/>
                  <a:gd name="connsiteY60" fmla="*/ 1745 h 10760"/>
                  <a:gd name="connsiteX61" fmla="*/ 6080 w 10165"/>
                  <a:gd name="connsiteY61" fmla="*/ 1596 h 10760"/>
                  <a:gd name="connsiteX62" fmla="*/ 6595 w 10165"/>
                  <a:gd name="connsiteY62" fmla="*/ 1755 h 10760"/>
                  <a:gd name="connsiteX63" fmla="*/ 7332 w 10165"/>
                  <a:gd name="connsiteY63" fmla="*/ 1218 h 10760"/>
                  <a:gd name="connsiteX64" fmla="*/ 6174 w 10165"/>
                  <a:gd name="connsiteY64" fmla="*/ 2282 h 10760"/>
                  <a:gd name="connsiteX65" fmla="*/ 6080 w 10165"/>
                  <a:gd name="connsiteY65" fmla="*/ 2700 h 10760"/>
                  <a:gd name="connsiteX66" fmla="*/ 6975 w 10165"/>
                  <a:gd name="connsiteY66" fmla="*/ 3130 h 10760"/>
                  <a:gd name="connsiteX67" fmla="*/ 5588 w 10165"/>
                  <a:gd name="connsiteY67" fmla="*/ 3332 h 10760"/>
                  <a:gd name="connsiteX68" fmla="*/ 5841 w 10165"/>
                  <a:gd name="connsiteY68" fmla="*/ 3764 h 10760"/>
                  <a:gd name="connsiteX69" fmla="*/ 6268 w 10165"/>
                  <a:gd name="connsiteY69" fmla="*/ 3715 h 10760"/>
                  <a:gd name="connsiteX70" fmla="*/ 5799 w 10165"/>
                  <a:gd name="connsiteY70" fmla="*/ 3805 h 10760"/>
                  <a:gd name="connsiteX71" fmla="*/ 6131 w 10165"/>
                  <a:gd name="connsiteY71" fmla="*/ 3949 h 10760"/>
                  <a:gd name="connsiteX72" fmla="*/ 6032 w 10165"/>
                  <a:gd name="connsiteY72" fmla="*/ 4185 h 10760"/>
                  <a:gd name="connsiteX73" fmla="*/ 6315 w 10165"/>
                  <a:gd name="connsiteY73" fmla="*/ 4909 h 10760"/>
                  <a:gd name="connsiteX74" fmla="*/ 5705 w 10165"/>
                  <a:gd name="connsiteY74" fmla="*/ 4939 h 10760"/>
                  <a:gd name="connsiteX75" fmla="*/ 5705 w 10165"/>
                  <a:gd name="connsiteY75" fmla="*/ 5357 h 10760"/>
                  <a:gd name="connsiteX76" fmla="*/ 4766 w 10165"/>
                  <a:gd name="connsiteY76" fmla="*/ 5775 h 10760"/>
                  <a:gd name="connsiteX77" fmla="*/ 5048 w 10165"/>
                  <a:gd name="connsiteY77" fmla="*/ 6163 h 10760"/>
                  <a:gd name="connsiteX78" fmla="*/ 4813 w 10165"/>
                  <a:gd name="connsiteY78" fmla="*/ 6521 h 10760"/>
                  <a:gd name="connsiteX79" fmla="*/ 5611 w 10165"/>
                  <a:gd name="connsiteY79" fmla="*/ 7208 h 10760"/>
                  <a:gd name="connsiteX80" fmla="*/ 6738 w 10165"/>
                  <a:gd name="connsiteY80" fmla="*/ 7208 h 10760"/>
                  <a:gd name="connsiteX81" fmla="*/ 7395 w 10165"/>
                  <a:gd name="connsiteY81" fmla="*/ 7088 h 10760"/>
                  <a:gd name="connsiteX82" fmla="*/ 7958 w 10165"/>
                  <a:gd name="connsiteY82" fmla="*/ 7238 h 10760"/>
                  <a:gd name="connsiteX83" fmla="*/ 8428 w 10165"/>
                  <a:gd name="connsiteY83" fmla="*/ 7626 h 10760"/>
                  <a:gd name="connsiteX84" fmla="*/ 8803 w 10165"/>
                  <a:gd name="connsiteY84" fmla="*/ 8372 h 10760"/>
                  <a:gd name="connsiteX85" fmla="*/ 9179 w 10165"/>
                  <a:gd name="connsiteY85" fmla="*/ 8342 h 10760"/>
                  <a:gd name="connsiteX86" fmla="*/ 10165 w 10165"/>
                  <a:gd name="connsiteY86" fmla="*/ 9088 h 10760"/>
                  <a:gd name="connsiteX87" fmla="*/ 8991 w 10165"/>
                  <a:gd name="connsiteY87" fmla="*/ 9894 h 10760"/>
                  <a:gd name="connsiteX88" fmla="*/ 9461 w 10165"/>
                  <a:gd name="connsiteY88" fmla="*/ 10491 h 10760"/>
                  <a:gd name="connsiteX89" fmla="*/ 9273 w 10165"/>
                  <a:gd name="connsiteY89" fmla="*/ 10730 h 10760"/>
                  <a:gd name="connsiteX90" fmla="*/ 8991 w 10165"/>
                  <a:gd name="connsiteY90" fmla="*/ 10491 h 10760"/>
                  <a:gd name="connsiteX91" fmla="*/ 7113 w 10165"/>
                  <a:gd name="connsiteY91" fmla="*/ 10461 h 10760"/>
                  <a:gd name="connsiteX92" fmla="*/ 6785 w 10165"/>
                  <a:gd name="connsiteY92" fmla="*/ 10760 h 10760"/>
                  <a:gd name="connsiteX93" fmla="*/ 6221 w 10165"/>
                  <a:gd name="connsiteY93" fmla="*/ 10730 h 10760"/>
                  <a:gd name="connsiteX0" fmla="*/ 6221 w 10165"/>
                  <a:gd name="connsiteY0" fmla="*/ 10730 h 10760"/>
                  <a:gd name="connsiteX1" fmla="*/ 6315 w 10165"/>
                  <a:gd name="connsiteY1" fmla="*/ 9894 h 10760"/>
                  <a:gd name="connsiteX2" fmla="*/ 6597 w 10165"/>
                  <a:gd name="connsiteY2" fmla="*/ 9088 h 10760"/>
                  <a:gd name="connsiteX3" fmla="*/ 5799 w 10165"/>
                  <a:gd name="connsiteY3" fmla="*/ 8909 h 10760"/>
                  <a:gd name="connsiteX4" fmla="*/ 5564 w 10165"/>
                  <a:gd name="connsiteY4" fmla="*/ 8730 h 10760"/>
                  <a:gd name="connsiteX5" fmla="*/ 5188 w 10165"/>
                  <a:gd name="connsiteY5" fmla="*/ 8820 h 10760"/>
                  <a:gd name="connsiteX6" fmla="*/ 4860 w 10165"/>
                  <a:gd name="connsiteY6" fmla="*/ 8253 h 10760"/>
                  <a:gd name="connsiteX7" fmla="*/ 4296 w 10165"/>
                  <a:gd name="connsiteY7" fmla="*/ 7894 h 10760"/>
                  <a:gd name="connsiteX8" fmla="*/ 3874 w 10165"/>
                  <a:gd name="connsiteY8" fmla="*/ 7924 h 10760"/>
                  <a:gd name="connsiteX9" fmla="*/ 3968 w 10165"/>
                  <a:gd name="connsiteY9" fmla="*/ 8103 h 10760"/>
                  <a:gd name="connsiteX10" fmla="*/ 3498 w 10165"/>
                  <a:gd name="connsiteY10" fmla="*/ 8133 h 10760"/>
                  <a:gd name="connsiteX11" fmla="*/ 3451 w 10165"/>
                  <a:gd name="connsiteY11" fmla="*/ 7447 h 10760"/>
                  <a:gd name="connsiteX12" fmla="*/ 2700 w 10165"/>
                  <a:gd name="connsiteY12" fmla="*/ 7417 h 10760"/>
                  <a:gd name="connsiteX13" fmla="*/ 2794 w 10165"/>
                  <a:gd name="connsiteY13" fmla="*/ 7118 h 10760"/>
                  <a:gd name="connsiteX14" fmla="*/ 2465 w 10165"/>
                  <a:gd name="connsiteY14" fmla="*/ 7029 h 10760"/>
                  <a:gd name="connsiteX15" fmla="*/ 2278 w 10165"/>
                  <a:gd name="connsiteY15" fmla="*/ 6521 h 10760"/>
                  <a:gd name="connsiteX16" fmla="*/ 2606 w 10165"/>
                  <a:gd name="connsiteY16" fmla="*/ 6372 h 10760"/>
                  <a:gd name="connsiteX17" fmla="*/ 3076 w 10165"/>
                  <a:gd name="connsiteY17" fmla="*/ 5984 h 10760"/>
                  <a:gd name="connsiteX18" fmla="*/ 2794 w 10165"/>
                  <a:gd name="connsiteY18" fmla="*/ 5775 h 10760"/>
                  <a:gd name="connsiteX19" fmla="*/ 3357 w 10165"/>
                  <a:gd name="connsiteY19" fmla="*/ 5447 h 10760"/>
                  <a:gd name="connsiteX20" fmla="*/ 2794 w 10165"/>
                  <a:gd name="connsiteY20" fmla="*/ 5447 h 10760"/>
                  <a:gd name="connsiteX21" fmla="*/ 2794 w 10165"/>
                  <a:gd name="connsiteY21" fmla="*/ 5088 h 10760"/>
                  <a:gd name="connsiteX22" fmla="*/ 2982 w 10165"/>
                  <a:gd name="connsiteY22" fmla="*/ 4521 h 10760"/>
                  <a:gd name="connsiteX23" fmla="*/ 2747 w 10165"/>
                  <a:gd name="connsiteY23" fmla="*/ 4044 h 10760"/>
                  <a:gd name="connsiteX24" fmla="*/ 3453 w 10165"/>
                  <a:gd name="connsiteY24" fmla="*/ 3532 h 10760"/>
                  <a:gd name="connsiteX25" fmla="*/ 3055 w 10165"/>
                  <a:gd name="connsiteY25" fmla="*/ 3342 h 10760"/>
                  <a:gd name="connsiteX26" fmla="*/ 2785 w 10165"/>
                  <a:gd name="connsiteY26" fmla="*/ 3260 h 10760"/>
                  <a:gd name="connsiteX27" fmla="*/ 2078 w 10165"/>
                  <a:gd name="connsiteY27" fmla="*/ 3486 h 10760"/>
                  <a:gd name="connsiteX28" fmla="*/ 1852 w 10165"/>
                  <a:gd name="connsiteY28" fmla="*/ 3336 h 10760"/>
                  <a:gd name="connsiteX29" fmla="*/ 1480 w 10165"/>
                  <a:gd name="connsiteY29" fmla="*/ 3118 h 10760"/>
                  <a:gd name="connsiteX30" fmla="*/ 793 w 10165"/>
                  <a:gd name="connsiteY30" fmla="*/ 3070 h 10760"/>
                  <a:gd name="connsiteX31" fmla="*/ 334 w 10165"/>
                  <a:gd name="connsiteY31" fmla="*/ 2950 h 10760"/>
                  <a:gd name="connsiteX32" fmla="*/ 6 w 10165"/>
                  <a:gd name="connsiteY32" fmla="*/ 2316 h 10760"/>
                  <a:gd name="connsiteX33" fmla="*/ 353 w 10165"/>
                  <a:gd name="connsiteY33" fmla="*/ 2820 h 10760"/>
                  <a:gd name="connsiteX34" fmla="*/ 165 w 10165"/>
                  <a:gd name="connsiteY34" fmla="*/ 2790 h 10760"/>
                  <a:gd name="connsiteX35" fmla="*/ 523 w 10165"/>
                  <a:gd name="connsiteY35" fmla="*/ 1986 h 10760"/>
                  <a:gd name="connsiteX36" fmla="*/ 1172 w 10165"/>
                  <a:gd name="connsiteY36" fmla="*/ 1999 h 10760"/>
                  <a:gd name="connsiteX37" fmla="*/ 1949 w 10165"/>
                  <a:gd name="connsiteY37" fmla="*/ 2461 h 10760"/>
                  <a:gd name="connsiteX38" fmla="*/ 873 w 10165"/>
                  <a:gd name="connsiteY38" fmla="*/ 2015 h 10760"/>
                  <a:gd name="connsiteX39" fmla="*/ 1184 w 10165"/>
                  <a:gd name="connsiteY39" fmla="*/ 2021 h 10760"/>
                  <a:gd name="connsiteX40" fmla="*/ 1346 w 10165"/>
                  <a:gd name="connsiteY40" fmla="*/ 2083 h 10760"/>
                  <a:gd name="connsiteX41" fmla="*/ 1821 w 10165"/>
                  <a:gd name="connsiteY41" fmla="*/ 2449 h 10760"/>
                  <a:gd name="connsiteX42" fmla="*/ 2019 w 10165"/>
                  <a:gd name="connsiteY42" fmla="*/ 2178 h 10760"/>
                  <a:gd name="connsiteX43" fmla="*/ 2345 w 10165"/>
                  <a:gd name="connsiteY43" fmla="*/ 1886 h 10760"/>
                  <a:gd name="connsiteX44" fmla="*/ 2470 w 10165"/>
                  <a:gd name="connsiteY44" fmla="*/ 1793 h 10760"/>
                  <a:gd name="connsiteX45" fmla="*/ 3170 w 10165"/>
                  <a:gd name="connsiteY45" fmla="*/ 1805 h 10760"/>
                  <a:gd name="connsiteX46" fmla="*/ 2888 w 10165"/>
                  <a:gd name="connsiteY46" fmla="*/ 1835 h 10760"/>
                  <a:gd name="connsiteX47" fmla="*/ 2700 w 10165"/>
                  <a:gd name="connsiteY47" fmla="*/ 1596 h 10760"/>
                  <a:gd name="connsiteX48" fmla="*/ 2683 w 10165"/>
                  <a:gd name="connsiteY48" fmla="*/ 1359 h 10760"/>
                  <a:gd name="connsiteX49" fmla="*/ 2731 w 10165"/>
                  <a:gd name="connsiteY49" fmla="*/ 1009 h 10760"/>
                  <a:gd name="connsiteX50" fmla="*/ 2465 w 10165"/>
                  <a:gd name="connsiteY50" fmla="*/ 1059 h 10760"/>
                  <a:gd name="connsiteX51" fmla="*/ 2419 w 10165"/>
                  <a:gd name="connsiteY51" fmla="*/ 879 h 10760"/>
                  <a:gd name="connsiteX52" fmla="*/ 2534 w 10165"/>
                  <a:gd name="connsiteY52" fmla="*/ 580 h 10760"/>
                  <a:gd name="connsiteX53" fmla="*/ 2432 w 10165"/>
                  <a:gd name="connsiteY53" fmla="*/ 0 h 10760"/>
                  <a:gd name="connsiteX54" fmla="*/ 3730 w 10165"/>
                  <a:gd name="connsiteY54" fmla="*/ 195 h 10760"/>
                  <a:gd name="connsiteX55" fmla="*/ 4766 w 10165"/>
                  <a:gd name="connsiteY55" fmla="*/ 1088 h 10760"/>
                  <a:gd name="connsiteX56" fmla="*/ 5026 w 10165"/>
                  <a:gd name="connsiteY56" fmla="*/ 1091 h 10760"/>
                  <a:gd name="connsiteX57" fmla="*/ 5092 w 10165"/>
                  <a:gd name="connsiteY57" fmla="*/ 1196 h 10760"/>
                  <a:gd name="connsiteX58" fmla="*/ 5308 w 10165"/>
                  <a:gd name="connsiteY58" fmla="*/ 1300 h 10760"/>
                  <a:gd name="connsiteX59" fmla="*/ 5749 w 10165"/>
                  <a:gd name="connsiteY59" fmla="*/ 1256 h 10760"/>
                  <a:gd name="connsiteX60" fmla="*/ 5799 w 10165"/>
                  <a:gd name="connsiteY60" fmla="*/ 1745 h 10760"/>
                  <a:gd name="connsiteX61" fmla="*/ 6080 w 10165"/>
                  <a:gd name="connsiteY61" fmla="*/ 1596 h 10760"/>
                  <a:gd name="connsiteX62" fmla="*/ 6595 w 10165"/>
                  <a:gd name="connsiteY62" fmla="*/ 1755 h 10760"/>
                  <a:gd name="connsiteX63" fmla="*/ 7332 w 10165"/>
                  <a:gd name="connsiteY63" fmla="*/ 1218 h 10760"/>
                  <a:gd name="connsiteX64" fmla="*/ 7756 w 10165"/>
                  <a:gd name="connsiteY64" fmla="*/ 983 h 10760"/>
                  <a:gd name="connsiteX65" fmla="*/ 6080 w 10165"/>
                  <a:gd name="connsiteY65" fmla="*/ 2700 h 10760"/>
                  <a:gd name="connsiteX66" fmla="*/ 6975 w 10165"/>
                  <a:gd name="connsiteY66" fmla="*/ 3130 h 10760"/>
                  <a:gd name="connsiteX67" fmla="*/ 5588 w 10165"/>
                  <a:gd name="connsiteY67" fmla="*/ 3332 h 10760"/>
                  <a:gd name="connsiteX68" fmla="*/ 5841 w 10165"/>
                  <a:gd name="connsiteY68" fmla="*/ 3764 h 10760"/>
                  <a:gd name="connsiteX69" fmla="*/ 6268 w 10165"/>
                  <a:gd name="connsiteY69" fmla="*/ 3715 h 10760"/>
                  <a:gd name="connsiteX70" fmla="*/ 5799 w 10165"/>
                  <a:gd name="connsiteY70" fmla="*/ 3805 h 10760"/>
                  <a:gd name="connsiteX71" fmla="*/ 6131 w 10165"/>
                  <a:gd name="connsiteY71" fmla="*/ 3949 h 10760"/>
                  <a:gd name="connsiteX72" fmla="*/ 6032 w 10165"/>
                  <a:gd name="connsiteY72" fmla="*/ 4185 h 10760"/>
                  <a:gd name="connsiteX73" fmla="*/ 6315 w 10165"/>
                  <a:gd name="connsiteY73" fmla="*/ 4909 h 10760"/>
                  <a:gd name="connsiteX74" fmla="*/ 5705 w 10165"/>
                  <a:gd name="connsiteY74" fmla="*/ 4939 h 10760"/>
                  <a:gd name="connsiteX75" fmla="*/ 5705 w 10165"/>
                  <a:gd name="connsiteY75" fmla="*/ 5357 h 10760"/>
                  <a:gd name="connsiteX76" fmla="*/ 4766 w 10165"/>
                  <a:gd name="connsiteY76" fmla="*/ 5775 h 10760"/>
                  <a:gd name="connsiteX77" fmla="*/ 5048 w 10165"/>
                  <a:gd name="connsiteY77" fmla="*/ 6163 h 10760"/>
                  <a:gd name="connsiteX78" fmla="*/ 4813 w 10165"/>
                  <a:gd name="connsiteY78" fmla="*/ 6521 h 10760"/>
                  <a:gd name="connsiteX79" fmla="*/ 5611 w 10165"/>
                  <a:gd name="connsiteY79" fmla="*/ 7208 h 10760"/>
                  <a:gd name="connsiteX80" fmla="*/ 6738 w 10165"/>
                  <a:gd name="connsiteY80" fmla="*/ 7208 h 10760"/>
                  <a:gd name="connsiteX81" fmla="*/ 7395 w 10165"/>
                  <a:gd name="connsiteY81" fmla="*/ 7088 h 10760"/>
                  <a:gd name="connsiteX82" fmla="*/ 7958 w 10165"/>
                  <a:gd name="connsiteY82" fmla="*/ 7238 h 10760"/>
                  <a:gd name="connsiteX83" fmla="*/ 8428 w 10165"/>
                  <a:gd name="connsiteY83" fmla="*/ 7626 h 10760"/>
                  <a:gd name="connsiteX84" fmla="*/ 8803 w 10165"/>
                  <a:gd name="connsiteY84" fmla="*/ 8372 h 10760"/>
                  <a:gd name="connsiteX85" fmla="*/ 9179 w 10165"/>
                  <a:gd name="connsiteY85" fmla="*/ 8342 h 10760"/>
                  <a:gd name="connsiteX86" fmla="*/ 10165 w 10165"/>
                  <a:gd name="connsiteY86" fmla="*/ 9088 h 10760"/>
                  <a:gd name="connsiteX87" fmla="*/ 8991 w 10165"/>
                  <a:gd name="connsiteY87" fmla="*/ 9894 h 10760"/>
                  <a:gd name="connsiteX88" fmla="*/ 9461 w 10165"/>
                  <a:gd name="connsiteY88" fmla="*/ 10491 h 10760"/>
                  <a:gd name="connsiteX89" fmla="*/ 9273 w 10165"/>
                  <a:gd name="connsiteY89" fmla="*/ 10730 h 10760"/>
                  <a:gd name="connsiteX90" fmla="*/ 8991 w 10165"/>
                  <a:gd name="connsiteY90" fmla="*/ 10491 h 10760"/>
                  <a:gd name="connsiteX91" fmla="*/ 7113 w 10165"/>
                  <a:gd name="connsiteY91" fmla="*/ 10461 h 10760"/>
                  <a:gd name="connsiteX92" fmla="*/ 6785 w 10165"/>
                  <a:gd name="connsiteY92" fmla="*/ 10760 h 10760"/>
                  <a:gd name="connsiteX93" fmla="*/ 6221 w 10165"/>
                  <a:gd name="connsiteY93" fmla="*/ 10730 h 10760"/>
                  <a:gd name="connsiteX0" fmla="*/ 6221 w 10165"/>
                  <a:gd name="connsiteY0" fmla="*/ 10730 h 10760"/>
                  <a:gd name="connsiteX1" fmla="*/ 6315 w 10165"/>
                  <a:gd name="connsiteY1" fmla="*/ 9894 h 10760"/>
                  <a:gd name="connsiteX2" fmla="*/ 6597 w 10165"/>
                  <a:gd name="connsiteY2" fmla="*/ 9088 h 10760"/>
                  <a:gd name="connsiteX3" fmla="*/ 5799 w 10165"/>
                  <a:gd name="connsiteY3" fmla="*/ 8909 h 10760"/>
                  <a:gd name="connsiteX4" fmla="*/ 5564 w 10165"/>
                  <a:gd name="connsiteY4" fmla="*/ 8730 h 10760"/>
                  <a:gd name="connsiteX5" fmla="*/ 5188 w 10165"/>
                  <a:gd name="connsiteY5" fmla="*/ 8820 h 10760"/>
                  <a:gd name="connsiteX6" fmla="*/ 4860 w 10165"/>
                  <a:gd name="connsiteY6" fmla="*/ 8253 h 10760"/>
                  <a:gd name="connsiteX7" fmla="*/ 4296 w 10165"/>
                  <a:gd name="connsiteY7" fmla="*/ 7894 h 10760"/>
                  <a:gd name="connsiteX8" fmla="*/ 3874 w 10165"/>
                  <a:gd name="connsiteY8" fmla="*/ 7924 h 10760"/>
                  <a:gd name="connsiteX9" fmla="*/ 3968 w 10165"/>
                  <a:gd name="connsiteY9" fmla="*/ 8103 h 10760"/>
                  <a:gd name="connsiteX10" fmla="*/ 3498 w 10165"/>
                  <a:gd name="connsiteY10" fmla="*/ 8133 h 10760"/>
                  <a:gd name="connsiteX11" fmla="*/ 3451 w 10165"/>
                  <a:gd name="connsiteY11" fmla="*/ 7447 h 10760"/>
                  <a:gd name="connsiteX12" fmla="*/ 2700 w 10165"/>
                  <a:gd name="connsiteY12" fmla="*/ 7417 h 10760"/>
                  <a:gd name="connsiteX13" fmla="*/ 2794 w 10165"/>
                  <a:gd name="connsiteY13" fmla="*/ 7118 h 10760"/>
                  <a:gd name="connsiteX14" fmla="*/ 2465 w 10165"/>
                  <a:gd name="connsiteY14" fmla="*/ 7029 h 10760"/>
                  <a:gd name="connsiteX15" fmla="*/ 2278 w 10165"/>
                  <a:gd name="connsiteY15" fmla="*/ 6521 h 10760"/>
                  <a:gd name="connsiteX16" fmla="*/ 2606 w 10165"/>
                  <a:gd name="connsiteY16" fmla="*/ 6372 h 10760"/>
                  <a:gd name="connsiteX17" fmla="*/ 3076 w 10165"/>
                  <a:gd name="connsiteY17" fmla="*/ 5984 h 10760"/>
                  <a:gd name="connsiteX18" fmla="*/ 2794 w 10165"/>
                  <a:gd name="connsiteY18" fmla="*/ 5775 h 10760"/>
                  <a:gd name="connsiteX19" fmla="*/ 3357 w 10165"/>
                  <a:gd name="connsiteY19" fmla="*/ 5447 h 10760"/>
                  <a:gd name="connsiteX20" fmla="*/ 2794 w 10165"/>
                  <a:gd name="connsiteY20" fmla="*/ 5447 h 10760"/>
                  <a:gd name="connsiteX21" fmla="*/ 2794 w 10165"/>
                  <a:gd name="connsiteY21" fmla="*/ 5088 h 10760"/>
                  <a:gd name="connsiteX22" fmla="*/ 2982 w 10165"/>
                  <a:gd name="connsiteY22" fmla="*/ 4521 h 10760"/>
                  <a:gd name="connsiteX23" fmla="*/ 2747 w 10165"/>
                  <a:gd name="connsiteY23" fmla="*/ 4044 h 10760"/>
                  <a:gd name="connsiteX24" fmla="*/ 3453 w 10165"/>
                  <a:gd name="connsiteY24" fmla="*/ 3532 h 10760"/>
                  <a:gd name="connsiteX25" fmla="*/ 3055 w 10165"/>
                  <a:gd name="connsiteY25" fmla="*/ 3342 h 10760"/>
                  <a:gd name="connsiteX26" fmla="*/ 2785 w 10165"/>
                  <a:gd name="connsiteY26" fmla="*/ 3260 h 10760"/>
                  <a:gd name="connsiteX27" fmla="*/ 2078 w 10165"/>
                  <a:gd name="connsiteY27" fmla="*/ 3486 h 10760"/>
                  <a:gd name="connsiteX28" fmla="*/ 1852 w 10165"/>
                  <a:gd name="connsiteY28" fmla="*/ 3336 h 10760"/>
                  <a:gd name="connsiteX29" fmla="*/ 1480 w 10165"/>
                  <a:gd name="connsiteY29" fmla="*/ 3118 h 10760"/>
                  <a:gd name="connsiteX30" fmla="*/ 793 w 10165"/>
                  <a:gd name="connsiteY30" fmla="*/ 3070 h 10760"/>
                  <a:gd name="connsiteX31" fmla="*/ 334 w 10165"/>
                  <a:gd name="connsiteY31" fmla="*/ 2950 h 10760"/>
                  <a:gd name="connsiteX32" fmla="*/ 6 w 10165"/>
                  <a:gd name="connsiteY32" fmla="*/ 2316 h 10760"/>
                  <a:gd name="connsiteX33" fmla="*/ 353 w 10165"/>
                  <a:gd name="connsiteY33" fmla="*/ 2820 h 10760"/>
                  <a:gd name="connsiteX34" fmla="*/ 165 w 10165"/>
                  <a:gd name="connsiteY34" fmla="*/ 2790 h 10760"/>
                  <a:gd name="connsiteX35" fmla="*/ 523 w 10165"/>
                  <a:gd name="connsiteY35" fmla="*/ 1986 h 10760"/>
                  <a:gd name="connsiteX36" fmla="*/ 1172 w 10165"/>
                  <a:gd name="connsiteY36" fmla="*/ 1999 h 10760"/>
                  <a:gd name="connsiteX37" fmla="*/ 1949 w 10165"/>
                  <a:gd name="connsiteY37" fmla="*/ 2461 h 10760"/>
                  <a:gd name="connsiteX38" fmla="*/ 873 w 10165"/>
                  <a:gd name="connsiteY38" fmla="*/ 2015 h 10760"/>
                  <a:gd name="connsiteX39" fmla="*/ 1184 w 10165"/>
                  <a:gd name="connsiteY39" fmla="*/ 2021 h 10760"/>
                  <a:gd name="connsiteX40" fmla="*/ 1346 w 10165"/>
                  <a:gd name="connsiteY40" fmla="*/ 2083 h 10760"/>
                  <a:gd name="connsiteX41" fmla="*/ 1821 w 10165"/>
                  <a:gd name="connsiteY41" fmla="*/ 2449 h 10760"/>
                  <a:gd name="connsiteX42" fmla="*/ 2019 w 10165"/>
                  <a:gd name="connsiteY42" fmla="*/ 2178 h 10760"/>
                  <a:gd name="connsiteX43" fmla="*/ 2345 w 10165"/>
                  <a:gd name="connsiteY43" fmla="*/ 1886 h 10760"/>
                  <a:gd name="connsiteX44" fmla="*/ 2470 w 10165"/>
                  <a:gd name="connsiteY44" fmla="*/ 1793 h 10760"/>
                  <a:gd name="connsiteX45" fmla="*/ 3170 w 10165"/>
                  <a:gd name="connsiteY45" fmla="*/ 1805 h 10760"/>
                  <a:gd name="connsiteX46" fmla="*/ 2888 w 10165"/>
                  <a:gd name="connsiteY46" fmla="*/ 1835 h 10760"/>
                  <a:gd name="connsiteX47" fmla="*/ 2700 w 10165"/>
                  <a:gd name="connsiteY47" fmla="*/ 1596 h 10760"/>
                  <a:gd name="connsiteX48" fmla="*/ 2683 w 10165"/>
                  <a:gd name="connsiteY48" fmla="*/ 1359 h 10760"/>
                  <a:gd name="connsiteX49" fmla="*/ 2731 w 10165"/>
                  <a:gd name="connsiteY49" fmla="*/ 1009 h 10760"/>
                  <a:gd name="connsiteX50" fmla="*/ 2465 w 10165"/>
                  <a:gd name="connsiteY50" fmla="*/ 1059 h 10760"/>
                  <a:gd name="connsiteX51" fmla="*/ 2419 w 10165"/>
                  <a:gd name="connsiteY51" fmla="*/ 879 h 10760"/>
                  <a:gd name="connsiteX52" fmla="*/ 2534 w 10165"/>
                  <a:gd name="connsiteY52" fmla="*/ 580 h 10760"/>
                  <a:gd name="connsiteX53" fmla="*/ 2432 w 10165"/>
                  <a:gd name="connsiteY53" fmla="*/ 0 h 10760"/>
                  <a:gd name="connsiteX54" fmla="*/ 3730 w 10165"/>
                  <a:gd name="connsiteY54" fmla="*/ 195 h 10760"/>
                  <a:gd name="connsiteX55" fmla="*/ 4766 w 10165"/>
                  <a:gd name="connsiteY55" fmla="*/ 1088 h 10760"/>
                  <a:gd name="connsiteX56" fmla="*/ 5026 w 10165"/>
                  <a:gd name="connsiteY56" fmla="*/ 1091 h 10760"/>
                  <a:gd name="connsiteX57" fmla="*/ 5092 w 10165"/>
                  <a:gd name="connsiteY57" fmla="*/ 1196 h 10760"/>
                  <a:gd name="connsiteX58" fmla="*/ 5308 w 10165"/>
                  <a:gd name="connsiteY58" fmla="*/ 1300 h 10760"/>
                  <a:gd name="connsiteX59" fmla="*/ 5749 w 10165"/>
                  <a:gd name="connsiteY59" fmla="*/ 1256 h 10760"/>
                  <a:gd name="connsiteX60" fmla="*/ 5799 w 10165"/>
                  <a:gd name="connsiteY60" fmla="*/ 1745 h 10760"/>
                  <a:gd name="connsiteX61" fmla="*/ 6080 w 10165"/>
                  <a:gd name="connsiteY61" fmla="*/ 1596 h 10760"/>
                  <a:gd name="connsiteX62" fmla="*/ 6595 w 10165"/>
                  <a:gd name="connsiteY62" fmla="*/ 1755 h 10760"/>
                  <a:gd name="connsiteX63" fmla="*/ 7332 w 10165"/>
                  <a:gd name="connsiteY63" fmla="*/ 1218 h 10760"/>
                  <a:gd name="connsiteX64" fmla="*/ 7756 w 10165"/>
                  <a:gd name="connsiteY64" fmla="*/ 983 h 10760"/>
                  <a:gd name="connsiteX65" fmla="*/ 8774 w 10165"/>
                  <a:gd name="connsiteY65" fmla="*/ 1065 h 10760"/>
                  <a:gd name="connsiteX66" fmla="*/ 6975 w 10165"/>
                  <a:gd name="connsiteY66" fmla="*/ 3130 h 10760"/>
                  <a:gd name="connsiteX67" fmla="*/ 5588 w 10165"/>
                  <a:gd name="connsiteY67" fmla="*/ 3332 h 10760"/>
                  <a:gd name="connsiteX68" fmla="*/ 5841 w 10165"/>
                  <a:gd name="connsiteY68" fmla="*/ 3764 h 10760"/>
                  <a:gd name="connsiteX69" fmla="*/ 6268 w 10165"/>
                  <a:gd name="connsiteY69" fmla="*/ 3715 h 10760"/>
                  <a:gd name="connsiteX70" fmla="*/ 5799 w 10165"/>
                  <a:gd name="connsiteY70" fmla="*/ 3805 h 10760"/>
                  <a:gd name="connsiteX71" fmla="*/ 6131 w 10165"/>
                  <a:gd name="connsiteY71" fmla="*/ 3949 h 10760"/>
                  <a:gd name="connsiteX72" fmla="*/ 6032 w 10165"/>
                  <a:gd name="connsiteY72" fmla="*/ 4185 h 10760"/>
                  <a:gd name="connsiteX73" fmla="*/ 6315 w 10165"/>
                  <a:gd name="connsiteY73" fmla="*/ 4909 h 10760"/>
                  <a:gd name="connsiteX74" fmla="*/ 5705 w 10165"/>
                  <a:gd name="connsiteY74" fmla="*/ 4939 h 10760"/>
                  <a:gd name="connsiteX75" fmla="*/ 5705 w 10165"/>
                  <a:gd name="connsiteY75" fmla="*/ 5357 h 10760"/>
                  <a:gd name="connsiteX76" fmla="*/ 4766 w 10165"/>
                  <a:gd name="connsiteY76" fmla="*/ 5775 h 10760"/>
                  <a:gd name="connsiteX77" fmla="*/ 5048 w 10165"/>
                  <a:gd name="connsiteY77" fmla="*/ 6163 h 10760"/>
                  <a:gd name="connsiteX78" fmla="*/ 4813 w 10165"/>
                  <a:gd name="connsiteY78" fmla="*/ 6521 h 10760"/>
                  <a:gd name="connsiteX79" fmla="*/ 5611 w 10165"/>
                  <a:gd name="connsiteY79" fmla="*/ 7208 h 10760"/>
                  <a:gd name="connsiteX80" fmla="*/ 6738 w 10165"/>
                  <a:gd name="connsiteY80" fmla="*/ 7208 h 10760"/>
                  <a:gd name="connsiteX81" fmla="*/ 7395 w 10165"/>
                  <a:gd name="connsiteY81" fmla="*/ 7088 h 10760"/>
                  <a:gd name="connsiteX82" fmla="*/ 7958 w 10165"/>
                  <a:gd name="connsiteY82" fmla="*/ 7238 h 10760"/>
                  <a:gd name="connsiteX83" fmla="*/ 8428 w 10165"/>
                  <a:gd name="connsiteY83" fmla="*/ 7626 h 10760"/>
                  <a:gd name="connsiteX84" fmla="*/ 8803 w 10165"/>
                  <a:gd name="connsiteY84" fmla="*/ 8372 h 10760"/>
                  <a:gd name="connsiteX85" fmla="*/ 9179 w 10165"/>
                  <a:gd name="connsiteY85" fmla="*/ 8342 h 10760"/>
                  <a:gd name="connsiteX86" fmla="*/ 10165 w 10165"/>
                  <a:gd name="connsiteY86" fmla="*/ 9088 h 10760"/>
                  <a:gd name="connsiteX87" fmla="*/ 8991 w 10165"/>
                  <a:gd name="connsiteY87" fmla="*/ 9894 h 10760"/>
                  <a:gd name="connsiteX88" fmla="*/ 9461 w 10165"/>
                  <a:gd name="connsiteY88" fmla="*/ 10491 h 10760"/>
                  <a:gd name="connsiteX89" fmla="*/ 9273 w 10165"/>
                  <a:gd name="connsiteY89" fmla="*/ 10730 h 10760"/>
                  <a:gd name="connsiteX90" fmla="*/ 8991 w 10165"/>
                  <a:gd name="connsiteY90" fmla="*/ 10491 h 10760"/>
                  <a:gd name="connsiteX91" fmla="*/ 7113 w 10165"/>
                  <a:gd name="connsiteY91" fmla="*/ 10461 h 10760"/>
                  <a:gd name="connsiteX92" fmla="*/ 6785 w 10165"/>
                  <a:gd name="connsiteY92" fmla="*/ 10760 h 10760"/>
                  <a:gd name="connsiteX93" fmla="*/ 6221 w 10165"/>
                  <a:gd name="connsiteY93" fmla="*/ 10730 h 10760"/>
                  <a:gd name="connsiteX0" fmla="*/ 6221 w 10165"/>
                  <a:gd name="connsiteY0" fmla="*/ 10730 h 10760"/>
                  <a:gd name="connsiteX1" fmla="*/ 6315 w 10165"/>
                  <a:gd name="connsiteY1" fmla="*/ 9894 h 10760"/>
                  <a:gd name="connsiteX2" fmla="*/ 6597 w 10165"/>
                  <a:gd name="connsiteY2" fmla="*/ 9088 h 10760"/>
                  <a:gd name="connsiteX3" fmla="*/ 5799 w 10165"/>
                  <a:gd name="connsiteY3" fmla="*/ 8909 h 10760"/>
                  <a:gd name="connsiteX4" fmla="*/ 5564 w 10165"/>
                  <a:gd name="connsiteY4" fmla="*/ 8730 h 10760"/>
                  <a:gd name="connsiteX5" fmla="*/ 5188 w 10165"/>
                  <a:gd name="connsiteY5" fmla="*/ 8820 h 10760"/>
                  <a:gd name="connsiteX6" fmla="*/ 4860 w 10165"/>
                  <a:gd name="connsiteY6" fmla="*/ 8253 h 10760"/>
                  <a:gd name="connsiteX7" fmla="*/ 4296 w 10165"/>
                  <a:gd name="connsiteY7" fmla="*/ 7894 h 10760"/>
                  <a:gd name="connsiteX8" fmla="*/ 3874 w 10165"/>
                  <a:gd name="connsiteY8" fmla="*/ 7924 h 10760"/>
                  <a:gd name="connsiteX9" fmla="*/ 3968 w 10165"/>
                  <a:gd name="connsiteY9" fmla="*/ 8103 h 10760"/>
                  <a:gd name="connsiteX10" fmla="*/ 3498 w 10165"/>
                  <a:gd name="connsiteY10" fmla="*/ 8133 h 10760"/>
                  <a:gd name="connsiteX11" fmla="*/ 3451 w 10165"/>
                  <a:gd name="connsiteY11" fmla="*/ 7447 h 10760"/>
                  <a:gd name="connsiteX12" fmla="*/ 2700 w 10165"/>
                  <a:gd name="connsiteY12" fmla="*/ 7417 h 10760"/>
                  <a:gd name="connsiteX13" fmla="*/ 2794 w 10165"/>
                  <a:gd name="connsiteY13" fmla="*/ 7118 h 10760"/>
                  <a:gd name="connsiteX14" fmla="*/ 2465 w 10165"/>
                  <a:gd name="connsiteY14" fmla="*/ 7029 h 10760"/>
                  <a:gd name="connsiteX15" fmla="*/ 2278 w 10165"/>
                  <a:gd name="connsiteY15" fmla="*/ 6521 h 10760"/>
                  <a:gd name="connsiteX16" fmla="*/ 2606 w 10165"/>
                  <a:gd name="connsiteY16" fmla="*/ 6372 h 10760"/>
                  <a:gd name="connsiteX17" fmla="*/ 3076 w 10165"/>
                  <a:gd name="connsiteY17" fmla="*/ 5984 h 10760"/>
                  <a:gd name="connsiteX18" fmla="*/ 2794 w 10165"/>
                  <a:gd name="connsiteY18" fmla="*/ 5775 h 10760"/>
                  <a:gd name="connsiteX19" fmla="*/ 3357 w 10165"/>
                  <a:gd name="connsiteY19" fmla="*/ 5447 h 10760"/>
                  <a:gd name="connsiteX20" fmla="*/ 2794 w 10165"/>
                  <a:gd name="connsiteY20" fmla="*/ 5447 h 10760"/>
                  <a:gd name="connsiteX21" fmla="*/ 2794 w 10165"/>
                  <a:gd name="connsiteY21" fmla="*/ 5088 h 10760"/>
                  <a:gd name="connsiteX22" fmla="*/ 2982 w 10165"/>
                  <a:gd name="connsiteY22" fmla="*/ 4521 h 10760"/>
                  <a:gd name="connsiteX23" fmla="*/ 2747 w 10165"/>
                  <a:gd name="connsiteY23" fmla="*/ 4044 h 10760"/>
                  <a:gd name="connsiteX24" fmla="*/ 3453 w 10165"/>
                  <a:gd name="connsiteY24" fmla="*/ 3532 h 10760"/>
                  <a:gd name="connsiteX25" fmla="*/ 3055 w 10165"/>
                  <a:gd name="connsiteY25" fmla="*/ 3342 h 10760"/>
                  <a:gd name="connsiteX26" fmla="*/ 2785 w 10165"/>
                  <a:gd name="connsiteY26" fmla="*/ 3260 h 10760"/>
                  <a:gd name="connsiteX27" fmla="*/ 2078 w 10165"/>
                  <a:gd name="connsiteY27" fmla="*/ 3486 h 10760"/>
                  <a:gd name="connsiteX28" fmla="*/ 1852 w 10165"/>
                  <a:gd name="connsiteY28" fmla="*/ 3336 h 10760"/>
                  <a:gd name="connsiteX29" fmla="*/ 1480 w 10165"/>
                  <a:gd name="connsiteY29" fmla="*/ 3118 h 10760"/>
                  <a:gd name="connsiteX30" fmla="*/ 793 w 10165"/>
                  <a:gd name="connsiteY30" fmla="*/ 3070 h 10760"/>
                  <a:gd name="connsiteX31" fmla="*/ 334 w 10165"/>
                  <a:gd name="connsiteY31" fmla="*/ 2950 h 10760"/>
                  <a:gd name="connsiteX32" fmla="*/ 6 w 10165"/>
                  <a:gd name="connsiteY32" fmla="*/ 2316 h 10760"/>
                  <a:gd name="connsiteX33" fmla="*/ 353 w 10165"/>
                  <a:gd name="connsiteY33" fmla="*/ 2820 h 10760"/>
                  <a:gd name="connsiteX34" fmla="*/ 165 w 10165"/>
                  <a:gd name="connsiteY34" fmla="*/ 2790 h 10760"/>
                  <a:gd name="connsiteX35" fmla="*/ 523 w 10165"/>
                  <a:gd name="connsiteY35" fmla="*/ 1986 h 10760"/>
                  <a:gd name="connsiteX36" fmla="*/ 1172 w 10165"/>
                  <a:gd name="connsiteY36" fmla="*/ 1999 h 10760"/>
                  <a:gd name="connsiteX37" fmla="*/ 1949 w 10165"/>
                  <a:gd name="connsiteY37" fmla="*/ 2461 h 10760"/>
                  <a:gd name="connsiteX38" fmla="*/ 873 w 10165"/>
                  <a:gd name="connsiteY38" fmla="*/ 2015 h 10760"/>
                  <a:gd name="connsiteX39" fmla="*/ 1184 w 10165"/>
                  <a:gd name="connsiteY39" fmla="*/ 2021 h 10760"/>
                  <a:gd name="connsiteX40" fmla="*/ 1346 w 10165"/>
                  <a:gd name="connsiteY40" fmla="*/ 2083 h 10760"/>
                  <a:gd name="connsiteX41" fmla="*/ 1821 w 10165"/>
                  <a:gd name="connsiteY41" fmla="*/ 2449 h 10760"/>
                  <a:gd name="connsiteX42" fmla="*/ 2019 w 10165"/>
                  <a:gd name="connsiteY42" fmla="*/ 2178 h 10760"/>
                  <a:gd name="connsiteX43" fmla="*/ 2345 w 10165"/>
                  <a:gd name="connsiteY43" fmla="*/ 1886 h 10760"/>
                  <a:gd name="connsiteX44" fmla="*/ 2470 w 10165"/>
                  <a:gd name="connsiteY44" fmla="*/ 1793 h 10760"/>
                  <a:gd name="connsiteX45" fmla="*/ 3170 w 10165"/>
                  <a:gd name="connsiteY45" fmla="*/ 1805 h 10760"/>
                  <a:gd name="connsiteX46" fmla="*/ 2888 w 10165"/>
                  <a:gd name="connsiteY46" fmla="*/ 1835 h 10760"/>
                  <a:gd name="connsiteX47" fmla="*/ 2700 w 10165"/>
                  <a:gd name="connsiteY47" fmla="*/ 1596 h 10760"/>
                  <a:gd name="connsiteX48" fmla="*/ 2683 w 10165"/>
                  <a:gd name="connsiteY48" fmla="*/ 1359 h 10760"/>
                  <a:gd name="connsiteX49" fmla="*/ 2731 w 10165"/>
                  <a:gd name="connsiteY49" fmla="*/ 1009 h 10760"/>
                  <a:gd name="connsiteX50" fmla="*/ 2465 w 10165"/>
                  <a:gd name="connsiteY50" fmla="*/ 1059 h 10760"/>
                  <a:gd name="connsiteX51" fmla="*/ 2419 w 10165"/>
                  <a:gd name="connsiteY51" fmla="*/ 879 h 10760"/>
                  <a:gd name="connsiteX52" fmla="*/ 2534 w 10165"/>
                  <a:gd name="connsiteY52" fmla="*/ 580 h 10760"/>
                  <a:gd name="connsiteX53" fmla="*/ 2432 w 10165"/>
                  <a:gd name="connsiteY53" fmla="*/ 0 h 10760"/>
                  <a:gd name="connsiteX54" fmla="*/ 3730 w 10165"/>
                  <a:gd name="connsiteY54" fmla="*/ 195 h 10760"/>
                  <a:gd name="connsiteX55" fmla="*/ 4766 w 10165"/>
                  <a:gd name="connsiteY55" fmla="*/ 1088 h 10760"/>
                  <a:gd name="connsiteX56" fmla="*/ 5026 w 10165"/>
                  <a:gd name="connsiteY56" fmla="*/ 1091 h 10760"/>
                  <a:gd name="connsiteX57" fmla="*/ 5092 w 10165"/>
                  <a:gd name="connsiteY57" fmla="*/ 1196 h 10760"/>
                  <a:gd name="connsiteX58" fmla="*/ 5308 w 10165"/>
                  <a:gd name="connsiteY58" fmla="*/ 1300 h 10760"/>
                  <a:gd name="connsiteX59" fmla="*/ 5749 w 10165"/>
                  <a:gd name="connsiteY59" fmla="*/ 1256 h 10760"/>
                  <a:gd name="connsiteX60" fmla="*/ 5799 w 10165"/>
                  <a:gd name="connsiteY60" fmla="*/ 1745 h 10760"/>
                  <a:gd name="connsiteX61" fmla="*/ 6080 w 10165"/>
                  <a:gd name="connsiteY61" fmla="*/ 1596 h 10760"/>
                  <a:gd name="connsiteX62" fmla="*/ 6595 w 10165"/>
                  <a:gd name="connsiteY62" fmla="*/ 1755 h 10760"/>
                  <a:gd name="connsiteX63" fmla="*/ 7332 w 10165"/>
                  <a:gd name="connsiteY63" fmla="*/ 1218 h 10760"/>
                  <a:gd name="connsiteX64" fmla="*/ 7756 w 10165"/>
                  <a:gd name="connsiteY64" fmla="*/ 983 h 10760"/>
                  <a:gd name="connsiteX65" fmla="*/ 8774 w 10165"/>
                  <a:gd name="connsiteY65" fmla="*/ 1065 h 10760"/>
                  <a:gd name="connsiteX66" fmla="*/ 9151 w 10165"/>
                  <a:gd name="connsiteY66" fmla="*/ 1177 h 10760"/>
                  <a:gd name="connsiteX67" fmla="*/ 5588 w 10165"/>
                  <a:gd name="connsiteY67" fmla="*/ 3332 h 10760"/>
                  <a:gd name="connsiteX68" fmla="*/ 5841 w 10165"/>
                  <a:gd name="connsiteY68" fmla="*/ 3764 h 10760"/>
                  <a:gd name="connsiteX69" fmla="*/ 6268 w 10165"/>
                  <a:gd name="connsiteY69" fmla="*/ 3715 h 10760"/>
                  <a:gd name="connsiteX70" fmla="*/ 5799 w 10165"/>
                  <a:gd name="connsiteY70" fmla="*/ 3805 h 10760"/>
                  <a:gd name="connsiteX71" fmla="*/ 6131 w 10165"/>
                  <a:gd name="connsiteY71" fmla="*/ 3949 h 10760"/>
                  <a:gd name="connsiteX72" fmla="*/ 6032 w 10165"/>
                  <a:gd name="connsiteY72" fmla="*/ 4185 h 10760"/>
                  <a:gd name="connsiteX73" fmla="*/ 6315 w 10165"/>
                  <a:gd name="connsiteY73" fmla="*/ 4909 h 10760"/>
                  <a:gd name="connsiteX74" fmla="*/ 5705 w 10165"/>
                  <a:gd name="connsiteY74" fmla="*/ 4939 h 10760"/>
                  <a:gd name="connsiteX75" fmla="*/ 5705 w 10165"/>
                  <a:gd name="connsiteY75" fmla="*/ 5357 h 10760"/>
                  <a:gd name="connsiteX76" fmla="*/ 4766 w 10165"/>
                  <a:gd name="connsiteY76" fmla="*/ 5775 h 10760"/>
                  <a:gd name="connsiteX77" fmla="*/ 5048 w 10165"/>
                  <a:gd name="connsiteY77" fmla="*/ 6163 h 10760"/>
                  <a:gd name="connsiteX78" fmla="*/ 4813 w 10165"/>
                  <a:gd name="connsiteY78" fmla="*/ 6521 h 10760"/>
                  <a:gd name="connsiteX79" fmla="*/ 5611 w 10165"/>
                  <a:gd name="connsiteY79" fmla="*/ 7208 h 10760"/>
                  <a:gd name="connsiteX80" fmla="*/ 6738 w 10165"/>
                  <a:gd name="connsiteY80" fmla="*/ 7208 h 10760"/>
                  <a:gd name="connsiteX81" fmla="*/ 7395 w 10165"/>
                  <a:gd name="connsiteY81" fmla="*/ 7088 h 10760"/>
                  <a:gd name="connsiteX82" fmla="*/ 7958 w 10165"/>
                  <a:gd name="connsiteY82" fmla="*/ 7238 h 10760"/>
                  <a:gd name="connsiteX83" fmla="*/ 8428 w 10165"/>
                  <a:gd name="connsiteY83" fmla="*/ 7626 h 10760"/>
                  <a:gd name="connsiteX84" fmla="*/ 8803 w 10165"/>
                  <a:gd name="connsiteY84" fmla="*/ 8372 h 10760"/>
                  <a:gd name="connsiteX85" fmla="*/ 9179 w 10165"/>
                  <a:gd name="connsiteY85" fmla="*/ 8342 h 10760"/>
                  <a:gd name="connsiteX86" fmla="*/ 10165 w 10165"/>
                  <a:gd name="connsiteY86" fmla="*/ 9088 h 10760"/>
                  <a:gd name="connsiteX87" fmla="*/ 8991 w 10165"/>
                  <a:gd name="connsiteY87" fmla="*/ 9894 h 10760"/>
                  <a:gd name="connsiteX88" fmla="*/ 9461 w 10165"/>
                  <a:gd name="connsiteY88" fmla="*/ 10491 h 10760"/>
                  <a:gd name="connsiteX89" fmla="*/ 9273 w 10165"/>
                  <a:gd name="connsiteY89" fmla="*/ 10730 h 10760"/>
                  <a:gd name="connsiteX90" fmla="*/ 8991 w 10165"/>
                  <a:gd name="connsiteY90" fmla="*/ 10491 h 10760"/>
                  <a:gd name="connsiteX91" fmla="*/ 7113 w 10165"/>
                  <a:gd name="connsiteY91" fmla="*/ 10461 h 10760"/>
                  <a:gd name="connsiteX92" fmla="*/ 6785 w 10165"/>
                  <a:gd name="connsiteY92" fmla="*/ 10760 h 10760"/>
                  <a:gd name="connsiteX93" fmla="*/ 6221 w 10165"/>
                  <a:gd name="connsiteY93" fmla="*/ 10730 h 10760"/>
                  <a:gd name="connsiteX0" fmla="*/ 6221 w 10165"/>
                  <a:gd name="connsiteY0" fmla="*/ 10730 h 10760"/>
                  <a:gd name="connsiteX1" fmla="*/ 6315 w 10165"/>
                  <a:gd name="connsiteY1" fmla="*/ 9894 h 10760"/>
                  <a:gd name="connsiteX2" fmla="*/ 6597 w 10165"/>
                  <a:gd name="connsiteY2" fmla="*/ 9088 h 10760"/>
                  <a:gd name="connsiteX3" fmla="*/ 5799 w 10165"/>
                  <a:gd name="connsiteY3" fmla="*/ 8909 h 10760"/>
                  <a:gd name="connsiteX4" fmla="*/ 5564 w 10165"/>
                  <a:gd name="connsiteY4" fmla="*/ 8730 h 10760"/>
                  <a:gd name="connsiteX5" fmla="*/ 5188 w 10165"/>
                  <a:gd name="connsiteY5" fmla="*/ 8820 h 10760"/>
                  <a:gd name="connsiteX6" fmla="*/ 4860 w 10165"/>
                  <a:gd name="connsiteY6" fmla="*/ 8253 h 10760"/>
                  <a:gd name="connsiteX7" fmla="*/ 4296 w 10165"/>
                  <a:gd name="connsiteY7" fmla="*/ 7894 h 10760"/>
                  <a:gd name="connsiteX8" fmla="*/ 3874 w 10165"/>
                  <a:gd name="connsiteY8" fmla="*/ 7924 h 10760"/>
                  <a:gd name="connsiteX9" fmla="*/ 3968 w 10165"/>
                  <a:gd name="connsiteY9" fmla="*/ 8103 h 10760"/>
                  <a:gd name="connsiteX10" fmla="*/ 3498 w 10165"/>
                  <a:gd name="connsiteY10" fmla="*/ 8133 h 10760"/>
                  <a:gd name="connsiteX11" fmla="*/ 3451 w 10165"/>
                  <a:gd name="connsiteY11" fmla="*/ 7447 h 10760"/>
                  <a:gd name="connsiteX12" fmla="*/ 2700 w 10165"/>
                  <a:gd name="connsiteY12" fmla="*/ 7417 h 10760"/>
                  <a:gd name="connsiteX13" fmla="*/ 2794 w 10165"/>
                  <a:gd name="connsiteY13" fmla="*/ 7118 h 10760"/>
                  <a:gd name="connsiteX14" fmla="*/ 2465 w 10165"/>
                  <a:gd name="connsiteY14" fmla="*/ 7029 h 10760"/>
                  <a:gd name="connsiteX15" fmla="*/ 2278 w 10165"/>
                  <a:gd name="connsiteY15" fmla="*/ 6521 h 10760"/>
                  <a:gd name="connsiteX16" fmla="*/ 2606 w 10165"/>
                  <a:gd name="connsiteY16" fmla="*/ 6372 h 10760"/>
                  <a:gd name="connsiteX17" fmla="*/ 3076 w 10165"/>
                  <a:gd name="connsiteY17" fmla="*/ 5984 h 10760"/>
                  <a:gd name="connsiteX18" fmla="*/ 2794 w 10165"/>
                  <a:gd name="connsiteY18" fmla="*/ 5775 h 10760"/>
                  <a:gd name="connsiteX19" fmla="*/ 3357 w 10165"/>
                  <a:gd name="connsiteY19" fmla="*/ 5447 h 10760"/>
                  <a:gd name="connsiteX20" fmla="*/ 2794 w 10165"/>
                  <a:gd name="connsiteY20" fmla="*/ 5447 h 10760"/>
                  <a:gd name="connsiteX21" fmla="*/ 2794 w 10165"/>
                  <a:gd name="connsiteY21" fmla="*/ 5088 h 10760"/>
                  <a:gd name="connsiteX22" fmla="*/ 2982 w 10165"/>
                  <a:gd name="connsiteY22" fmla="*/ 4521 h 10760"/>
                  <a:gd name="connsiteX23" fmla="*/ 2747 w 10165"/>
                  <a:gd name="connsiteY23" fmla="*/ 4044 h 10760"/>
                  <a:gd name="connsiteX24" fmla="*/ 3453 w 10165"/>
                  <a:gd name="connsiteY24" fmla="*/ 3532 h 10760"/>
                  <a:gd name="connsiteX25" fmla="*/ 3055 w 10165"/>
                  <a:gd name="connsiteY25" fmla="*/ 3342 h 10760"/>
                  <a:gd name="connsiteX26" fmla="*/ 2785 w 10165"/>
                  <a:gd name="connsiteY26" fmla="*/ 3260 h 10760"/>
                  <a:gd name="connsiteX27" fmla="*/ 2078 w 10165"/>
                  <a:gd name="connsiteY27" fmla="*/ 3486 h 10760"/>
                  <a:gd name="connsiteX28" fmla="*/ 1852 w 10165"/>
                  <a:gd name="connsiteY28" fmla="*/ 3336 h 10760"/>
                  <a:gd name="connsiteX29" fmla="*/ 1480 w 10165"/>
                  <a:gd name="connsiteY29" fmla="*/ 3118 h 10760"/>
                  <a:gd name="connsiteX30" fmla="*/ 793 w 10165"/>
                  <a:gd name="connsiteY30" fmla="*/ 3070 h 10760"/>
                  <a:gd name="connsiteX31" fmla="*/ 334 w 10165"/>
                  <a:gd name="connsiteY31" fmla="*/ 2950 h 10760"/>
                  <a:gd name="connsiteX32" fmla="*/ 6 w 10165"/>
                  <a:gd name="connsiteY32" fmla="*/ 2316 h 10760"/>
                  <a:gd name="connsiteX33" fmla="*/ 353 w 10165"/>
                  <a:gd name="connsiteY33" fmla="*/ 2820 h 10760"/>
                  <a:gd name="connsiteX34" fmla="*/ 165 w 10165"/>
                  <a:gd name="connsiteY34" fmla="*/ 2790 h 10760"/>
                  <a:gd name="connsiteX35" fmla="*/ 523 w 10165"/>
                  <a:gd name="connsiteY35" fmla="*/ 1986 h 10760"/>
                  <a:gd name="connsiteX36" fmla="*/ 1172 w 10165"/>
                  <a:gd name="connsiteY36" fmla="*/ 1999 h 10760"/>
                  <a:gd name="connsiteX37" fmla="*/ 1949 w 10165"/>
                  <a:gd name="connsiteY37" fmla="*/ 2461 h 10760"/>
                  <a:gd name="connsiteX38" fmla="*/ 873 w 10165"/>
                  <a:gd name="connsiteY38" fmla="*/ 2015 h 10760"/>
                  <a:gd name="connsiteX39" fmla="*/ 1184 w 10165"/>
                  <a:gd name="connsiteY39" fmla="*/ 2021 h 10760"/>
                  <a:gd name="connsiteX40" fmla="*/ 1346 w 10165"/>
                  <a:gd name="connsiteY40" fmla="*/ 2083 h 10760"/>
                  <a:gd name="connsiteX41" fmla="*/ 1821 w 10165"/>
                  <a:gd name="connsiteY41" fmla="*/ 2449 h 10760"/>
                  <a:gd name="connsiteX42" fmla="*/ 2019 w 10165"/>
                  <a:gd name="connsiteY42" fmla="*/ 2178 h 10760"/>
                  <a:gd name="connsiteX43" fmla="*/ 2345 w 10165"/>
                  <a:gd name="connsiteY43" fmla="*/ 1886 h 10760"/>
                  <a:gd name="connsiteX44" fmla="*/ 2470 w 10165"/>
                  <a:gd name="connsiteY44" fmla="*/ 1793 h 10760"/>
                  <a:gd name="connsiteX45" fmla="*/ 3170 w 10165"/>
                  <a:gd name="connsiteY45" fmla="*/ 1805 h 10760"/>
                  <a:gd name="connsiteX46" fmla="*/ 2888 w 10165"/>
                  <a:gd name="connsiteY46" fmla="*/ 1835 h 10760"/>
                  <a:gd name="connsiteX47" fmla="*/ 2700 w 10165"/>
                  <a:gd name="connsiteY47" fmla="*/ 1596 h 10760"/>
                  <a:gd name="connsiteX48" fmla="*/ 2683 w 10165"/>
                  <a:gd name="connsiteY48" fmla="*/ 1359 h 10760"/>
                  <a:gd name="connsiteX49" fmla="*/ 2731 w 10165"/>
                  <a:gd name="connsiteY49" fmla="*/ 1009 h 10760"/>
                  <a:gd name="connsiteX50" fmla="*/ 2465 w 10165"/>
                  <a:gd name="connsiteY50" fmla="*/ 1059 h 10760"/>
                  <a:gd name="connsiteX51" fmla="*/ 2419 w 10165"/>
                  <a:gd name="connsiteY51" fmla="*/ 879 h 10760"/>
                  <a:gd name="connsiteX52" fmla="*/ 2534 w 10165"/>
                  <a:gd name="connsiteY52" fmla="*/ 580 h 10760"/>
                  <a:gd name="connsiteX53" fmla="*/ 2432 w 10165"/>
                  <a:gd name="connsiteY53" fmla="*/ 0 h 10760"/>
                  <a:gd name="connsiteX54" fmla="*/ 3730 w 10165"/>
                  <a:gd name="connsiteY54" fmla="*/ 195 h 10760"/>
                  <a:gd name="connsiteX55" fmla="*/ 4766 w 10165"/>
                  <a:gd name="connsiteY55" fmla="*/ 1088 h 10760"/>
                  <a:gd name="connsiteX56" fmla="*/ 5026 w 10165"/>
                  <a:gd name="connsiteY56" fmla="*/ 1091 h 10760"/>
                  <a:gd name="connsiteX57" fmla="*/ 5092 w 10165"/>
                  <a:gd name="connsiteY57" fmla="*/ 1196 h 10760"/>
                  <a:gd name="connsiteX58" fmla="*/ 5308 w 10165"/>
                  <a:gd name="connsiteY58" fmla="*/ 1300 h 10760"/>
                  <a:gd name="connsiteX59" fmla="*/ 5749 w 10165"/>
                  <a:gd name="connsiteY59" fmla="*/ 1256 h 10760"/>
                  <a:gd name="connsiteX60" fmla="*/ 5799 w 10165"/>
                  <a:gd name="connsiteY60" fmla="*/ 1745 h 10760"/>
                  <a:gd name="connsiteX61" fmla="*/ 6080 w 10165"/>
                  <a:gd name="connsiteY61" fmla="*/ 1596 h 10760"/>
                  <a:gd name="connsiteX62" fmla="*/ 6595 w 10165"/>
                  <a:gd name="connsiteY62" fmla="*/ 1755 h 10760"/>
                  <a:gd name="connsiteX63" fmla="*/ 7332 w 10165"/>
                  <a:gd name="connsiteY63" fmla="*/ 1218 h 10760"/>
                  <a:gd name="connsiteX64" fmla="*/ 7756 w 10165"/>
                  <a:gd name="connsiteY64" fmla="*/ 983 h 10760"/>
                  <a:gd name="connsiteX65" fmla="*/ 8774 w 10165"/>
                  <a:gd name="connsiteY65" fmla="*/ 1065 h 10760"/>
                  <a:gd name="connsiteX66" fmla="*/ 9151 w 10165"/>
                  <a:gd name="connsiteY66" fmla="*/ 1177 h 10760"/>
                  <a:gd name="connsiteX67" fmla="*/ 7647 w 10165"/>
                  <a:gd name="connsiteY67" fmla="*/ 2090 h 10760"/>
                  <a:gd name="connsiteX68" fmla="*/ 5588 w 10165"/>
                  <a:gd name="connsiteY68" fmla="*/ 3332 h 10760"/>
                  <a:gd name="connsiteX69" fmla="*/ 5841 w 10165"/>
                  <a:gd name="connsiteY69" fmla="*/ 3764 h 10760"/>
                  <a:gd name="connsiteX70" fmla="*/ 6268 w 10165"/>
                  <a:gd name="connsiteY70" fmla="*/ 3715 h 10760"/>
                  <a:gd name="connsiteX71" fmla="*/ 5799 w 10165"/>
                  <a:gd name="connsiteY71" fmla="*/ 3805 h 10760"/>
                  <a:gd name="connsiteX72" fmla="*/ 6131 w 10165"/>
                  <a:gd name="connsiteY72" fmla="*/ 3949 h 10760"/>
                  <a:gd name="connsiteX73" fmla="*/ 6032 w 10165"/>
                  <a:gd name="connsiteY73" fmla="*/ 4185 h 10760"/>
                  <a:gd name="connsiteX74" fmla="*/ 6315 w 10165"/>
                  <a:gd name="connsiteY74" fmla="*/ 4909 h 10760"/>
                  <a:gd name="connsiteX75" fmla="*/ 5705 w 10165"/>
                  <a:gd name="connsiteY75" fmla="*/ 4939 h 10760"/>
                  <a:gd name="connsiteX76" fmla="*/ 5705 w 10165"/>
                  <a:gd name="connsiteY76" fmla="*/ 5357 h 10760"/>
                  <a:gd name="connsiteX77" fmla="*/ 4766 w 10165"/>
                  <a:gd name="connsiteY77" fmla="*/ 5775 h 10760"/>
                  <a:gd name="connsiteX78" fmla="*/ 5048 w 10165"/>
                  <a:gd name="connsiteY78" fmla="*/ 6163 h 10760"/>
                  <a:gd name="connsiteX79" fmla="*/ 4813 w 10165"/>
                  <a:gd name="connsiteY79" fmla="*/ 6521 h 10760"/>
                  <a:gd name="connsiteX80" fmla="*/ 5611 w 10165"/>
                  <a:gd name="connsiteY80" fmla="*/ 7208 h 10760"/>
                  <a:gd name="connsiteX81" fmla="*/ 6738 w 10165"/>
                  <a:gd name="connsiteY81" fmla="*/ 7208 h 10760"/>
                  <a:gd name="connsiteX82" fmla="*/ 7395 w 10165"/>
                  <a:gd name="connsiteY82" fmla="*/ 7088 h 10760"/>
                  <a:gd name="connsiteX83" fmla="*/ 7958 w 10165"/>
                  <a:gd name="connsiteY83" fmla="*/ 7238 h 10760"/>
                  <a:gd name="connsiteX84" fmla="*/ 8428 w 10165"/>
                  <a:gd name="connsiteY84" fmla="*/ 7626 h 10760"/>
                  <a:gd name="connsiteX85" fmla="*/ 8803 w 10165"/>
                  <a:gd name="connsiteY85" fmla="*/ 8372 h 10760"/>
                  <a:gd name="connsiteX86" fmla="*/ 9179 w 10165"/>
                  <a:gd name="connsiteY86" fmla="*/ 8342 h 10760"/>
                  <a:gd name="connsiteX87" fmla="*/ 10165 w 10165"/>
                  <a:gd name="connsiteY87" fmla="*/ 9088 h 10760"/>
                  <a:gd name="connsiteX88" fmla="*/ 8991 w 10165"/>
                  <a:gd name="connsiteY88" fmla="*/ 9894 h 10760"/>
                  <a:gd name="connsiteX89" fmla="*/ 9461 w 10165"/>
                  <a:gd name="connsiteY89" fmla="*/ 10491 h 10760"/>
                  <a:gd name="connsiteX90" fmla="*/ 9273 w 10165"/>
                  <a:gd name="connsiteY90" fmla="*/ 10730 h 10760"/>
                  <a:gd name="connsiteX91" fmla="*/ 8991 w 10165"/>
                  <a:gd name="connsiteY91" fmla="*/ 10491 h 10760"/>
                  <a:gd name="connsiteX92" fmla="*/ 7113 w 10165"/>
                  <a:gd name="connsiteY92" fmla="*/ 10461 h 10760"/>
                  <a:gd name="connsiteX93" fmla="*/ 6785 w 10165"/>
                  <a:gd name="connsiteY93" fmla="*/ 10760 h 10760"/>
                  <a:gd name="connsiteX94" fmla="*/ 6221 w 10165"/>
                  <a:gd name="connsiteY94" fmla="*/ 10730 h 10760"/>
                  <a:gd name="connsiteX0" fmla="*/ 6221 w 10165"/>
                  <a:gd name="connsiteY0" fmla="*/ 10730 h 10760"/>
                  <a:gd name="connsiteX1" fmla="*/ 6315 w 10165"/>
                  <a:gd name="connsiteY1" fmla="*/ 9894 h 10760"/>
                  <a:gd name="connsiteX2" fmla="*/ 6597 w 10165"/>
                  <a:gd name="connsiteY2" fmla="*/ 9088 h 10760"/>
                  <a:gd name="connsiteX3" fmla="*/ 5799 w 10165"/>
                  <a:gd name="connsiteY3" fmla="*/ 8909 h 10760"/>
                  <a:gd name="connsiteX4" fmla="*/ 5564 w 10165"/>
                  <a:gd name="connsiteY4" fmla="*/ 8730 h 10760"/>
                  <a:gd name="connsiteX5" fmla="*/ 5188 w 10165"/>
                  <a:gd name="connsiteY5" fmla="*/ 8820 h 10760"/>
                  <a:gd name="connsiteX6" fmla="*/ 4860 w 10165"/>
                  <a:gd name="connsiteY6" fmla="*/ 8253 h 10760"/>
                  <a:gd name="connsiteX7" fmla="*/ 4296 w 10165"/>
                  <a:gd name="connsiteY7" fmla="*/ 7894 h 10760"/>
                  <a:gd name="connsiteX8" fmla="*/ 3874 w 10165"/>
                  <a:gd name="connsiteY8" fmla="*/ 7924 h 10760"/>
                  <a:gd name="connsiteX9" fmla="*/ 3968 w 10165"/>
                  <a:gd name="connsiteY9" fmla="*/ 8103 h 10760"/>
                  <a:gd name="connsiteX10" fmla="*/ 3498 w 10165"/>
                  <a:gd name="connsiteY10" fmla="*/ 8133 h 10760"/>
                  <a:gd name="connsiteX11" fmla="*/ 3451 w 10165"/>
                  <a:gd name="connsiteY11" fmla="*/ 7447 h 10760"/>
                  <a:gd name="connsiteX12" fmla="*/ 2700 w 10165"/>
                  <a:gd name="connsiteY12" fmla="*/ 7417 h 10760"/>
                  <a:gd name="connsiteX13" fmla="*/ 2794 w 10165"/>
                  <a:gd name="connsiteY13" fmla="*/ 7118 h 10760"/>
                  <a:gd name="connsiteX14" fmla="*/ 2465 w 10165"/>
                  <a:gd name="connsiteY14" fmla="*/ 7029 h 10760"/>
                  <a:gd name="connsiteX15" fmla="*/ 2278 w 10165"/>
                  <a:gd name="connsiteY15" fmla="*/ 6521 h 10760"/>
                  <a:gd name="connsiteX16" fmla="*/ 2606 w 10165"/>
                  <a:gd name="connsiteY16" fmla="*/ 6372 h 10760"/>
                  <a:gd name="connsiteX17" fmla="*/ 3076 w 10165"/>
                  <a:gd name="connsiteY17" fmla="*/ 5984 h 10760"/>
                  <a:gd name="connsiteX18" fmla="*/ 2794 w 10165"/>
                  <a:gd name="connsiteY18" fmla="*/ 5775 h 10760"/>
                  <a:gd name="connsiteX19" fmla="*/ 3357 w 10165"/>
                  <a:gd name="connsiteY19" fmla="*/ 5447 h 10760"/>
                  <a:gd name="connsiteX20" fmla="*/ 2794 w 10165"/>
                  <a:gd name="connsiteY20" fmla="*/ 5447 h 10760"/>
                  <a:gd name="connsiteX21" fmla="*/ 2794 w 10165"/>
                  <a:gd name="connsiteY21" fmla="*/ 5088 h 10760"/>
                  <a:gd name="connsiteX22" fmla="*/ 2982 w 10165"/>
                  <a:gd name="connsiteY22" fmla="*/ 4521 h 10760"/>
                  <a:gd name="connsiteX23" fmla="*/ 2747 w 10165"/>
                  <a:gd name="connsiteY23" fmla="*/ 4044 h 10760"/>
                  <a:gd name="connsiteX24" fmla="*/ 3453 w 10165"/>
                  <a:gd name="connsiteY24" fmla="*/ 3532 h 10760"/>
                  <a:gd name="connsiteX25" fmla="*/ 3055 w 10165"/>
                  <a:gd name="connsiteY25" fmla="*/ 3342 h 10760"/>
                  <a:gd name="connsiteX26" fmla="*/ 2785 w 10165"/>
                  <a:gd name="connsiteY26" fmla="*/ 3260 h 10760"/>
                  <a:gd name="connsiteX27" fmla="*/ 2078 w 10165"/>
                  <a:gd name="connsiteY27" fmla="*/ 3486 h 10760"/>
                  <a:gd name="connsiteX28" fmla="*/ 1852 w 10165"/>
                  <a:gd name="connsiteY28" fmla="*/ 3336 h 10760"/>
                  <a:gd name="connsiteX29" fmla="*/ 1480 w 10165"/>
                  <a:gd name="connsiteY29" fmla="*/ 3118 h 10760"/>
                  <a:gd name="connsiteX30" fmla="*/ 793 w 10165"/>
                  <a:gd name="connsiteY30" fmla="*/ 3070 h 10760"/>
                  <a:gd name="connsiteX31" fmla="*/ 334 w 10165"/>
                  <a:gd name="connsiteY31" fmla="*/ 2950 h 10760"/>
                  <a:gd name="connsiteX32" fmla="*/ 6 w 10165"/>
                  <a:gd name="connsiteY32" fmla="*/ 2316 h 10760"/>
                  <a:gd name="connsiteX33" fmla="*/ 353 w 10165"/>
                  <a:gd name="connsiteY33" fmla="*/ 2820 h 10760"/>
                  <a:gd name="connsiteX34" fmla="*/ 165 w 10165"/>
                  <a:gd name="connsiteY34" fmla="*/ 2790 h 10760"/>
                  <a:gd name="connsiteX35" fmla="*/ 523 w 10165"/>
                  <a:gd name="connsiteY35" fmla="*/ 1986 h 10760"/>
                  <a:gd name="connsiteX36" fmla="*/ 1172 w 10165"/>
                  <a:gd name="connsiteY36" fmla="*/ 1999 h 10760"/>
                  <a:gd name="connsiteX37" fmla="*/ 1949 w 10165"/>
                  <a:gd name="connsiteY37" fmla="*/ 2461 h 10760"/>
                  <a:gd name="connsiteX38" fmla="*/ 873 w 10165"/>
                  <a:gd name="connsiteY38" fmla="*/ 2015 h 10760"/>
                  <a:gd name="connsiteX39" fmla="*/ 1184 w 10165"/>
                  <a:gd name="connsiteY39" fmla="*/ 2021 h 10760"/>
                  <a:gd name="connsiteX40" fmla="*/ 1346 w 10165"/>
                  <a:gd name="connsiteY40" fmla="*/ 2083 h 10760"/>
                  <a:gd name="connsiteX41" fmla="*/ 1821 w 10165"/>
                  <a:gd name="connsiteY41" fmla="*/ 2449 h 10760"/>
                  <a:gd name="connsiteX42" fmla="*/ 2019 w 10165"/>
                  <a:gd name="connsiteY42" fmla="*/ 2178 h 10760"/>
                  <a:gd name="connsiteX43" fmla="*/ 2345 w 10165"/>
                  <a:gd name="connsiteY43" fmla="*/ 1886 h 10760"/>
                  <a:gd name="connsiteX44" fmla="*/ 2470 w 10165"/>
                  <a:gd name="connsiteY44" fmla="*/ 1793 h 10760"/>
                  <a:gd name="connsiteX45" fmla="*/ 3170 w 10165"/>
                  <a:gd name="connsiteY45" fmla="*/ 1805 h 10760"/>
                  <a:gd name="connsiteX46" fmla="*/ 2888 w 10165"/>
                  <a:gd name="connsiteY46" fmla="*/ 1835 h 10760"/>
                  <a:gd name="connsiteX47" fmla="*/ 2700 w 10165"/>
                  <a:gd name="connsiteY47" fmla="*/ 1596 h 10760"/>
                  <a:gd name="connsiteX48" fmla="*/ 2683 w 10165"/>
                  <a:gd name="connsiteY48" fmla="*/ 1359 h 10760"/>
                  <a:gd name="connsiteX49" fmla="*/ 2731 w 10165"/>
                  <a:gd name="connsiteY49" fmla="*/ 1009 h 10760"/>
                  <a:gd name="connsiteX50" fmla="*/ 2465 w 10165"/>
                  <a:gd name="connsiteY50" fmla="*/ 1059 h 10760"/>
                  <a:gd name="connsiteX51" fmla="*/ 2419 w 10165"/>
                  <a:gd name="connsiteY51" fmla="*/ 879 h 10760"/>
                  <a:gd name="connsiteX52" fmla="*/ 2534 w 10165"/>
                  <a:gd name="connsiteY52" fmla="*/ 580 h 10760"/>
                  <a:gd name="connsiteX53" fmla="*/ 2432 w 10165"/>
                  <a:gd name="connsiteY53" fmla="*/ 0 h 10760"/>
                  <a:gd name="connsiteX54" fmla="*/ 3730 w 10165"/>
                  <a:gd name="connsiteY54" fmla="*/ 195 h 10760"/>
                  <a:gd name="connsiteX55" fmla="*/ 4766 w 10165"/>
                  <a:gd name="connsiteY55" fmla="*/ 1088 h 10760"/>
                  <a:gd name="connsiteX56" fmla="*/ 5026 w 10165"/>
                  <a:gd name="connsiteY56" fmla="*/ 1091 h 10760"/>
                  <a:gd name="connsiteX57" fmla="*/ 5092 w 10165"/>
                  <a:gd name="connsiteY57" fmla="*/ 1196 h 10760"/>
                  <a:gd name="connsiteX58" fmla="*/ 5308 w 10165"/>
                  <a:gd name="connsiteY58" fmla="*/ 1300 h 10760"/>
                  <a:gd name="connsiteX59" fmla="*/ 5749 w 10165"/>
                  <a:gd name="connsiteY59" fmla="*/ 1256 h 10760"/>
                  <a:gd name="connsiteX60" fmla="*/ 5799 w 10165"/>
                  <a:gd name="connsiteY60" fmla="*/ 1745 h 10760"/>
                  <a:gd name="connsiteX61" fmla="*/ 6080 w 10165"/>
                  <a:gd name="connsiteY61" fmla="*/ 1596 h 10760"/>
                  <a:gd name="connsiteX62" fmla="*/ 6595 w 10165"/>
                  <a:gd name="connsiteY62" fmla="*/ 1755 h 10760"/>
                  <a:gd name="connsiteX63" fmla="*/ 7332 w 10165"/>
                  <a:gd name="connsiteY63" fmla="*/ 1218 h 10760"/>
                  <a:gd name="connsiteX64" fmla="*/ 7756 w 10165"/>
                  <a:gd name="connsiteY64" fmla="*/ 983 h 10760"/>
                  <a:gd name="connsiteX65" fmla="*/ 8774 w 10165"/>
                  <a:gd name="connsiteY65" fmla="*/ 1065 h 10760"/>
                  <a:gd name="connsiteX66" fmla="*/ 9151 w 10165"/>
                  <a:gd name="connsiteY66" fmla="*/ 1177 h 10760"/>
                  <a:gd name="connsiteX67" fmla="*/ 7647 w 10165"/>
                  <a:gd name="connsiteY67" fmla="*/ 2090 h 10760"/>
                  <a:gd name="connsiteX68" fmla="*/ 5588 w 10165"/>
                  <a:gd name="connsiteY68" fmla="*/ 3332 h 10760"/>
                  <a:gd name="connsiteX69" fmla="*/ 5841 w 10165"/>
                  <a:gd name="connsiteY69" fmla="*/ 3764 h 10760"/>
                  <a:gd name="connsiteX70" fmla="*/ 6268 w 10165"/>
                  <a:gd name="connsiteY70" fmla="*/ 3715 h 10760"/>
                  <a:gd name="connsiteX71" fmla="*/ 5799 w 10165"/>
                  <a:gd name="connsiteY71" fmla="*/ 3805 h 10760"/>
                  <a:gd name="connsiteX72" fmla="*/ 6131 w 10165"/>
                  <a:gd name="connsiteY72" fmla="*/ 3949 h 10760"/>
                  <a:gd name="connsiteX73" fmla="*/ 6032 w 10165"/>
                  <a:gd name="connsiteY73" fmla="*/ 4185 h 10760"/>
                  <a:gd name="connsiteX74" fmla="*/ 6315 w 10165"/>
                  <a:gd name="connsiteY74" fmla="*/ 4909 h 10760"/>
                  <a:gd name="connsiteX75" fmla="*/ 5705 w 10165"/>
                  <a:gd name="connsiteY75" fmla="*/ 4939 h 10760"/>
                  <a:gd name="connsiteX76" fmla="*/ 5705 w 10165"/>
                  <a:gd name="connsiteY76" fmla="*/ 5357 h 10760"/>
                  <a:gd name="connsiteX77" fmla="*/ 4766 w 10165"/>
                  <a:gd name="connsiteY77" fmla="*/ 5775 h 10760"/>
                  <a:gd name="connsiteX78" fmla="*/ 5048 w 10165"/>
                  <a:gd name="connsiteY78" fmla="*/ 6163 h 10760"/>
                  <a:gd name="connsiteX79" fmla="*/ 4813 w 10165"/>
                  <a:gd name="connsiteY79" fmla="*/ 6521 h 10760"/>
                  <a:gd name="connsiteX80" fmla="*/ 5611 w 10165"/>
                  <a:gd name="connsiteY80" fmla="*/ 7208 h 10760"/>
                  <a:gd name="connsiteX81" fmla="*/ 6738 w 10165"/>
                  <a:gd name="connsiteY81" fmla="*/ 7208 h 10760"/>
                  <a:gd name="connsiteX82" fmla="*/ 7395 w 10165"/>
                  <a:gd name="connsiteY82" fmla="*/ 7088 h 10760"/>
                  <a:gd name="connsiteX83" fmla="*/ 7958 w 10165"/>
                  <a:gd name="connsiteY83" fmla="*/ 7238 h 10760"/>
                  <a:gd name="connsiteX84" fmla="*/ 8428 w 10165"/>
                  <a:gd name="connsiteY84" fmla="*/ 7626 h 10760"/>
                  <a:gd name="connsiteX85" fmla="*/ 8803 w 10165"/>
                  <a:gd name="connsiteY85" fmla="*/ 8372 h 10760"/>
                  <a:gd name="connsiteX86" fmla="*/ 9179 w 10165"/>
                  <a:gd name="connsiteY86" fmla="*/ 8342 h 10760"/>
                  <a:gd name="connsiteX87" fmla="*/ 10165 w 10165"/>
                  <a:gd name="connsiteY87" fmla="*/ 9088 h 10760"/>
                  <a:gd name="connsiteX88" fmla="*/ 8991 w 10165"/>
                  <a:gd name="connsiteY88" fmla="*/ 9894 h 10760"/>
                  <a:gd name="connsiteX89" fmla="*/ 9461 w 10165"/>
                  <a:gd name="connsiteY89" fmla="*/ 10491 h 10760"/>
                  <a:gd name="connsiteX90" fmla="*/ 9273 w 10165"/>
                  <a:gd name="connsiteY90" fmla="*/ 10730 h 10760"/>
                  <a:gd name="connsiteX91" fmla="*/ 8991 w 10165"/>
                  <a:gd name="connsiteY91" fmla="*/ 10491 h 10760"/>
                  <a:gd name="connsiteX92" fmla="*/ 7113 w 10165"/>
                  <a:gd name="connsiteY92" fmla="*/ 10461 h 10760"/>
                  <a:gd name="connsiteX93" fmla="*/ 6785 w 10165"/>
                  <a:gd name="connsiteY93" fmla="*/ 10760 h 10760"/>
                  <a:gd name="connsiteX94" fmla="*/ 6221 w 10165"/>
                  <a:gd name="connsiteY94" fmla="*/ 10730 h 10760"/>
                  <a:gd name="connsiteX0" fmla="*/ 6221 w 10165"/>
                  <a:gd name="connsiteY0" fmla="*/ 10730 h 10760"/>
                  <a:gd name="connsiteX1" fmla="*/ 6315 w 10165"/>
                  <a:gd name="connsiteY1" fmla="*/ 9894 h 10760"/>
                  <a:gd name="connsiteX2" fmla="*/ 6597 w 10165"/>
                  <a:gd name="connsiteY2" fmla="*/ 9088 h 10760"/>
                  <a:gd name="connsiteX3" fmla="*/ 5799 w 10165"/>
                  <a:gd name="connsiteY3" fmla="*/ 8909 h 10760"/>
                  <a:gd name="connsiteX4" fmla="*/ 5564 w 10165"/>
                  <a:gd name="connsiteY4" fmla="*/ 8730 h 10760"/>
                  <a:gd name="connsiteX5" fmla="*/ 5188 w 10165"/>
                  <a:gd name="connsiteY5" fmla="*/ 8820 h 10760"/>
                  <a:gd name="connsiteX6" fmla="*/ 4860 w 10165"/>
                  <a:gd name="connsiteY6" fmla="*/ 8253 h 10760"/>
                  <a:gd name="connsiteX7" fmla="*/ 4296 w 10165"/>
                  <a:gd name="connsiteY7" fmla="*/ 7894 h 10760"/>
                  <a:gd name="connsiteX8" fmla="*/ 3874 w 10165"/>
                  <a:gd name="connsiteY8" fmla="*/ 7924 h 10760"/>
                  <a:gd name="connsiteX9" fmla="*/ 3968 w 10165"/>
                  <a:gd name="connsiteY9" fmla="*/ 8103 h 10760"/>
                  <a:gd name="connsiteX10" fmla="*/ 3498 w 10165"/>
                  <a:gd name="connsiteY10" fmla="*/ 8133 h 10760"/>
                  <a:gd name="connsiteX11" fmla="*/ 3451 w 10165"/>
                  <a:gd name="connsiteY11" fmla="*/ 7447 h 10760"/>
                  <a:gd name="connsiteX12" fmla="*/ 2700 w 10165"/>
                  <a:gd name="connsiteY12" fmla="*/ 7417 h 10760"/>
                  <a:gd name="connsiteX13" fmla="*/ 2794 w 10165"/>
                  <a:gd name="connsiteY13" fmla="*/ 7118 h 10760"/>
                  <a:gd name="connsiteX14" fmla="*/ 2465 w 10165"/>
                  <a:gd name="connsiteY14" fmla="*/ 7029 h 10760"/>
                  <a:gd name="connsiteX15" fmla="*/ 2278 w 10165"/>
                  <a:gd name="connsiteY15" fmla="*/ 6521 h 10760"/>
                  <a:gd name="connsiteX16" fmla="*/ 2606 w 10165"/>
                  <a:gd name="connsiteY16" fmla="*/ 6372 h 10760"/>
                  <a:gd name="connsiteX17" fmla="*/ 3076 w 10165"/>
                  <a:gd name="connsiteY17" fmla="*/ 5984 h 10760"/>
                  <a:gd name="connsiteX18" fmla="*/ 2794 w 10165"/>
                  <a:gd name="connsiteY18" fmla="*/ 5775 h 10760"/>
                  <a:gd name="connsiteX19" fmla="*/ 3357 w 10165"/>
                  <a:gd name="connsiteY19" fmla="*/ 5447 h 10760"/>
                  <a:gd name="connsiteX20" fmla="*/ 2794 w 10165"/>
                  <a:gd name="connsiteY20" fmla="*/ 5447 h 10760"/>
                  <a:gd name="connsiteX21" fmla="*/ 2794 w 10165"/>
                  <a:gd name="connsiteY21" fmla="*/ 5088 h 10760"/>
                  <a:gd name="connsiteX22" fmla="*/ 2982 w 10165"/>
                  <a:gd name="connsiteY22" fmla="*/ 4521 h 10760"/>
                  <a:gd name="connsiteX23" fmla="*/ 2747 w 10165"/>
                  <a:gd name="connsiteY23" fmla="*/ 4044 h 10760"/>
                  <a:gd name="connsiteX24" fmla="*/ 3453 w 10165"/>
                  <a:gd name="connsiteY24" fmla="*/ 3532 h 10760"/>
                  <a:gd name="connsiteX25" fmla="*/ 3055 w 10165"/>
                  <a:gd name="connsiteY25" fmla="*/ 3342 h 10760"/>
                  <a:gd name="connsiteX26" fmla="*/ 2785 w 10165"/>
                  <a:gd name="connsiteY26" fmla="*/ 3260 h 10760"/>
                  <a:gd name="connsiteX27" fmla="*/ 2078 w 10165"/>
                  <a:gd name="connsiteY27" fmla="*/ 3486 h 10760"/>
                  <a:gd name="connsiteX28" fmla="*/ 1852 w 10165"/>
                  <a:gd name="connsiteY28" fmla="*/ 3336 h 10760"/>
                  <a:gd name="connsiteX29" fmla="*/ 1480 w 10165"/>
                  <a:gd name="connsiteY29" fmla="*/ 3118 h 10760"/>
                  <a:gd name="connsiteX30" fmla="*/ 793 w 10165"/>
                  <a:gd name="connsiteY30" fmla="*/ 3070 h 10760"/>
                  <a:gd name="connsiteX31" fmla="*/ 334 w 10165"/>
                  <a:gd name="connsiteY31" fmla="*/ 2950 h 10760"/>
                  <a:gd name="connsiteX32" fmla="*/ 6 w 10165"/>
                  <a:gd name="connsiteY32" fmla="*/ 2316 h 10760"/>
                  <a:gd name="connsiteX33" fmla="*/ 353 w 10165"/>
                  <a:gd name="connsiteY33" fmla="*/ 2820 h 10760"/>
                  <a:gd name="connsiteX34" fmla="*/ 165 w 10165"/>
                  <a:gd name="connsiteY34" fmla="*/ 2790 h 10760"/>
                  <a:gd name="connsiteX35" fmla="*/ 523 w 10165"/>
                  <a:gd name="connsiteY35" fmla="*/ 1986 h 10760"/>
                  <a:gd name="connsiteX36" fmla="*/ 1172 w 10165"/>
                  <a:gd name="connsiteY36" fmla="*/ 1999 h 10760"/>
                  <a:gd name="connsiteX37" fmla="*/ 1949 w 10165"/>
                  <a:gd name="connsiteY37" fmla="*/ 2461 h 10760"/>
                  <a:gd name="connsiteX38" fmla="*/ 873 w 10165"/>
                  <a:gd name="connsiteY38" fmla="*/ 2015 h 10760"/>
                  <a:gd name="connsiteX39" fmla="*/ 1184 w 10165"/>
                  <a:gd name="connsiteY39" fmla="*/ 2021 h 10760"/>
                  <a:gd name="connsiteX40" fmla="*/ 1346 w 10165"/>
                  <a:gd name="connsiteY40" fmla="*/ 2083 h 10760"/>
                  <a:gd name="connsiteX41" fmla="*/ 1821 w 10165"/>
                  <a:gd name="connsiteY41" fmla="*/ 2449 h 10760"/>
                  <a:gd name="connsiteX42" fmla="*/ 2019 w 10165"/>
                  <a:gd name="connsiteY42" fmla="*/ 2178 h 10760"/>
                  <a:gd name="connsiteX43" fmla="*/ 2345 w 10165"/>
                  <a:gd name="connsiteY43" fmla="*/ 1886 h 10760"/>
                  <a:gd name="connsiteX44" fmla="*/ 2470 w 10165"/>
                  <a:gd name="connsiteY44" fmla="*/ 1793 h 10760"/>
                  <a:gd name="connsiteX45" fmla="*/ 3170 w 10165"/>
                  <a:gd name="connsiteY45" fmla="*/ 1805 h 10760"/>
                  <a:gd name="connsiteX46" fmla="*/ 2888 w 10165"/>
                  <a:gd name="connsiteY46" fmla="*/ 1835 h 10760"/>
                  <a:gd name="connsiteX47" fmla="*/ 2700 w 10165"/>
                  <a:gd name="connsiteY47" fmla="*/ 1596 h 10760"/>
                  <a:gd name="connsiteX48" fmla="*/ 2683 w 10165"/>
                  <a:gd name="connsiteY48" fmla="*/ 1359 h 10760"/>
                  <a:gd name="connsiteX49" fmla="*/ 2731 w 10165"/>
                  <a:gd name="connsiteY49" fmla="*/ 1009 h 10760"/>
                  <a:gd name="connsiteX50" fmla="*/ 2465 w 10165"/>
                  <a:gd name="connsiteY50" fmla="*/ 1059 h 10760"/>
                  <a:gd name="connsiteX51" fmla="*/ 2419 w 10165"/>
                  <a:gd name="connsiteY51" fmla="*/ 879 h 10760"/>
                  <a:gd name="connsiteX52" fmla="*/ 2534 w 10165"/>
                  <a:gd name="connsiteY52" fmla="*/ 580 h 10760"/>
                  <a:gd name="connsiteX53" fmla="*/ 2432 w 10165"/>
                  <a:gd name="connsiteY53" fmla="*/ 0 h 10760"/>
                  <a:gd name="connsiteX54" fmla="*/ 3730 w 10165"/>
                  <a:gd name="connsiteY54" fmla="*/ 195 h 10760"/>
                  <a:gd name="connsiteX55" fmla="*/ 4766 w 10165"/>
                  <a:gd name="connsiteY55" fmla="*/ 1088 h 10760"/>
                  <a:gd name="connsiteX56" fmla="*/ 5026 w 10165"/>
                  <a:gd name="connsiteY56" fmla="*/ 1091 h 10760"/>
                  <a:gd name="connsiteX57" fmla="*/ 5092 w 10165"/>
                  <a:gd name="connsiteY57" fmla="*/ 1196 h 10760"/>
                  <a:gd name="connsiteX58" fmla="*/ 5308 w 10165"/>
                  <a:gd name="connsiteY58" fmla="*/ 1300 h 10760"/>
                  <a:gd name="connsiteX59" fmla="*/ 5749 w 10165"/>
                  <a:gd name="connsiteY59" fmla="*/ 1256 h 10760"/>
                  <a:gd name="connsiteX60" fmla="*/ 5799 w 10165"/>
                  <a:gd name="connsiteY60" fmla="*/ 1745 h 10760"/>
                  <a:gd name="connsiteX61" fmla="*/ 6080 w 10165"/>
                  <a:gd name="connsiteY61" fmla="*/ 1596 h 10760"/>
                  <a:gd name="connsiteX62" fmla="*/ 6595 w 10165"/>
                  <a:gd name="connsiteY62" fmla="*/ 1755 h 10760"/>
                  <a:gd name="connsiteX63" fmla="*/ 7332 w 10165"/>
                  <a:gd name="connsiteY63" fmla="*/ 1218 h 10760"/>
                  <a:gd name="connsiteX64" fmla="*/ 7756 w 10165"/>
                  <a:gd name="connsiteY64" fmla="*/ 983 h 10760"/>
                  <a:gd name="connsiteX65" fmla="*/ 8774 w 10165"/>
                  <a:gd name="connsiteY65" fmla="*/ 1065 h 10760"/>
                  <a:gd name="connsiteX66" fmla="*/ 9151 w 10165"/>
                  <a:gd name="connsiteY66" fmla="*/ 1177 h 10760"/>
                  <a:gd name="connsiteX67" fmla="*/ 7647 w 10165"/>
                  <a:gd name="connsiteY67" fmla="*/ 2090 h 10760"/>
                  <a:gd name="connsiteX68" fmla="*/ 5588 w 10165"/>
                  <a:gd name="connsiteY68" fmla="*/ 3332 h 10760"/>
                  <a:gd name="connsiteX69" fmla="*/ 5841 w 10165"/>
                  <a:gd name="connsiteY69" fmla="*/ 3764 h 10760"/>
                  <a:gd name="connsiteX70" fmla="*/ 6268 w 10165"/>
                  <a:gd name="connsiteY70" fmla="*/ 3715 h 10760"/>
                  <a:gd name="connsiteX71" fmla="*/ 5799 w 10165"/>
                  <a:gd name="connsiteY71" fmla="*/ 3805 h 10760"/>
                  <a:gd name="connsiteX72" fmla="*/ 6131 w 10165"/>
                  <a:gd name="connsiteY72" fmla="*/ 3949 h 10760"/>
                  <a:gd name="connsiteX73" fmla="*/ 6032 w 10165"/>
                  <a:gd name="connsiteY73" fmla="*/ 4185 h 10760"/>
                  <a:gd name="connsiteX74" fmla="*/ 6315 w 10165"/>
                  <a:gd name="connsiteY74" fmla="*/ 4909 h 10760"/>
                  <a:gd name="connsiteX75" fmla="*/ 5705 w 10165"/>
                  <a:gd name="connsiteY75" fmla="*/ 4939 h 10760"/>
                  <a:gd name="connsiteX76" fmla="*/ 5705 w 10165"/>
                  <a:gd name="connsiteY76" fmla="*/ 5357 h 10760"/>
                  <a:gd name="connsiteX77" fmla="*/ 4766 w 10165"/>
                  <a:gd name="connsiteY77" fmla="*/ 5775 h 10760"/>
                  <a:gd name="connsiteX78" fmla="*/ 5048 w 10165"/>
                  <a:gd name="connsiteY78" fmla="*/ 6163 h 10760"/>
                  <a:gd name="connsiteX79" fmla="*/ 4813 w 10165"/>
                  <a:gd name="connsiteY79" fmla="*/ 6521 h 10760"/>
                  <a:gd name="connsiteX80" fmla="*/ 5611 w 10165"/>
                  <a:gd name="connsiteY80" fmla="*/ 7208 h 10760"/>
                  <a:gd name="connsiteX81" fmla="*/ 6738 w 10165"/>
                  <a:gd name="connsiteY81" fmla="*/ 7208 h 10760"/>
                  <a:gd name="connsiteX82" fmla="*/ 7395 w 10165"/>
                  <a:gd name="connsiteY82" fmla="*/ 7088 h 10760"/>
                  <a:gd name="connsiteX83" fmla="*/ 7958 w 10165"/>
                  <a:gd name="connsiteY83" fmla="*/ 7238 h 10760"/>
                  <a:gd name="connsiteX84" fmla="*/ 8428 w 10165"/>
                  <a:gd name="connsiteY84" fmla="*/ 7626 h 10760"/>
                  <a:gd name="connsiteX85" fmla="*/ 8803 w 10165"/>
                  <a:gd name="connsiteY85" fmla="*/ 8372 h 10760"/>
                  <a:gd name="connsiteX86" fmla="*/ 9179 w 10165"/>
                  <a:gd name="connsiteY86" fmla="*/ 8342 h 10760"/>
                  <a:gd name="connsiteX87" fmla="*/ 10165 w 10165"/>
                  <a:gd name="connsiteY87" fmla="*/ 9088 h 10760"/>
                  <a:gd name="connsiteX88" fmla="*/ 8991 w 10165"/>
                  <a:gd name="connsiteY88" fmla="*/ 9894 h 10760"/>
                  <a:gd name="connsiteX89" fmla="*/ 9461 w 10165"/>
                  <a:gd name="connsiteY89" fmla="*/ 10491 h 10760"/>
                  <a:gd name="connsiteX90" fmla="*/ 9273 w 10165"/>
                  <a:gd name="connsiteY90" fmla="*/ 10730 h 10760"/>
                  <a:gd name="connsiteX91" fmla="*/ 8991 w 10165"/>
                  <a:gd name="connsiteY91" fmla="*/ 10491 h 10760"/>
                  <a:gd name="connsiteX92" fmla="*/ 7113 w 10165"/>
                  <a:gd name="connsiteY92" fmla="*/ 10461 h 10760"/>
                  <a:gd name="connsiteX93" fmla="*/ 6785 w 10165"/>
                  <a:gd name="connsiteY93" fmla="*/ 10760 h 10760"/>
                  <a:gd name="connsiteX94" fmla="*/ 6221 w 10165"/>
                  <a:gd name="connsiteY94" fmla="*/ 10730 h 10760"/>
                  <a:gd name="connsiteX0" fmla="*/ 6221 w 10165"/>
                  <a:gd name="connsiteY0" fmla="*/ 10730 h 10760"/>
                  <a:gd name="connsiteX1" fmla="*/ 6315 w 10165"/>
                  <a:gd name="connsiteY1" fmla="*/ 9894 h 10760"/>
                  <a:gd name="connsiteX2" fmla="*/ 6597 w 10165"/>
                  <a:gd name="connsiteY2" fmla="*/ 9088 h 10760"/>
                  <a:gd name="connsiteX3" fmla="*/ 5799 w 10165"/>
                  <a:gd name="connsiteY3" fmla="*/ 8909 h 10760"/>
                  <a:gd name="connsiteX4" fmla="*/ 5564 w 10165"/>
                  <a:gd name="connsiteY4" fmla="*/ 8730 h 10760"/>
                  <a:gd name="connsiteX5" fmla="*/ 5188 w 10165"/>
                  <a:gd name="connsiteY5" fmla="*/ 8820 h 10760"/>
                  <a:gd name="connsiteX6" fmla="*/ 4860 w 10165"/>
                  <a:gd name="connsiteY6" fmla="*/ 8253 h 10760"/>
                  <a:gd name="connsiteX7" fmla="*/ 4296 w 10165"/>
                  <a:gd name="connsiteY7" fmla="*/ 7894 h 10760"/>
                  <a:gd name="connsiteX8" fmla="*/ 3874 w 10165"/>
                  <a:gd name="connsiteY8" fmla="*/ 7924 h 10760"/>
                  <a:gd name="connsiteX9" fmla="*/ 3968 w 10165"/>
                  <a:gd name="connsiteY9" fmla="*/ 8103 h 10760"/>
                  <a:gd name="connsiteX10" fmla="*/ 3498 w 10165"/>
                  <a:gd name="connsiteY10" fmla="*/ 8133 h 10760"/>
                  <a:gd name="connsiteX11" fmla="*/ 3451 w 10165"/>
                  <a:gd name="connsiteY11" fmla="*/ 7447 h 10760"/>
                  <a:gd name="connsiteX12" fmla="*/ 2700 w 10165"/>
                  <a:gd name="connsiteY12" fmla="*/ 7417 h 10760"/>
                  <a:gd name="connsiteX13" fmla="*/ 2794 w 10165"/>
                  <a:gd name="connsiteY13" fmla="*/ 7118 h 10760"/>
                  <a:gd name="connsiteX14" fmla="*/ 2465 w 10165"/>
                  <a:gd name="connsiteY14" fmla="*/ 7029 h 10760"/>
                  <a:gd name="connsiteX15" fmla="*/ 2278 w 10165"/>
                  <a:gd name="connsiteY15" fmla="*/ 6521 h 10760"/>
                  <a:gd name="connsiteX16" fmla="*/ 2606 w 10165"/>
                  <a:gd name="connsiteY16" fmla="*/ 6372 h 10760"/>
                  <a:gd name="connsiteX17" fmla="*/ 3076 w 10165"/>
                  <a:gd name="connsiteY17" fmla="*/ 5984 h 10760"/>
                  <a:gd name="connsiteX18" fmla="*/ 2794 w 10165"/>
                  <a:gd name="connsiteY18" fmla="*/ 5775 h 10760"/>
                  <a:gd name="connsiteX19" fmla="*/ 3357 w 10165"/>
                  <a:gd name="connsiteY19" fmla="*/ 5447 h 10760"/>
                  <a:gd name="connsiteX20" fmla="*/ 2794 w 10165"/>
                  <a:gd name="connsiteY20" fmla="*/ 5447 h 10760"/>
                  <a:gd name="connsiteX21" fmla="*/ 2794 w 10165"/>
                  <a:gd name="connsiteY21" fmla="*/ 5088 h 10760"/>
                  <a:gd name="connsiteX22" fmla="*/ 2982 w 10165"/>
                  <a:gd name="connsiteY22" fmla="*/ 4521 h 10760"/>
                  <a:gd name="connsiteX23" fmla="*/ 2747 w 10165"/>
                  <a:gd name="connsiteY23" fmla="*/ 4044 h 10760"/>
                  <a:gd name="connsiteX24" fmla="*/ 3453 w 10165"/>
                  <a:gd name="connsiteY24" fmla="*/ 3532 h 10760"/>
                  <a:gd name="connsiteX25" fmla="*/ 3055 w 10165"/>
                  <a:gd name="connsiteY25" fmla="*/ 3342 h 10760"/>
                  <a:gd name="connsiteX26" fmla="*/ 2785 w 10165"/>
                  <a:gd name="connsiteY26" fmla="*/ 3260 h 10760"/>
                  <a:gd name="connsiteX27" fmla="*/ 2078 w 10165"/>
                  <a:gd name="connsiteY27" fmla="*/ 3486 h 10760"/>
                  <a:gd name="connsiteX28" fmla="*/ 1852 w 10165"/>
                  <a:gd name="connsiteY28" fmla="*/ 3336 h 10760"/>
                  <a:gd name="connsiteX29" fmla="*/ 1480 w 10165"/>
                  <a:gd name="connsiteY29" fmla="*/ 3118 h 10760"/>
                  <a:gd name="connsiteX30" fmla="*/ 793 w 10165"/>
                  <a:gd name="connsiteY30" fmla="*/ 3070 h 10760"/>
                  <a:gd name="connsiteX31" fmla="*/ 334 w 10165"/>
                  <a:gd name="connsiteY31" fmla="*/ 2950 h 10760"/>
                  <a:gd name="connsiteX32" fmla="*/ 6 w 10165"/>
                  <a:gd name="connsiteY32" fmla="*/ 2316 h 10760"/>
                  <a:gd name="connsiteX33" fmla="*/ 353 w 10165"/>
                  <a:gd name="connsiteY33" fmla="*/ 2820 h 10760"/>
                  <a:gd name="connsiteX34" fmla="*/ 165 w 10165"/>
                  <a:gd name="connsiteY34" fmla="*/ 2790 h 10760"/>
                  <a:gd name="connsiteX35" fmla="*/ 523 w 10165"/>
                  <a:gd name="connsiteY35" fmla="*/ 1986 h 10760"/>
                  <a:gd name="connsiteX36" fmla="*/ 1172 w 10165"/>
                  <a:gd name="connsiteY36" fmla="*/ 1999 h 10760"/>
                  <a:gd name="connsiteX37" fmla="*/ 1949 w 10165"/>
                  <a:gd name="connsiteY37" fmla="*/ 2461 h 10760"/>
                  <a:gd name="connsiteX38" fmla="*/ 873 w 10165"/>
                  <a:gd name="connsiteY38" fmla="*/ 2015 h 10760"/>
                  <a:gd name="connsiteX39" fmla="*/ 1184 w 10165"/>
                  <a:gd name="connsiteY39" fmla="*/ 2021 h 10760"/>
                  <a:gd name="connsiteX40" fmla="*/ 1346 w 10165"/>
                  <a:gd name="connsiteY40" fmla="*/ 2083 h 10760"/>
                  <a:gd name="connsiteX41" fmla="*/ 1821 w 10165"/>
                  <a:gd name="connsiteY41" fmla="*/ 2449 h 10760"/>
                  <a:gd name="connsiteX42" fmla="*/ 2019 w 10165"/>
                  <a:gd name="connsiteY42" fmla="*/ 2178 h 10760"/>
                  <a:gd name="connsiteX43" fmla="*/ 2345 w 10165"/>
                  <a:gd name="connsiteY43" fmla="*/ 1886 h 10760"/>
                  <a:gd name="connsiteX44" fmla="*/ 2470 w 10165"/>
                  <a:gd name="connsiteY44" fmla="*/ 1793 h 10760"/>
                  <a:gd name="connsiteX45" fmla="*/ 3170 w 10165"/>
                  <a:gd name="connsiteY45" fmla="*/ 1805 h 10760"/>
                  <a:gd name="connsiteX46" fmla="*/ 2888 w 10165"/>
                  <a:gd name="connsiteY46" fmla="*/ 1835 h 10760"/>
                  <a:gd name="connsiteX47" fmla="*/ 2700 w 10165"/>
                  <a:gd name="connsiteY47" fmla="*/ 1596 h 10760"/>
                  <a:gd name="connsiteX48" fmla="*/ 2683 w 10165"/>
                  <a:gd name="connsiteY48" fmla="*/ 1359 h 10760"/>
                  <a:gd name="connsiteX49" fmla="*/ 2731 w 10165"/>
                  <a:gd name="connsiteY49" fmla="*/ 1009 h 10760"/>
                  <a:gd name="connsiteX50" fmla="*/ 2465 w 10165"/>
                  <a:gd name="connsiteY50" fmla="*/ 1059 h 10760"/>
                  <a:gd name="connsiteX51" fmla="*/ 2419 w 10165"/>
                  <a:gd name="connsiteY51" fmla="*/ 879 h 10760"/>
                  <a:gd name="connsiteX52" fmla="*/ 2534 w 10165"/>
                  <a:gd name="connsiteY52" fmla="*/ 580 h 10760"/>
                  <a:gd name="connsiteX53" fmla="*/ 2432 w 10165"/>
                  <a:gd name="connsiteY53" fmla="*/ 0 h 10760"/>
                  <a:gd name="connsiteX54" fmla="*/ 3730 w 10165"/>
                  <a:gd name="connsiteY54" fmla="*/ 195 h 10760"/>
                  <a:gd name="connsiteX55" fmla="*/ 4766 w 10165"/>
                  <a:gd name="connsiteY55" fmla="*/ 1088 h 10760"/>
                  <a:gd name="connsiteX56" fmla="*/ 5026 w 10165"/>
                  <a:gd name="connsiteY56" fmla="*/ 1091 h 10760"/>
                  <a:gd name="connsiteX57" fmla="*/ 5092 w 10165"/>
                  <a:gd name="connsiteY57" fmla="*/ 1196 h 10760"/>
                  <a:gd name="connsiteX58" fmla="*/ 5308 w 10165"/>
                  <a:gd name="connsiteY58" fmla="*/ 1300 h 10760"/>
                  <a:gd name="connsiteX59" fmla="*/ 5749 w 10165"/>
                  <a:gd name="connsiteY59" fmla="*/ 1256 h 10760"/>
                  <a:gd name="connsiteX60" fmla="*/ 5799 w 10165"/>
                  <a:gd name="connsiteY60" fmla="*/ 1745 h 10760"/>
                  <a:gd name="connsiteX61" fmla="*/ 6080 w 10165"/>
                  <a:gd name="connsiteY61" fmla="*/ 1596 h 10760"/>
                  <a:gd name="connsiteX62" fmla="*/ 6595 w 10165"/>
                  <a:gd name="connsiteY62" fmla="*/ 1755 h 10760"/>
                  <a:gd name="connsiteX63" fmla="*/ 7332 w 10165"/>
                  <a:gd name="connsiteY63" fmla="*/ 1218 h 10760"/>
                  <a:gd name="connsiteX64" fmla="*/ 7756 w 10165"/>
                  <a:gd name="connsiteY64" fmla="*/ 983 h 10760"/>
                  <a:gd name="connsiteX65" fmla="*/ 8774 w 10165"/>
                  <a:gd name="connsiteY65" fmla="*/ 1065 h 10760"/>
                  <a:gd name="connsiteX66" fmla="*/ 9151 w 10165"/>
                  <a:gd name="connsiteY66" fmla="*/ 1177 h 10760"/>
                  <a:gd name="connsiteX67" fmla="*/ 9477 w 10165"/>
                  <a:gd name="connsiteY67" fmla="*/ 721 h 10760"/>
                  <a:gd name="connsiteX68" fmla="*/ 5588 w 10165"/>
                  <a:gd name="connsiteY68" fmla="*/ 3332 h 10760"/>
                  <a:gd name="connsiteX69" fmla="*/ 5841 w 10165"/>
                  <a:gd name="connsiteY69" fmla="*/ 3764 h 10760"/>
                  <a:gd name="connsiteX70" fmla="*/ 6268 w 10165"/>
                  <a:gd name="connsiteY70" fmla="*/ 3715 h 10760"/>
                  <a:gd name="connsiteX71" fmla="*/ 5799 w 10165"/>
                  <a:gd name="connsiteY71" fmla="*/ 3805 h 10760"/>
                  <a:gd name="connsiteX72" fmla="*/ 6131 w 10165"/>
                  <a:gd name="connsiteY72" fmla="*/ 3949 h 10760"/>
                  <a:gd name="connsiteX73" fmla="*/ 6032 w 10165"/>
                  <a:gd name="connsiteY73" fmla="*/ 4185 h 10760"/>
                  <a:gd name="connsiteX74" fmla="*/ 6315 w 10165"/>
                  <a:gd name="connsiteY74" fmla="*/ 4909 h 10760"/>
                  <a:gd name="connsiteX75" fmla="*/ 5705 w 10165"/>
                  <a:gd name="connsiteY75" fmla="*/ 4939 h 10760"/>
                  <a:gd name="connsiteX76" fmla="*/ 5705 w 10165"/>
                  <a:gd name="connsiteY76" fmla="*/ 5357 h 10760"/>
                  <a:gd name="connsiteX77" fmla="*/ 4766 w 10165"/>
                  <a:gd name="connsiteY77" fmla="*/ 5775 h 10760"/>
                  <a:gd name="connsiteX78" fmla="*/ 5048 w 10165"/>
                  <a:gd name="connsiteY78" fmla="*/ 6163 h 10760"/>
                  <a:gd name="connsiteX79" fmla="*/ 4813 w 10165"/>
                  <a:gd name="connsiteY79" fmla="*/ 6521 h 10760"/>
                  <a:gd name="connsiteX80" fmla="*/ 5611 w 10165"/>
                  <a:gd name="connsiteY80" fmla="*/ 7208 h 10760"/>
                  <a:gd name="connsiteX81" fmla="*/ 6738 w 10165"/>
                  <a:gd name="connsiteY81" fmla="*/ 7208 h 10760"/>
                  <a:gd name="connsiteX82" fmla="*/ 7395 w 10165"/>
                  <a:gd name="connsiteY82" fmla="*/ 7088 h 10760"/>
                  <a:gd name="connsiteX83" fmla="*/ 7958 w 10165"/>
                  <a:gd name="connsiteY83" fmla="*/ 7238 h 10760"/>
                  <a:gd name="connsiteX84" fmla="*/ 8428 w 10165"/>
                  <a:gd name="connsiteY84" fmla="*/ 7626 h 10760"/>
                  <a:gd name="connsiteX85" fmla="*/ 8803 w 10165"/>
                  <a:gd name="connsiteY85" fmla="*/ 8372 h 10760"/>
                  <a:gd name="connsiteX86" fmla="*/ 9179 w 10165"/>
                  <a:gd name="connsiteY86" fmla="*/ 8342 h 10760"/>
                  <a:gd name="connsiteX87" fmla="*/ 10165 w 10165"/>
                  <a:gd name="connsiteY87" fmla="*/ 9088 h 10760"/>
                  <a:gd name="connsiteX88" fmla="*/ 8991 w 10165"/>
                  <a:gd name="connsiteY88" fmla="*/ 9894 h 10760"/>
                  <a:gd name="connsiteX89" fmla="*/ 9461 w 10165"/>
                  <a:gd name="connsiteY89" fmla="*/ 10491 h 10760"/>
                  <a:gd name="connsiteX90" fmla="*/ 9273 w 10165"/>
                  <a:gd name="connsiteY90" fmla="*/ 10730 h 10760"/>
                  <a:gd name="connsiteX91" fmla="*/ 8991 w 10165"/>
                  <a:gd name="connsiteY91" fmla="*/ 10491 h 10760"/>
                  <a:gd name="connsiteX92" fmla="*/ 7113 w 10165"/>
                  <a:gd name="connsiteY92" fmla="*/ 10461 h 10760"/>
                  <a:gd name="connsiteX93" fmla="*/ 6785 w 10165"/>
                  <a:gd name="connsiteY93" fmla="*/ 10760 h 10760"/>
                  <a:gd name="connsiteX94" fmla="*/ 6221 w 10165"/>
                  <a:gd name="connsiteY94" fmla="*/ 10730 h 10760"/>
                  <a:gd name="connsiteX0" fmla="*/ 6221 w 10165"/>
                  <a:gd name="connsiteY0" fmla="*/ 10730 h 10760"/>
                  <a:gd name="connsiteX1" fmla="*/ 6315 w 10165"/>
                  <a:gd name="connsiteY1" fmla="*/ 9894 h 10760"/>
                  <a:gd name="connsiteX2" fmla="*/ 6597 w 10165"/>
                  <a:gd name="connsiteY2" fmla="*/ 9088 h 10760"/>
                  <a:gd name="connsiteX3" fmla="*/ 5799 w 10165"/>
                  <a:gd name="connsiteY3" fmla="*/ 8909 h 10760"/>
                  <a:gd name="connsiteX4" fmla="*/ 5564 w 10165"/>
                  <a:gd name="connsiteY4" fmla="*/ 8730 h 10760"/>
                  <a:gd name="connsiteX5" fmla="*/ 5188 w 10165"/>
                  <a:gd name="connsiteY5" fmla="*/ 8820 h 10760"/>
                  <a:gd name="connsiteX6" fmla="*/ 4860 w 10165"/>
                  <a:gd name="connsiteY6" fmla="*/ 8253 h 10760"/>
                  <a:gd name="connsiteX7" fmla="*/ 4296 w 10165"/>
                  <a:gd name="connsiteY7" fmla="*/ 7894 h 10760"/>
                  <a:gd name="connsiteX8" fmla="*/ 3874 w 10165"/>
                  <a:gd name="connsiteY8" fmla="*/ 7924 h 10760"/>
                  <a:gd name="connsiteX9" fmla="*/ 3968 w 10165"/>
                  <a:gd name="connsiteY9" fmla="*/ 8103 h 10760"/>
                  <a:gd name="connsiteX10" fmla="*/ 3498 w 10165"/>
                  <a:gd name="connsiteY10" fmla="*/ 8133 h 10760"/>
                  <a:gd name="connsiteX11" fmla="*/ 3451 w 10165"/>
                  <a:gd name="connsiteY11" fmla="*/ 7447 h 10760"/>
                  <a:gd name="connsiteX12" fmla="*/ 2700 w 10165"/>
                  <a:gd name="connsiteY12" fmla="*/ 7417 h 10760"/>
                  <a:gd name="connsiteX13" fmla="*/ 2794 w 10165"/>
                  <a:gd name="connsiteY13" fmla="*/ 7118 h 10760"/>
                  <a:gd name="connsiteX14" fmla="*/ 2465 w 10165"/>
                  <a:gd name="connsiteY14" fmla="*/ 7029 h 10760"/>
                  <a:gd name="connsiteX15" fmla="*/ 2278 w 10165"/>
                  <a:gd name="connsiteY15" fmla="*/ 6521 h 10760"/>
                  <a:gd name="connsiteX16" fmla="*/ 2606 w 10165"/>
                  <a:gd name="connsiteY16" fmla="*/ 6372 h 10760"/>
                  <a:gd name="connsiteX17" fmla="*/ 3076 w 10165"/>
                  <a:gd name="connsiteY17" fmla="*/ 5984 h 10760"/>
                  <a:gd name="connsiteX18" fmla="*/ 2794 w 10165"/>
                  <a:gd name="connsiteY18" fmla="*/ 5775 h 10760"/>
                  <a:gd name="connsiteX19" fmla="*/ 3357 w 10165"/>
                  <a:gd name="connsiteY19" fmla="*/ 5447 h 10760"/>
                  <a:gd name="connsiteX20" fmla="*/ 2794 w 10165"/>
                  <a:gd name="connsiteY20" fmla="*/ 5447 h 10760"/>
                  <a:gd name="connsiteX21" fmla="*/ 2794 w 10165"/>
                  <a:gd name="connsiteY21" fmla="*/ 5088 h 10760"/>
                  <a:gd name="connsiteX22" fmla="*/ 2982 w 10165"/>
                  <a:gd name="connsiteY22" fmla="*/ 4521 h 10760"/>
                  <a:gd name="connsiteX23" fmla="*/ 2747 w 10165"/>
                  <a:gd name="connsiteY23" fmla="*/ 4044 h 10760"/>
                  <a:gd name="connsiteX24" fmla="*/ 3453 w 10165"/>
                  <a:gd name="connsiteY24" fmla="*/ 3532 h 10760"/>
                  <a:gd name="connsiteX25" fmla="*/ 3055 w 10165"/>
                  <a:gd name="connsiteY25" fmla="*/ 3342 h 10760"/>
                  <a:gd name="connsiteX26" fmla="*/ 2785 w 10165"/>
                  <a:gd name="connsiteY26" fmla="*/ 3260 h 10760"/>
                  <a:gd name="connsiteX27" fmla="*/ 2078 w 10165"/>
                  <a:gd name="connsiteY27" fmla="*/ 3486 h 10760"/>
                  <a:gd name="connsiteX28" fmla="*/ 1852 w 10165"/>
                  <a:gd name="connsiteY28" fmla="*/ 3336 h 10760"/>
                  <a:gd name="connsiteX29" fmla="*/ 1480 w 10165"/>
                  <a:gd name="connsiteY29" fmla="*/ 3118 h 10760"/>
                  <a:gd name="connsiteX30" fmla="*/ 793 w 10165"/>
                  <a:gd name="connsiteY30" fmla="*/ 3070 h 10760"/>
                  <a:gd name="connsiteX31" fmla="*/ 334 w 10165"/>
                  <a:gd name="connsiteY31" fmla="*/ 2950 h 10760"/>
                  <a:gd name="connsiteX32" fmla="*/ 6 w 10165"/>
                  <a:gd name="connsiteY32" fmla="*/ 2316 h 10760"/>
                  <a:gd name="connsiteX33" fmla="*/ 353 w 10165"/>
                  <a:gd name="connsiteY33" fmla="*/ 2820 h 10760"/>
                  <a:gd name="connsiteX34" fmla="*/ 165 w 10165"/>
                  <a:gd name="connsiteY34" fmla="*/ 2790 h 10760"/>
                  <a:gd name="connsiteX35" fmla="*/ 523 w 10165"/>
                  <a:gd name="connsiteY35" fmla="*/ 1986 h 10760"/>
                  <a:gd name="connsiteX36" fmla="*/ 1172 w 10165"/>
                  <a:gd name="connsiteY36" fmla="*/ 1999 h 10760"/>
                  <a:gd name="connsiteX37" fmla="*/ 1949 w 10165"/>
                  <a:gd name="connsiteY37" fmla="*/ 2461 h 10760"/>
                  <a:gd name="connsiteX38" fmla="*/ 873 w 10165"/>
                  <a:gd name="connsiteY38" fmla="*/ 2015 h 10760"/>
                  <a:gd name="connsiteX39" fmla="*/ 1184 w 10165"/>
                  <a:gd name="connsiteY39" fmla="*/ 2021 h 10760"/>
                  <a:gd name="connsiteX40" fmla="*/ 1346 w 10165"/>
                  <a:gd name="connsiteY40" fmla="*/ 2083 h 10760"/>
                  <a:gd name="connsiteX41" fmla="*/ 1821 w 10165"/>
                  <a:gd name="connsiteY41" fmla="*/ 2449 h 10760"/>
                  <a:gd name="connsiteX42" fmla="*/ 2019 w 10165"/>
                  <a:gd name="connsiteY42" fmla="*/ 2178 h 10760"/>
                  <a:gd name="connsiteX43" fmla="*/ 2345 w 10165"/>
                  <a:gd name="connsiteY43" fmla="*/ 1886 h 10760"/>
                  <a:gd name="connsiteX44" fmla="*/ 2470 w 10165"/>
                  <a:gd name="connsiteY44" fmla="*/ 1793 h 10760"/>
                  <a:gd name="connsiteX45" fmla="*/ 3170 w 10165"/>
                  <a:gd name="connsiteY45" fmla="*/ 1805 h 10760"/>
                  <a:gd name="connsiteX46" fmla="*/ 2888 w 10165"/>
                  <a:gd name="connsiteY46" fmla="*/ 1835 h 10760"/>
                  <a:gd name="connsiteX47" fmla="*/ 2700 w 10165"/>
                  <a:gd name="connsiteY47" fmla="*/ 1596 h 10760"/>
                  <a:gd name="connsiteX48" fmla="*/ 2683 w 10165"/>
                  <a:gd name="connsiteY48" fmla="*/ 1359 h 10760"/>
                  <a:gd name="connsiteX49" fmla="*/ 2731 w 10165"/>
                  <a:gd name="connsiteY49" fmla="*/ 1009 h 10760"/>
                  <a:gd name="connsiteX50" fmla="*/ 2465 w 10165"/>
                  <a:gd name="connsiteY50" fmla="*/ 1059 h 10760"/>
                  <a:gd name="connsiteX51" fmla="*/ 2419 w 10165"/>
                  <a:gd name="connsiteY51" fmla="*/ 879 h 10760"/>
                  <a:gd name="connsiteX52" fmla="*/ 2534 w 10165"/>
                  <a:gd name="connsiteY52" fmla="*/ 580 h 10760"/>
                  <a:gd name="connsiteX53" fmla="*/ 2432 w 10165"/>
                  <a:gd name="connsiteY53" fmla="*/ 0 h 10760"/>
                  <a:gd name="connsiteX54" fmla="*/ 3730 w 10165"/>
                  <a:gd name="connsiteY54" fmla="*/ 195 h 10760"/>
                  <a:gd name="connsiteX55" fmla="*/ 4766 w 10165"/>
                  <a:gd name="connsiteY55" fmla="*/ 1088 h 10760"/>
                  <a:gd name="connsiteX56" fmla="*/ 5026 w 10165"/>
                  <a:gd name="connsiteY56" fmla="*/ 1091 h 10760"/>
                  <a:gd name="connsiteX57" fmla="*/ 5092 w 10165"/>
                  <a:gd name="connsiteY57" fmla="*/ 1196 h 10760"/>
                  <a:gd name="connsiteX58" fmla="*/ 5308 w 10165"/>
                  <a:gd name="connsiteY58" fmla="*/ 1300 h 10760"/>
                  <a:gd name="connsiteX59" fmla="*/ 5749 w 10165"/>
                  <a:gd name="connsiteY59" fmla="*/ 1256 h 10760"/>
                  <a:gd name="connsiteX60" fmla="*/ 5799 w 10165"/>
                  <a:gd name="connsiteY60" fmla="*/ 1745 h 10760"/>
                  <a:gd name="connsiteX61" fmla="*/ 6080 w 10165"/>
                  <a:gd name="connsiteY61" fmla="*/ 1596 h 10760"/>
                  <a:gd name="connsiteX62" fmla="*/ 6595 w 10165"/>
                  <a:gd name="connsiteY62" fmla="*/ 1755 h 10760"/>
                  <a:gd name="connsiteX63" fmla="*/ 7332 w 10165"/>
                  <a:gd name="connsiteY63" fmla="*/ 1218 h 10760"/>
                  <a:gd name="connsiteX64" fmla="*/ 7756 w 10165"/>
                  <a:gd name="connsiteY64" fmla="*/ 983 h 10760"/>
                  <a:gd name="connsiteX65" fmla="*/ 8774 w 10165"/>
                  <a:gd name="connsiteY65" fmla="*/ 1065 h 10760"/>
                  <a:gd name="connsiteX66" fmla="*/ 9151 w 10165"/>
                  <a:gd name="connsiteY66" fmla="*/ 1177 h 10760"/>
                  <a:gd name="connsiteX67" fmla="*/ 9477 w 10165"/>
                  <a:gd name="connsiteY67" fmla="*/ 721 h 10760"/>
                  <a:gd name="connsiteX68" fmla="*/ 9759 w 10165"/>
                  <a:gd name="connsiteY68" fmla="*/ 1213 h 10760"/>
                  <a:gd name="connsiteX69" fmla="*/ 5841 w 10165"/>
                  <a:gd name="connsiteY69" fmla="*/ 3764 h 10760"/>
                  <a:gd name="connsiteX70" fmla="*/ 6268 w 10165"/>
                  <a:gd name="connsiteY70" fmla="*/ 3715 h 10760"/>
                  <a:gd name="connsiteX71" fmla="*/ 5799 w 10165"/>
                  <a:gd name="connsiteY71" fmla="*/ 3805 h 10760"/>
                  <a:gd name="connsiteX72" fmla="*/ 6131 w 10165"/>
                  <a:gd name="connsiteY72" fmla="*/ 3949 h 10760"/>
                  <a:gd name="connsiteX73" fmla="*/ 6032 w 10165"/>
                  <a:gd name="connsiteY73" fmla="*/ 4185 h 10760"/>
                  <a:gd name="connsiteX74" fmla="*/ 6315 w 10165"/>
                  <a:gd name="connsiteY74" fmla="*/ 4909 h 10760"/>
                  <a:gd name="connsiteX75" fmla="*/ 5705 w 10165"/>
                  <a:gd name="connsiteY75" fmla="*/ 4939 h 10760"/>
                  <a:gd name="connsiteX76" fmla="*/ 5705 w 10165"/>
                  <a:gd name="connsiteY76" fmla="*/ 5357 h 10760"/>
                  <a:gd name="connsiteX77" fmla="*/ 4766 w 10165"/>
                  <a:gd name="connsiteY77" fmla="*/ 5775 h 10760"/>
                  <a:gd name="connsiteX78" fmla="*/ 5048 w 10165"/>
                  <a:gd name="connsiteY78" fmla="*/ 6163 h 10760"/>
                  <a:gd name="connsiteX79" fmla="*/ 4813 w 10165"/>
                  <a:gd name="connsiteY79" fmla="*/ 6521 h 10760"/>
                  <a:gd name="connsiteX80" fmla="*/ 5611 w 10165"/>
                  <a:gd name="connsiteY80" fmla="*/ 7208 h 10760"/>
                  <a:gd name="connsiteX81" fmla="*/ 6738 w 10165"/>
                  <a:gd name="connsiteY81" fmla="*/ 7208 h 10760"/>
                  <a:gd name="connsiteX82" fmla="*/ 7395 w 10165"/>
                  <a:gd name="connsiteY82" fmla="*/ 7088 h 10760"/>
                  <a:gd name="connsiteX83" fmla="*/ 7958 w 10165"/>
                  <a:gd name="connsiteY83" fmla="*/ 7238 h 10760"/>
                  <a:gd name="connsiteX84" fmla="*/ 8428 w 10165"/>
                  <a:gd name="connsiteY84" fmla="*/ 7626 h 10760"/>
                  <a:gd name="connsiteX85" fmla="*/ 8803 w 10165"/>
                  <a:gd name="connsiteY85" fmla="*/ 8372 h 10760"/>
                  <a:gd name="connsiteX86" fmla="*/ 9179 w 10165"/>
                  <a:gd name="connsiteY86" fmla="*/ 8342 h 10760"/>
                  <a:gd name="connsiteX87" fmla="*/ 10165 w 10165"/>
                  <a:gd name="connsiteY87" fmla="*/ 9088 h 10760"/>
                  <a:gd name="connsiteX88" fmla="*/ 8991 w 10165"/>
                  <a:gd name="connsiteY88" fmla="*/ 9894 h 10760"/>
                  <a:gd name="connsiteX89" fmla="*/ 9461 w 10165"/>
                  <a:gd name="connsiteY89" fmla="*/ 10491 h 10760"/>
                  <a:gd name="connsiteX90" fmla="*/ 9273 w 10165"/>
                  <a:gd name="connsiteY90" fmla="*/ 10730 h 10760"/>
                  <a:gd name="connsiteX91" fmla="*/ 8991 w 10165"/>
                  <a:gd name="connsiteY91" fmla="*/ 10491 h 10760"/>
                  <a:gd name="connsiteX92" fmla="*/ 7113 w 10165"/>
                  <a:gd name="connsiteY92" fmla="*/ 10461 h 10760"/>
                  <a:gd name="connsiteX93" fmla="*/ 6785 w 10165"/>
                  <a:gd name="connsiteY93" fmla="*/ 10760 h 10760"/>
                  <a:gd name="connsiteX94" fmla="*/ 6221 w 10165"/>
                  <a:gd name="connsiteY94" fmla="*/ 10730 h 10760"/>
                  <a:gd name="connsiteX0" fmla="*/ 6221 w 10165"/>
                  <a:gd name="connsiteY0" fmla="*/ 10730 h 10760"/>
                  <a:gd name="connsiteX1" fmla="*/ 6315 w 10165"/>
                  <a:gd name="connsiteY1" fmla="*/ 9894 h 10760"/>
                  <a:gd name="connsiteX2" fmla="*/ 6597 w 10165"/>
                  <a:gd name="connsiteY2" fmla="*/ 9088 h 10760"/>
                  <a:gd name="connsiteX3" fmla="*/ 5799 w 10165"/>
                  <a:gd name="connsiteY3" fmla="*/ 8909 h 10760"/>
                  <a:gd name="connsiteX4" fmla="*/ 5564 w 10165"/>
                  <a:gd name="connsiteY4" fmla="*/ 8730 h 10760"/>
                  <a:gd name="connsiteX5" fmla="*/ 5188 w 10165"/>
                  <a:gd name="connsiteY5" fmla="*/ 8820 h 10760"/>
                  <a:gd name="connsiteX6" fmla="*/ 4860 w 10165"/>
                  <a:gd name="connsiteY6" fmla="*/ 8253 h 10760"/>
                  <a:gd name="connsiteX7" fmla="*/ 4296 w 10165"/>
                  <a:gd name="connsiteY7" fmla="*/ 7894 h 10760"/>
                  <a:gd name="connsiteX8" fmla="*/ 3874 w 10165"/>
                  <a:gd name="connsiteY8" fmla="*/ 7924 h 10760"/>
                  <a:gd name="connsiteX9" fmla="*/ 3968 w 10165"/>
                  <a:gd name="connsiteY9" fmla="*/ 8103 h 10760"/>
                  <a:gd name="connsiteX10" fmla="*/ 3498 w 10165"/>
                  <a:gd name="connsiteY10" fmla="*/ 8133 h 10760"/>
                  <a:gd name="connsiteX11" fmla="*/ 3451 w 10165"/>
                  <a:gd name="connsiteY11" fmla="*/ 7447 h 10760"/>
                  <a:gd name="connsiteX12" fmla="*/ 2700 w 10165"/>
                  <a:gd name="connsiteY12" fmla="*/ 7417 h 10760"/>
                  <a:gd name="connsiteX13" fmla="*/ 2794 w 10165"/>
                  <a:gd name="connsiteY13" fmla="*/ 7118 h 10760"/>
                  <a:gd name="connsiteX14" fmla="*/ 2465 w 10165"/>
                  <a:gd name="connsiteY14" fmla="*/ 7029 h 10760"/>
                  <a:gd name="connsiteX15" fmla="*/ 2278 w 10165"/>
                  <a:gd name="connsiteY15" fmla="*/ 6521 h 10760"/>
                  <a:gd name="connsiteX16" fmla="*/ 2606 w 10165"/>
                  <a:gd name="connsiteY16" fmla="*/ 6372 h 10760"/>
                  <a:gd name="connsiteX17" fmla="*/ 3076 w 10165"/>
                  <a:gd name="connsiteY17" fmla="*/ 5984 h 10760"/>
                  <a:gd name="connsiteX18" fmla="*/ 2794 w 10165"/>
                  <a:gd name="connsiteY18" fmla="*/ 5775 h 10760"/>
                  <a:gd name="connsiteX19" fmla="*/ 3357 w 10165"/>
                  <a:gd name="connsiteY19" fmla="*/ 5447 h 10760"/>
                  <a:gd name="connsiteX20" fmla="*/ 2794 w 10165"/>
                  <a:gd name="connsiteY20" fmla="*/ 5447 h 10760"/>
                  <a:gd name="connsiteX21" fmla="*/ 2794 w 10165"/>
                  <a:gd name="connsiteY21" fmla="*/ 5088 h 10760"/>
                  <a:gd name="connsiteX22" fmla="*/ 2982 w 10165"/>
                  <a:gd name="connsiteY22" fmla="*/ 4521 h 10760"/>
                  <a:gd name="connsiteX23" fmla="*/ 2747 w 10165"/>
                  <a:gd name="connsiteY23" fmla="*/ 4044 h 10760"/>
                  <a:gd name="connsiteX24" fmla="*/ 3453 w 10165"/>
                  <a:gd name="connsiteY24" fmla="*/ 3532 h 10760"/>
                  <a:gd name="connsiteX25" fmla="*/ 3055 w 10165"/>
                  <a:gd name="connsiteY25" fmla="*/ 3342 h 10760"/>
                  <a:gd name="connsiteX26" fmla="*/ 2785 w 10165"/>
                  <a:gd name="connsiteY26" fmla="*/ 3260 h 10760"/>
                  <a:gd name="connsiteX27" fmla="*/ 2078 w 10165"/>
                  <a:gd name="connsiteY27" fmla="*/ 3486 h 10760"/>
                  <a:gd name="connsiteX28" fmla="*/ 1852 w 10165"/>
                  <a:gd name="connsiteY28" fmla="*/ 3336 h 10760"/>
                  <a:gd name="connsiteX29" fmla="*/ 1480 w 10165"/>
                  <a:gd name="connsiteY29" fmla="*/ 3118 h 10760"/>
                  <a:gd name="connsiteX30" fmla="*/ 793 w 10165"/>
                  <a:gd name="connsiteY30" fmla="*/ 3070 h 10760"/>
                  <a:gd name="connsiteX31" fmla="*/ 334 w 10165"/>
                  <a:gd name="connsiteY31" fmla="*/ 2950 h 10760"/>
                  <a:gd name="connsiteX32" fmla="*/ 6 w 10165"/>
                  <a:gd name="connsiteY32" fmla="*/ 2316 h 10760"/>
                  <a:gd name="connsiteX33" fmla="*/ 353 w 10165"/>
                  <a:gd name="connsiteY33" fmla="*/ 2820 h 10760"/>
                  <a:gd name="connsiteX34" fmla="*/ 165 w 10165"/>
                  <a:gd name="connsiteY34" fmla="*/ 2790 h 10760"/>
                  <a:gd name="connsiteX35" fmla="*/ 523 w 10165"/>
                  <a:gd name="connsiteY35" fmla="*/ 1986 h 10760"/>
                  <a:gd name="connsiteX36" fmla="*/ 1172 w 10165"/>
                  <a:gd name="connsiteY36" fmla="*/ 1999 h 10760"/>
                  <a:gd name="connsiteX37" fmla="*/ 1949 w 10165"/>
                  <a:gd name="connsiteY37" fmla="*/ 2461 h 10760"/>
                  <a:gd name="connsiteX38" fmla="*/ 873 w 10165"/>
                  <a:gd name="connsiteY38" fmla="*/ 2015 h 10760"/>
                  <a:gd name="connsiteX39" fmla="*/ 1184 w 10165"/>
                  <a:gd name="connsiteY39" fmla="*/ 2021 h 10760"/>
                  <a:gd name="connsiteX40" fmla="*/ 1346 w 10165"/>
                  <a:gd name="connsiteY40" fmla="*/ 2083 h 10760"/>
                  <a:gd name="connsiteX41" fmla="*/ 1821 w 10165"/>
                  <a:gd name="connsiteY41" fmla="*/ 2449 h 10760"/>
                  <a:gd name="connsiteX42" fmla="*/ 2019 w 10165"/>
                  <a:gd name="connsiteY42" fmla="*/ 2178 h 10760"/>
                  <a:gd name="connsiteX43" fmla="*/ 2345 w 10165"/>
                  <a:gd name="connsiteY43" fmla="*/ 1886 h 10760"/>
                  <a:gd name="connsiteX44" fmla="*/ 2470 w 10165"/>
                  <a:gd name="connsiteY44" fmla="*/ 1793 h 10760"/>
                  <a:gd name="connsiteX45" fmla="*/ 3170 w 10165"/>
                  <a:gd name="connsiteY45" fmla="*/ 1805 h 10760"/>
                  <a:gd name="connsiteX46" fmla="*/ 2888 w 10165"/>
                  <a:gd name="connsiteY46" fmla="*/ 1835 h 10760"/>
                  <a:gd name="connsiteX47" fmla="*/ 2700 w 10165"/>
                  <a:gd name="connsiteY47" fmla="*/ 1596 h 10760"/>
                  <a:gd name="connsiteX48" fmla="*/ 2683 w 10165"/>
                  <a:gd name="connsiteY48" fmla="*/ 1359 h 10760"/>
                  <a:gd name="connsiteX49" fmla="*/ 2731 w 10165"/>
                  <a:gd name="connsiteY49" fmla="*/ 1009 h 10760"/>
                  <a:gd name="connsiteX50" fmla="*/ 2465 w 10165"/>
                  <a:gd name="connsiteY50" fmla="*/ 1059 h 10760"/>
                  <a:gd name="connsiteX51" fmla="*/ 2419 w 10165"/>
                  <a:gd name="connsiteY51" fmla="*/ 879 h 10760"/>
                  <a:gd name="connsiteX52" fmla="*/ 2534 w 10165"/>
                  <a:gd name="connsiteY52" fmla="*/ 580 h 10760"/>
                  <a:gd name="connsiteX53" fmla="*/ 2432 w 10165"/>
                  <a:gd name="connsiteY53" fmla="*/ 0 h 10760"/>
                  <a:gd name="connsiteX54" fmla="*/ 3730 w 10165"/>
                  <a:gd name="connsiteY54" fmla="*/ 195 h 10760"/>
                  <a:gd name="connsiteX55" fmla="*/ 4766 w 10165"/>
                  <a:gd name="connsiteY55" fmla="*/ 1088 h 10760"/>
                  <a:gd name="connsiteX56" fmla="*/ 5026 w 10165"/>
                  <a:gd name="connsiteY56" fmla="*/ 1091 h 10760"/>
                  <a:gd name="connsiteX57" fmla="*/ 5092 w 10165"/>
                  <a:gd name="connsiteY57" fmla="*/ 1196 h 10760"/>
                  <a:gd name="connsiteX58" fmla="*/ 5308 w 10165"/>
                  <a:gd name="connsiteY58" fmla="*/ 1300 h 10760"/>
                  <a:gd name="connsiteX59" fmla="*/ 5749 w 10165"/>
                  <a:gd name="connsiteY59" fmla="*/ 1256 h 10760"/>
                  <a:gd name="connsiteX60" fmla="*/ 5799 w 10165"/>
                  <a:gd name="connsiteY60" fmla="*/ 1745 h 10760"/>
                  <a:gd name="connsiteX61" fmla="*/ 6080 w 10165"/>
                  <a:gd name="connsiteY61" fmla="*/ 1596 h 10760"/>
                  <a:gd name="connsiteX62" fmla="*/ 6595 w 10165"/>
                  <a:gd name="connsiteY62" fmla="*/ 1755 h 10760"/>
                  <a:gd name="connsiteX63" fmla="*/ 7332 w 10165"/>
                  <a:gd name="connsiteY63" fmla="*/ 1218 h 10760"/>
                  <a:gd name="connsiteX64" fmla="*/ 7756 w 10165"/>
                  <a:gd name="connsiteY64" fmla="*/ 983 h 10760"/>
                  <a:gd name="connsiteX65" fmla="*/ 8774 w 10165"/>
                  <a:gd name="connsiteY65" fmla="*/ 1065 h 10760"/>
                  <a:gd name="connsiteX66" fmla="*/ 9151 w 10165"/>
                  <a:gd name="connsiteY66" fmla="*/ 1177 h 10760"/>
                  <a:gd name="connsiteX67" fmla="*/ 9477 w 10165"/>
                  <a:gd name="connsiteY67" fmla="*/ 721 h 10760"/>
                  <a:gd name="connsiteX68" fmla="*/ 9759 w 10165"/>
                  <a:gd name="connsiteY68" fmla="*/ 1213 h 10760"/>
                  <a:gd name="connsiteX69" fmla="*/ 5841 w 10165"/>
                  <a:gd name="connsiteY69" fmla="*/ 3764 h 10760"/>
                  <a:gd name="connsiteX70" fmla="*/ 6268 w 10165"/>
                  <a:gd name="connsiteY70" fmla="*/ 3715 h 10760"/>
                  <a:gd name="connsiteX71" fmla="*/ 5799 w 10165"/>
                  <a:gd name="connsiteY71" fmla="*/ 3805 h 10760"/>
                  <a:gd name="connsiteX72" fmla="*/ 6131 w 10165"/>
                  <a:gd name="connsiteY72" fmla="*/ 3949 h 10760"/>
                  <a:gd name="connsiteX73" fmla="*/ 6032 w 10165"/>
                  <a:gd name="connsiteY73" fmla="*/ 4185 h 10760"/>
                  <a:gd name="connsiteX74" fmla="*/ 6315 w 10165"/>
                  <a:gd name="connsiteY74" fmla="*/ 4909 h 10760"/>
                  <a:gd name="connsiteX75" fmla="*/ 5705 w 10165"/>
                  <a:gd name="connsiteY75" fmla="*/ 4939 h 10760"/>
                  <a:gd name="connsiteX76" fmla="*/ 5705 w 10165"/>
                  <a:gd name="connsiteY76" fmla="*/ 5357 h 10760"/>
                  <a:gd name="connsiteX77" fmla="*/ 4766 w 10165"/>
                  <a:gd name="connsiteY77" fmla="*/ 5775 h 10760"/>
                  <a:gd name="connsiteX78" fmla="*/ 5048 w 10165"/>
                  <a:gd name="connsiteY78" fmla="*/ 6163 h 10760"/>
                  <a:gd name="connsiteX79" fmla="*/ 4813 w 10165"/>
                  <a:gd name="connsiteY79" fmla="*/ 6521 h 10760"/>
                  <a:gd name="connsiteX80" fmla="*/ 5611 w 10165"/>
                  <a:gd name="connsiteY80" fmla="*/ 7208 h 10760"/>
                  <a:gd name="connsiteX81" fmla="*/ 6738 w 10165"/>
                  <a:gd name="connsiteY81" fmla="*/ 7208 h 10760"/>
                  <a:gd name="connsiteX82" fmla="*/ 7395 w 10165"/>
                  <a:gd name="connsiteY82" fmla="*/ 7088 h 10760"/>
                  <a:gd name="connsiteX83" fmla="*/ 7958 w 10165"/>
                  <a:gd name="connsiteY83" fmla="*/ 7238 h 10760"/>
                  <a:gd name="connsiteX84" fmla="*/ 8428 w 10165"/>
                  <a:gd name="connsiteY84" fmla="*/ 7626 h 10760"/>
                  <a:gd name="connsiteX85" fmla="*/ 8803 w 10165"/>
                  <a:gd name="connsiteY85" fmla="*/ 8372 h 10760"/>
                  <a:gd name="connsiteX86" fmla="*/ 9179 w 10165"/>
                  <a:gd name="connsiteY86" fmla="*/ 8342 h 10760"/>
                  <a:gd name="connsiteX87" fmla="*/ 10165 w 10165"/>
                  <a:gd name="connsiteY87" fmla="*/ 9088 h 10760"/>
                  <a:gd name="connsiteX88" fmla="*/ 8991 w 10165"/>
                  <a:gd name="connsiteY88" fmla="*/ 9894 h 10760"/>
                  <a:gd name="connsiteX89" fmla="*/ 9461 w 10165"/>
                  <a:gd name="connsiteY89" fmla="*/ 10491 h 10760"/>
                  <a:gd name="connsiteX90" fmla="*/ 9273 w 10165"/>
                  <a:gd name="connsiteY90" fmla="*/ 10730 h 10760"/>
                  <a:gd name="connsiteX91" fmla="*/ 8991 w 10165"/>
                  <a:gd name="connsiteY91" fmla="*/ 10491 h 10760"/>
                  <a:gd name="connsiteX92" fmla="*/ 7113 w 10165"/>
                  <a:gd name="connsiteY92" fmla="*/ 10461 h 10760"/>
                  <a:gd name="connsiteX93" fmla="*/ 6785 w 10165"/>
                  <a:gd name="connsiteY93" fmla="*/ 10760 h 10760"/>
                  <a:gd name="connsiteX94" fmla="*/ 6221 w 10165"/>
                  <a:gd name="connsiteY94" fmla="*/ 10730 h 10760"/>
                  <a:gd name="connsiteX0" fmla="*/ 6221 w 10165"/>
                  <a:gd name="connsiteY0" fmla="*/ 10730 h 10760"/>
                  <a:gd name="connsiteX1" fmla="*/ 6315 w 10165"/>
                  <a:gd name="connsiteY1" fmla="*/ 9894 h 10760"/>
                  <a:gd name="connsiteX2" fmla="*/ 6597 w 10165"/>
                  <a:gd name="connsiteY2" fmla="*/ 9088 h 10760"/>
                  <a:gd name="connsiteX3" fmla="*/ 5799 w 10165"/>
                  <a:gd name="connsiteY3" fmla="*/ 8909 h 10760"/>
                  <a:gd name="connsiteX4" fmla="*/ 5564 w 10165"/>
                  <a:gd name="connsiteY4" fmla="*/ 8730 h 10760"/>
                  <a:gd name="connsiteX5" fmla="*/ 5188 w 10165"/>
                  <a:gd name="connsiteY5" fmla="*/ 8820 h 10760"/>
                  <a:gd name="connsiteX6" fmla="*/ 4860 w 10165"/>
                  <a:gd name="connsiteY6" fmla="*/ 8253 h 10760"/>
                  <a:gd name="connsiteX7" fmla="*/ 4296 w 10165"/>
                  <a:gd name="connsiteY7" fmla="*/ 7894 h 10760"/>
                  <a:gd name="connsiteX8" fmla="*/ 3874 w 10165"/>
                  <a:gd name="connsiteY8" fmla="*/ 7924 h 10760"/>
                  <a:gd name="connsiteX9" fmla="*/ 3968 w 10165"/>
                  <a:gd name="connsiteY9" fmla="*/ 8103 h 10760"/>
                  <a:gd name="connsiteX10" fmla="*/ 3498 w 10165"/>
                  <a:gd name="connsiteY10" fmla="*/ 8133 h 10760"/>
                  <a:gd name="connsiteX11" fmla="*/ 3451 w 10165"/>
                  <a:gd name="connsiteY11" fmla="*/ 7447 h 10760"/>
                  <a:gd name="connsiteX12" fmla="*/ 2700 w 10165"/>
                  <a:gd name="connsiteY12" fmla="*/ 7417 h 10760"/>
                  <a:gd name="connsiteX13" fmla="*/ 2794 w 10165"/>
                  <a:gd name="connsiteY13" fmla="*/ 7118 h 10760"/>
                  <a:gd name="connsiteX14" fmla="*/ 2465 w 10165"/>
                  <a:gd name="connsiteY14" fmla="*/ 7029 h 10760"/>
                  <a:gd name="connsiteX15" fmla="*/ 2278 w 10165"/>
                  <a:gd name="connsiteY15" fmla="*/ 6521 h 10760"/>
                  <a:gd name="connsiteX16" fmla="*/ 2606 w 10165"/>
                  <a:gd name="connsiteY16" fmla="*/ 6372 h 10760"/>
                  <a:gd name="connsiteX17" fmla="*/ 3076 w 10165"/>
                  <a:gd name="connsiteY17" fmla="*/ 5984 h 10760"/>
                  <a:gd name="connsiteX18" fmla="*/ 2794 w 10165"/>
                  <a:gd name="connsiteY18" fmla="*/ 5775 h 10760"/>
                  <a:gd name="connsiteX19" fmla="*/ 3357 w 10165"/>
                  <a:gd name="connsiteY19" fmla="*/ 5447 h 10760"/>
                  <a:gd name="connsiteX20" fmla="*/ 2794 w 10165"/>
                  <a:gd name="connsiteY20" fmla="*/ 5447 h 10760"/>
                  <a:gd name="connsiteX21" fmla="*/ 2794 w 10165"/>
                  <a:gd name="connsiteY21" fmla="*/ 5088 h 10760"/>
                  <a:gd name="connsiteX22" fmla="*/ 2982 w 10165"/>
                  <a:gd name="connsiteY22" fmla="*/ 4521 h 10760"/>
                  <a:gd name="connsiteX23" fmla="*/ 2747 w 10165"/>
                  <a:gd name="connsiteY23" fmla="*/ 4044 h 10760"/>
                  <a:gd name="connsiteX24" fmla="*/ 3453 w 10165"/>
                  <a:gd name="connsiteY24" fmla="*/ 3532 h 10760"/>
                  <a:gd name="connsiteX25" fmla="*/ 3055 w 10165"/>
                  <a:gd name="connsiteY25" fmla="*/ 3342 h 10760"/>
                  <a:gd name="connsiteX26" fmla="*/ 2785 w 10165"/>
                  <a:gd name="connsiteY26" fmla="*/ 3260 h 10760"/>
                  <a:gd name="connsiteX27" fmla="*/ 2078 w 10165"/>
                  <a:gd name="connsiteY27" fmla="*/ 3486 h 10760"/>
                  <a:gd name="connsiteX28" fmla="*/ 1852 w 10165"/>
                  <a:gd name="connsiteY28" fmla="*/ 3336 h 10760"/>
                  <a:gd name="connsiteX29" fmla="*/ 1480 w 10165"/>
                  <a:gd name="connsiteY29" fmla="*/ 3118 h 10760"/>
                  <a:gd name="connsiteX30" fmla="*/ 793 w 10165"/>
                  <a:gd name="connsiteY30" fmla="*/ 3070 h 10760"/>
                  <a:gd name="connsiteX31" fmla="*/ 334 w 10165"/>
                  <a:gd name="connsiteY31" fmla="*/ 2950 h 10760"/>
                  <a:gd name="connsiteX32" fmla="*/ 6 w 10165"/>
                  <a:gd name="connsiteY32" fmla="*/ 2316 h 10760"/>
                  <a:gd name="connsiteX33" fmla="*/ 353 w 10165"/>
                  <a:gd name="connsiteY33" fmla="*/ 2820 h 10760"/>
                  <a:gd name="connsiteX34" fmla="*/ 165 w 10165"/>
                  <a:gd name="connsiteY34" fmla="*/ 2790 h 10760"/>
                  <a:gd name="connsiteX35" fmla="*/ 523 w 10165"/>
                  <a:gd name="connsiteY35" fmla="*/ 1986 h 10760"/>
                  <a:gd name="connsiteX36" fmla="*/ 1172 w 10165"/>
                  <a:gd name="connsiteY36" fmla="*/ 1999 h 10760"/>
                  <a:gd name="connsiteX37" fmla="*/ 1949 w 10165"/>
                  <a:gd name="connsiteY37" fmla="*/ 2461 h 10760"/>
                  <a:gd name="connsiteX38" fmla="*/ 873 w 10165"/>
                  <a:gd name="connsiteY38" fmla="*/ 2015 h 10760"/>
                  <a:gd name="connsiteX39" fmla="*/ 1184 w 10165"/>
                  <a:gd name="connsiteY39" fmla="*/ 2021 h 10760"/>
                  <a:gd name="connsiteX40" fmla="*/ 1346 w 10165"/>
                  <a:gd name="connsiteY40" fmla="*/ 2083 h 10760"/>
                  <a:gd name="connsiteX41" fmla="*/ 1821 w 10165"/>
                  <a:gd name="connsiteY41" fmla="*/ 2449 h 10760"/>
                  <a:gd name="connsiteX42" fmla="*/ 2019 w 10165"/>
                  <a:gd name="connsiteY42" fmla="*/ 2178 h 10760"/>
                  <a:gd name="connsiteX43" fmla="*/ 2345 w 10165"/>
                  <a:gd name="connsiteY43" fmla="*/ 1886 h 10760"/>
                  <a:gd name="connsiteX44" fmla="*/ 2470 w 10165"/>
                  <a:gd name="connsiteY44" fmla="*/ 1793 h 10760"/>
                  <a:gd name="connsiteX45" fmla="*/ 3170 w 10165"/>
                  <a:gd name="connsiteY45" fmla="*/ 1805 h 10760"/>
                  <a:gd name="connsiteX46" fmla="*/ 2888 w 10165"/>
                  <a:gd name="connsiteY46" fmla="*/ 1835 h 10760"/>
                  <a:gd name="connsiteX47" fmla="*/ 2700 w 10165"/>
                  <a:gd name="connsiteY47" fmla="*/ 1596 h 10760"/>
                  <a:gd name="connsiteX48" fmla="*/ 2683 w 10165"/>
                  <a:gd name="connsiteY48" fmla="*/ 1359 h 10760"/>
                  <a:gd name="connsiteX49" fmla="*/ 2731 w 10165"/>
                  <a:gd name="connsiteY49" fmla="*/ 1009 h 10760"/>
                  <a:gd name="connsiteX50" fmla="*/ 2465 w 10165"/>
                  <a:gd name="connsiteY50" fmla="*/ 1059 h 10760"/>
                  <a:gd name="connsiteX51" fmla="*/ 2419 w 10165"/>
                  <a:gd name="connsiteY51" fmla="*/ 879 h 10760"/>
                  <a:gd name="connsiteX52" fmla="*/ 2534 w 10165"/>
                  <a:gd name="connsiteY52" fmla="*/ 580 h 10760"/>
                  <a:gd name="connsiteX53" fmla="*/ 2432 w 10165"/>
                  <a:gd name="connsiteY53" fmla="*/ 0 h 10760"/>
                  <a:gd name="connsiteX54" fmla="*/ 3730 w 10165"/>
                  <a:gd name="connsiteY54" fmla="*/ 195 h 10760"/>
                  <a:gd name="connsiteX55" fmla="*/ 4766 w 10165"/>
                  <a:gd name="connsiteY55" fmla="*/ 1088 h 10760"/>
                  <a:gd name="connsiteX56" fmla="*/ 5026 w 10165"/>
                  <a:gd name="connsiteY56" fmla="*/ 1091 h 10760"/>
                  <a:gd name="connsiteX57" fmla="*/ 5092 w 10165"/>
                  <a:gd name="connsiteY57" fmla="*/ 1196 h 10760"/>
                  <a:gd name="connsiteX58" fmla="*/ 5308 w 10165"/>
                  <a:gd name="connsiteY58" fmla="*/ 1300 h 10760"/>
                  <a:gd name="connsiteX59" fmla="*/ 5749 w 10165"/>
                  <a:gd name="connsiteY59" fmla="*/ 1256 h 10760"/>
                  <a:gd name="connsiteX60" fmla="*/ 5799 w 10165"/>
                  <a:gd name="connsiteY60" fmla="*/ 1745 h 10760"/>
                  <a:gd name="connsiteX61" fmla="*/ 6080 w 10165"/>
                  <a:gd name="connsiteY61" fmla="*/ 1596 h 10760"/>
                  <a:gd name="connsiteX62" fmla="*/ 6595 w 10165"/>
                  <a:gd name="connsiteY62" fmla="*/ 1755 h 10760"/>
                  <a:gd name="connsiteX63" fmla="*/ 7332 w 10165"/>
                  <a:gd name="connsiteY63" fmla="*/ 1218 h 10760"/>
                  <a:gd name="connsiteX64" fmla="*/ 7756 w 10165"/>
                  <a:gd name="connsiteY64" fmla="*/ 983 h 10760"/>
                  <a:gd name="connsiteX65" fmla="*/ 8774 w 10165"/>
                  <a:gd name="connsiteY65" fmla="*/ 1065 h 10760"/>
                  <a:gd name="connsiteX66" fmla="*/ 9151 w 10165"/>
                  <a:gd name="connsiteY66" fmla="*/ 1177 h 10760"/>
                  <a:gd name="connsiteX67" fmla="*/ 9477 w 10165"/>
                  <a:gd name="connsiteY67" fmla="*/ 721 h 10760"/>
                  <a:gd name="connsiteX68" fmla="*/ 9759 w 10165"/>
                  <a:gd name="connsiteY68" fmla="*/ 1213 h 10760"/>
                  <a:gd name="connsiteX69" fmla="*/ 5841 w 10165"/>
                  <a:gd name="connsiteY69" fmla="*/ 3764 h 10760"/>
                  <a:gd name="connsiteX70" fmla="*/ 6268 w 10165"/>
                  <a:gd name="connsiteY70" fmla="*/ 3715 h 10760"/>
                  <a:gd name="connsiteX71" fmla="*/ 9135 w 10165"/>
                  <a:gd name="connsiteY71" fmla="*/ 4156 h 10760"/>
                  <a:gd name="connsiteX72" fmla="*/ 6131 w 10165"/>
                  <a:gd name="connsiteY72" fmla="*/ 3949 h 10760"/>
                  <a:gd name="connsiteX73" fmla="*/ 6032 w 10165"/>
                  <a:gd name="connsiteY73" fmla="*/ 4185 h 10760"/>
                  <a:gd name="connsiteX74" fmla="*/ 6315 w 10165"/>
                  <a:gd name="connsiteY74" fmla="*/ 4909 h 10760"/>
                  <a:gd name="connsiteX75" fmla="*/ 5705 w 10165"/>
                  <a:gd name="connsiteY75" fmla="*/ 4939 h 10760"/>
                  <a:gd name="connsiteX76" fmla="*/ 5705 w 10165"/>
                  <a:gd name="connsiteY76" fmla="*/ 5357 h 10760"/>
                  <a:gd name="connsiteX77" fmla="*/ 4766 w 10165"/>
                  <a:gd name="connsiteY77" fmla="*/ 5775 h 10760"/>
                  <a:gd name="connsiteX78" fmla="*/ 5048 w 10165"/>
                  <a:gd name="connsiteY78" fmla="*/ 6163 h 10760"/>
                  <a:gd name="connsiteX79" fmla="*/ 4813 w 10165"/>
                  <a:gd name="connsiteY79" fmla="*/ 6521 h 10760"/>
                  <a:gd name="connsiteX80" fmla="*/ 5611 w 10165"/>
                  <a:gd name="connsiteY80" fmla="*/ 7208 h 10760"/>
                  <a:gd name="connsiteX81" fmla="*/ 6738 w 10165"/>
                  <a:gd name="connsiteY81" fmla="*/ 7208 h 10760"/>
                  <a:gd name="connsiteX82" fmla="*/ 7395 w 10165"/>
                  <a:gd name="connsiteY82" fmla="*/ 7088 h 10760"/>
                  <a:gd name="connsiteX83" fmla="*/ 7958 w 10165"/>
                  <a:gd name="connsiteY83" fmla="*/ 7238 h 10760"/>
                  <a:gd name="connsiteX84" fmla="*/ 8428 w 10165"/>
                  <a:gd name="connsiteY84" fmla="*/ 7626 h 10760"/>
                  <a:gd name="connsiteX85" fmla="*/ 8803 w 10165"/>
                  <a:gd name="connsiteY85" fmla="*/ 8372 h 10760"/>
                  <a:gd name="connsiteX86" fmla="*/ 9179 w 10165"/>
                  <a:gd name="connsiteY86" fmla="*/ 8342 h 10760"/>
                  <a:gd name="connsiteX87" fmla="*/ 10165 w 10165"/>
                  <a:gd name="connsiteY87" fmla="*/ 9088 h 10760"/>
                  <a:gd name="connsiteX88" fmla="*/ 8991 w 10165"/>
                  <a:gd name="connsiteY88" fmla="*/ 9894 h 10760"/>
                  <a:gd name="connsiteX89" fmla="*/ 9461 w 10165"/>
                  <a:gd name="connsiteY89" fmla="*/ 10491 h 10760"/>
                  <a:gd name="connsiteX90" fmla="*/ 9273 w 10165"/>
                  <a:gd name="connsiteY90" fmla="*/ 10730 h 10760"/>
                  <a:gd name="connsiteX91" fmla="*/ 8991 w 10165"/>
                  <a:gd name="connsiteY91" fmla="*/ 10491 h 10760"/>
                  <a:gd name="connsiteX92" fmla="*/ 7113 w 10165"/>
                  <a:gd name="connsiteY92" fmla="*/ 10461 h 10760"/>
                  <a:gd name="connsiteX93" fmla="*/ 6785 w 10165"/>
                  <a:gd name="connsiteY93" fmla="*/ 10760 h 10760"/>
                  <a:gd name="connsiteX94" fmla="*/ 6221 w 10165"/>
                  <a:gd name="connsiteY94" fmla="*/ 10730 h 10760"/>
                  <a:gd name="connsiteX0" fmla="*/ 6221 w 10165"/>
                  <a:gd name="connsiteY0" fmla="*/ 10730 h 10760"/>
                  <a:gd name="connsiteX1" fmla="*/ 6315 w 10165"/>
                  <a:gd name="connsiteY1" fmla="*/ 9894 h 10760"/>
                  <a:gd name="connsiteX2" fmla="*/ 6597 w 10165"/>
                  <a:gd name="connsiteY2" fmla="*/ 9088 h 10760"/>
                  <a:gd name="connsiteX3" fmla="*/ 5799 w 10165"/>
                  <a:gd name="connsiteY3" fmla="*/ 8909 h 10760"/>
                  <a:gd name="connsiteX4" fmla="*/ 5564 w 10165"/>
                  <a:gd name="connsiteY4" fmla="*/ 8730 h 10760"/>
                  <a:gd name="connsiteX5" fmla="*/ 5188 w 10165"/>
                  <a:gd name="connsiteY5" fmla="*/ 8820 h 10760"/>
                  <a:gd name="connsiteX6" fmla="*/ 4860 w 10165"/>
                  <a:gd name="connsiteY6" fmla="*/ 8253 h 10760"/>
                  <a:gd name="connsiteX7" fmla="*/ 4296 w 10165"/>
                  <a:gd name="connsiteY7" fmla="*/ 7894 h 10760"/>
                  <a:gd name="connsiteX8" fmla="*/ 3874 w 10165"/>
                  <a:gd name="connsiteY8" fmla="*/ 7924 h 10760"/>
                  <a:gd name="connsiteX9" fmla="*/ 3968 w 10165"/>
                  <a:gd name="connsiteY9" fmla="*/ 8103 h 10760"/>
                  <a:gd name="connsiteX10" fmla="*/ 3498 w 10165"/>
                  <a:gd name="connsiteY10" fmla="*/ 8133 h 10760"/>
                  <a:gd name="connsiteX11" fmla="*/ 3451 w 10165"/>
                  <a:gd name="connsiteY11" fmla="*/ 7447 h 10760"/>
                  <a:gd name="connsiteX12" fmla="*/ 2700 w 10165"/>
                  <a:gd name="connsiteY12" fmla="*/ 7417 h 10760"/>
                  <a:gd name="connsiteX13" fmla="*/ 2794 w 10165"/>
                  <a:gd name="connsiteY13" fmla="*/ 7118 h 10760"/>
                  <a:gd name="connsiteX14" fmla="*/ 2465 w 10165"/>
                  <a:gd name="connsiteY14" fmla="*/ 7029 h 10760"/>
                  <a:gd name="connsiteX15" fmla="*/ 2278 w 10165"/>
                  <a:gd name="connsiteY15" fmla="*/ 6521 h 10760"/>
                  <a:gd name="connsiteX16" fmla="*/ 2606 w 10165"/>
                  <a:gd name="connsiteY16" fmla="*/ 6372 h 10760"/>
                  <a:gd name="connsiteX17" fmla="*/ 3076 w 10165"/>
                  <a:gd name="connsiteY17" fmla="*/ 5984 h 10760"/>
                  <a:gd name="connsiteX18" fmla="*/ 2794 w 10165"/>
                  <a:gd name="connsiteY18" fmla="*/ 5775 h 10760"/>
                  <a:gd name="connsiteX19" fmla="*/ 3357 w 10165"/>
                  <a:gd name="connsiteY19" fmla="*/ 5447 h 10760"/>
                  <a:gd name="connsiteX20" fmla="*/ 2794 w 10165"/>
                  <a:gd name="connsiteY20" fmla="*/ 5447 h 10760"/>
                  <a:gd name="connsiteX21" fmla="*/ 2794 w 10165"/>
                  <a:gd name="connsiteY21" fmla="*/ 5088 h 10760"/>
                  <a:gd name="connsiteX22" fmla="*/ 2982 w 10165"/>
                  <a:gd name="connsiteY22" fmla="*/ 4521 h 10760"/>
                  <a:gd name="connsiteX23" fmla="*/ 2747 w 10165"/>
                  <a:gd name="connsiteY23" fmla="*/ 4044 h 10760"/>
                  <a:gd name="connsiteX24" fmla="*/ 3453 w 10165"/>
                  <a:gd name="connsiteY24" fmla="*/ 3532 h 10760"/>
                  <a:gd name="connsiteX25" fmla="*/ 3055 w 10165"/>
                  <a:gd name="connsiteY25" fmla="*/ 3342 h 10760"/>
                  <a:gd name="connsiteX26" fmla="*/ 2785 w 10165"/>
                  <a:gd name="connsiteY26" fmla="*/ 3260 h 10760"/>
                  <a:gd name="connsiteX27" fmla="*/ 2078 w 10165"/>
                  <a:gd name="connsiteY27" fmla="*/ 3486 h 10760"/>
                  <a:gd name="connsiteX28" fmla="*/ 1852 w 10165"/>
                  <a:gd name="connsiteY28" fmla="*/ 3336 h 10760"/>
                  <a:gd name="connsiteX29" fmla="*/ 1480 w 10165"/>
                  <a:gd name="connsiteY29" fmla="*/ 3118 h 10760"/>
                  <a:gd name="connsiteX30" fmla="*/ 793 w 10165"/>
                  <a:gd name="connsiteY30" fmla="*/ 3070 h 10760"/>
                  <a:gd name="connsiteX31" fmla="*/ 334 w 10165"/>
                  <a:gd name="connsiteY31" fmla="*/ 2950 h 10760"/>
                  <a:gd name="connsiteX32" fmla="*/ 6 w 10165"/>
                  <a:gd name="connsiteY32" fmla="*/ 2316 h 10760"/>
                  <a:gd name="connsiteX33" fmla="*/ 353 w 10165"/>
                  <a:gd name="connsiteY33" fmla="*/ 2820 h 10760"/>
                  <a:gd name="connsiteX34" fmla="*/ 165 w 10165"/>
                  <a:gd name="connsiteY34" fmla="*/ 2790 h 10760"/>
                  <a:gd name="connsiteX35" fmla="*/ 523 w 10165"/>
                  <a:gd name="connsiteY35" fmla="*/ 1986 h 10760"/>
                  <a:gd name="connsiteX36" fmla="*/ 1172 w 10165"/>
                  <a:gd name="connsiteY36" fmla="*/ 1999 h 10760"/>
                  <a:gd name="connsiteX37" fmla="*/ 1949 w 10165"/>
                  <a:gd name="connsiteY37" fmla="*/ 2461 h 10760"/>
                  <a:gd name="connsiteX38" fmla="*/ 873 w 10165"/>
                  <a:gd name="connsiteY38" fmla="*/ 2015 h 10760"/>
                  <a:gd name="connsiteX39" fmla="*/ 1184 w 10165"/>
                  <a:gd name="connsiteY39" fmla="*/ 2021 h 10760"/>
                  <a:gd name="connsiteX40" fmla="*/ 1346 w 10165"/>
                  <a:gd name="connsiteY40" fmla="*/ 2083 h 10760"/>
                  <a:gd name="connsiteX41" fmla="*/ 1821 w 10165"/>
                  <a:gd name="connsiteY41" fmla="*/ 2449 h 10760"/>
                  <a:gd name="connsiteX42" fmla="*/ 2019 w 10165"/>
                  <a:gd name="connsiteY42" fmla="*/ 2178 h 10760"/>
                  <a:gd name="connsiteX43" fmla="*/ 2345 w 10165"/>
                  <a:gd name="connsiteY43" fmla="*/ 1886 h 10760"/>
                  <a:gd name="connsiteX44" fmla="*/ 2470 w 10165"/>
                  <a:gd name="connsiteY44" fmla="*/ 1793 h 10760"/>
                  <a:gd name="connsiteX45" fmla="*/ 3170 w 10165"/>
                  <a:gd name="connsiteY45" fmla="*/ 1805 h 10760"/>
                  <a:gd name="connsiteX46" fmla="*/ 2888 w 10165"/>
                  <a:gd name="connsiteY46" fmla="*/ 1835 h 10760"/>
                  <a:gd name="connsiteX47" fmla="*/ 2700 w 10165"/>
                  <a:gd name="connsiteY47" fmla="*/ 1596 h 10760"/>
                  <a:gd name="connsiteX48" fmla="*/ 2683 w 10165"/>
                  <a:gd name="connsiteY48" fmla="*/ 1359 h 10760"/>
                  <a:gd name="connsiteX49" fmla="*/ 2731 w 10165"/>
                  <a:gd name="connsiteY49" fmla="*/ 1009 h 10760"/>
                  <a:gd name="connsiteX50" fmla="*/ 2465 w 10165"/>
                  <a:gd name="connsiteY50" fmla="*/ 1059 h 10760"/>
                  <a:gd name="connsiteX51" fmla="*/ 2419 w 10165"/>
                  <a:gd name="connsiteY51" fmla="*/ 879 h 10760"/>
                  <a:gd name="connsiteX52" fmla="*/ 2534 w 10165"/>
                  <a:gd name="connsiteY52" fmla="*/ 580 h 10760"/>
                  <a:gd name="connsiteX53" fmla="*/ 2432 w 10165"/>
                  <a:gd name="connsiteY53" fmla="*/ 0 h 10760"/>
                  <a:gd name="connsiteX54" fmla="*/ 3730 w 10165"/>
                  <a:gd name="connsiteY54" fmla="*/ 195 h 10760"/>
                  <a:gd name="connsiteX55" fmla="*/ 4766 w 10165"/>
                  <a:gd name="connsiteY55" fmla="*/ 1088 h 10760"/>
                  <a:gd name="connsiteX56" fmla="*/ 5026 w 10165"/>
                  <a:gd name="connsiteY56" fmla="*/ 1091 h 10760"/>
                  <a:gd name="connsiteX57" fmla="*/ 5092 w 10165"/>
                  <a:gd name="connsiteY57" fmla="*/ 1196 h 10760"/>
                  <a:gd name="connsiteX58" fmla="*/ 5308 w 10165"/>
                  <a:gd name="connsiteY58" fmla="*/ 1300 h 10760"/>
                  <a:gd name="connsiteX59" fmla="*/ 5749 w 10165"/>
                  <a:gd name="connsiteY59" fmla="*/ 1256 h 10760"/>
                  <a:gd name="connsiteX60" fmla="*/ 5799 w 10165"/>
                  <a:gd name="connsiteY60" fmla="*/ 1745 h 10760"/>
                  <a:gd name="connsiteX61" fmla="*/ 6080 w 10165"/>
                  <a:gd name="connsiteY61" fmla="*/ 1596 h 10760"/>
                  <a:gd name="connsiteX62" fmla="*/ 6595 w 10165"/>
                  <a:gd name="connsiteY62" fmla="*/ 1755 h 10760"/>
                  <a:gd name="connsiteX63" fmla="*/ 7332 w 10165"/>
                  <a:gd name="connsiteY63" fmla="*/ 1218 h 10760"/>
                  <a:gd name="connsiteX64" fmla="*/ 7756 w 10165"/>
                  <a:gd name="connsiteY64" fmla="*/ 983 h 10760"/>
                  <a:gd name="connsiteX65" fmla="*/ 8774 w 10165"/>
                  <a:gd name="connsiteY65" fmla="*/ 1065 h 10760"/>
                  <a:gd name="connsiteX66" fmla="*/ 9151 w 10165"/>
                  <a:gd name="connsiteY66" fmla="*/ 1177 h 10760"/>
                  <a:gd name="connsiteX67" fmla="*/ 9477 w 10165"/>
                  <a:gd name="connsiteY67" fmla="*/ 721 h 10760"/>
                  <a:gd name="connsiteX68" fmla="*/ 9759 w 10165"/>
                  <a:gd name="connsiteY68" fmla="*/ 1213 h 10760"/>
                  <a:gd name="connsiteX69" fmla="*/ 9371 w 10165"/>
                  <a:gd name="connsiteY69" fmla="*/ 1544 h 10760"/>
                  <a:gd name="connsiteX70" fmla="*/ 6268 w 10165"/>
                  <a:gd name="connsiteY70" fmla="*/ 3715 h 10760"/>
                  <a:gd name="connsiteX71" fmla="*/ 9135 w 10165"/>
                  <a:gd name="connsiteY71" fmla="*/ 4156 h 10760"/>
                  <a:gd name="connsiteX72" fmla="*/ 6131 w 10165"/>
                  <a:gd name="connsiteY72" fmla="*/ 3949 h 10760"/>
                  <a:gd name="connsiteX73" fmla="*/ 6032 w 10165"/>
                  <a:gd name="connsiteY73" fmla="*/ 4185 h 10760"/>
                  <a:gd name="connsiteX74" fmla="*/ 6315 w 10165"/>
                  <a:gd name="connsiteY74" fmla="*/ 4909 h 10760"/>
                  <a:gd name="connsiteX75" fmla="*/ 5705 w 10165"/>
                  <a:gd name="connsiteY75" fmla="*/ 4939 h 10760"/>
                  <a:gd name="connsiteX76" fmla="*/ 5705 w 10165"/>
                  <a:gd name="connsiteY76" fmla="*/ 5357 h 10760"/>
                  <a:gd name="connsiteX77" fmla="*/ 4766 w 10165"/>
                  <a:gd name="connsiteY77" fmla="*/ 5775 h 10760"/>
                  <a:gd name="connsiteX78" fmla="*/ 5048 w 10165"/>
                  <a:gd name="connsiteY78" fmla="*/ 6163 h 10760"/>
                  <a:gd name="connsiteX79" fmla="*/ 4813 w 10165"/>
                  <a:gd name="connsiteY79" fmla="*/ 6521 h 10760"/>
                  <a:gd name="connsiteX80" fmla="*/ 5611 w 10165"/>
                  <a:gd name="connsiteY80" fmla="*/ 7208 h 10760"/>
                  <a:gd name="connsiteX81" fmla="*/ 6738 w 10165"/>
                  <a:gd name="connsiteY81" fmla="*/ 7208 h 10760"/>
                  <a:gd name="connsiteX82" fmla="*/ 7395 w 10165"/>
                  <a:gd name="connsiteY82" fmla="*/ 7088 h 10760"/>
                  <a:gd name="connsiteX83" fmla="*/ 7958 w 10165"/>
                  <a:gd name="connsiteY83" fmla="*/ 7238 h 10760"/>
                  <a:gd name="connsiteX84" fmla="*/ 8428 w 10165"/>
                  <a:gd name="connsiteY84" fmla="*/ 7626 h 10760"/>
                  <a:gd name="connsiteX85" fmla="*/ 8803 w 10165"/>
                  <a:gd name="connsiteY85" fmla="*/ 8372 h 10760"/>
                  <a:gd name="connsiteX86" fmla="*/ 9179 w 10165"/>
                  <a:gd name="connsiteY86" fmla="*/ 8342 h 10760"/>
                  <a:gd name="connsiteX87" fmla="*/ 10165 w 10165"/>
                  <a:gd name="connsiteY87" fmla="*/ 9088 h 10760"/>
                  <a:gd name="connsiteX88" fmla="*/ 8991 w 10165"/>
                  <a:gd name="connsiteY88" fmla="*/ 9894 h 10760"/>
                  <a:gd name="connsiteX89" fmla="*/ 9461 w 10165"/>
                  <a:gd name="connsiteY89" fmla="*/ 10491 h 10760"/>
                  <a:gd name="connsiteX90" fmla="*/ 9273 w 10165"/>
                  <a:gd name="connsiteY90" fmla="*/ 10730 h 10760"/>
                  <a:gd name="connsiteX91" fmla="*/ 8991 w 10165"/>
                  <a:gd name="connsiteY91" fmla="*/ 10491 h 10760"/>
                  <a:gd name="connsiteX92" fmla="*/ 7113 w 10165"/>
                  <a:gd name="connsiteY92" fmla="*/ 10461 h 10760"/>
                  <a:gd name="connsiteX93" fmla="*/ 6785 w 10165"/>
                  <a:gd name="connsiteY93" fmla="*/ 10760 h 10760"/>
                  <a:gd name="connsiteX94" fmla="*/ 6221 w 10165"/>
                  <a:gd name="connsiteY94" fmla="*/ 10730 h 10760"/>
                  <a:gd name="connsiteX0" fmla="*/ 6221 w 10165"/>
                  <a:gd name="connsiteY0" fmla="*/ 10730 h 10760"/>
                  <a:gd name="connsiteX1" fmla="*/ 6315 w 10165"/>
                  <a:gd name="connsiteY1" fmla="*/ 9894 h 10760"/>
                  <a:gd name="connsiteX2" fmla="*/ 6597 w 10165"/>
                  <a:gd name="connsiteY2" fmla="*/ 9088 h 10760"/>
                  <a:gd name="connsiteX3" fmla="*/ 5799 w 10165"/>
                  <a:gd name="connsiteY3" fmla="*/ 8909 h 10760"/>
                  <a:gd name="connsiteX4" fmla="*/ 5564 w 10165"/>
                  <a:gd name="connsiteY4" fmla="*/ 8730 h 10760"/>
                  <a:gd name="connsiteX5" fmla="*/ 5188 w 10165"/>
                  <a:gd name="connsiteY5" fmla="*/ 8820 h 10760"/>
                  <a:gd name="connsiteX6" fmla="*/ 4860 w 10165"/>
                  <a:gd name="connsiteY6" fmla="*/ 8253 h 10760"/>
                  <a:gd name="connsiteX7" fmla="*/ 4296 w 10165"/>
                  <a:gd name="connsiteY7" fmla="*/ 7894 h 10760"/>
                  <a:gd name="connsiteX8" fmla="*/ 3874 w 10165"/>
                  <a:gd name="connsiteY8" fmla="*/ 7924 h 10760"/>
                  <a:gd name="connsiteX9" fmla="*/ 3968 w 10165"/>
                  <a:gd name="connsiteY9" fmla="*/ 8103 h 10760"/>
                  <a:gd name="connsiteX10" fmla="*/ 3498 w 10165"/>
                  <a:gd name="connsiteY10" fmla="*/ 8133 h 10760"/>
                  <a:gd name="connsiteX11" fmla="*/ 3451 w 10165"/>
                  <a:gd name="connsiteY11" fmla="*/ 7447 h 10760"/>
                  <a:gd name="connsiteX12" fmla="*/ 2700 w 10165"/>
                  <a:gd name="connsiteY12" fmla="*/ 7417 h 10760"/>
                  <a:gd name="connsiteX13" fmla="*/ 2794 w 10165"/>
                  <a:gd name="connsiteY13" fmla="*/ 7118 h 10760"/>
                  <a:gd name="connsiteX14" fmla="*/ 2465 w 10165"/>
                  <a:gd name="connsiteY14" fmla="*/ 7029 h 10760"/>
                  <a:gd name="connsiteX15" fmla="*/ 2278 w 10165"/>
                  <a:gd name="connsiteY15" fmla="*/ 6521 h 10760"/>
                  <a:gd name="connsiteX16" fmla="*/ 2606 w 10165"/>
                  <a:gd name="connsiteY16" fmla="*/ 6372 h 10760"/>
                  <a:gd name="connsiteX17" fmla="*/ 3076 w 10165"/>
                  <a:gd name="connsiteY17" fmla="*/ 5984 h 10760"/>
                  <a:gd name="connsiteX18" fmla="*/ 2794 w 10165"/>
                  <a:gd name="connsiteY18" fmla="*/ 5775 h 10760"/>
                  <a:gd name="connsiteX19" fmla="*/ 3357 w 10165"/>
                  <a:gd name="connsiteY19" fmla="*/ 5447 h 10760"/>
                  <a:gd name="connsiteX20" fmla="*/ 2794 w 10165"/>
                  <a:gd name="connsiteY20" fmla="*/ 5447 h 10760"/>
                  <a:gd name="connsiteX21" fmla="*/ 2794 w 10165"/>
                  <a:gd name="connsiteY21" fmla="*/ 5088 h 10760"/>
                  <a:gd name="connsiteX22" fmla="*/ 2982 w 10165"/>
                  <a:gd name="connsiteY22" fmla="*/ 4521 h 10760"/>
                  <a:gd name="connsiteX23" fmla="*/ 2747 w 10165"/>
                  <a:gd name="connsiteY23" fmla="*/ 4044 h 10760"/>
                  <a:gd name="connsiteX24" fmla="*/ 3453 w 10165"/>
                  <a:gd name="connsiteY24" fmla="*/ 3532 h 10760"/>
                  <a:gd name="connsiteX25" fmla="*/ 3055 w 10165"/>
                  <a:gd name="connsiteY25" fmla="*/ 3342 h 10760"/>
                  <a:gd name="connsiteX26" fmla="*/ 2785 w 10165"/>
                  <a:gd name="connsiteY26" fmla="*/ 3260 h 10760"/>
                  <a:gd name="connsiteX27" fmla="*/ 2078 w 10165"/>
                  <a:gd name="connsiteY27" fmla="*/ 3486 h 10760"/>
                  <a:gd name="connsiteX28" fmla="*/ 1852 w 10165"/>
                  <a:gd name="connsiteY28" fmla="*/ 3336 h 10760"/>
                  <a:gd name="connsiteX29" fmla="*/ 1480 w 10165"/>
                  <a:gd name="connsiteY29" fmla="*/ 3118 h 10760"/>
                  <a:gd name="connsiteX30" fmla="*/ 793 w 10165"/>
                  <a:gd name="connsiteY30" fmla="*/ 3070 h 10760"/>
                  <a:gd name="connsiteX31" fmla="*/ 334 w 10165"/>
                  <a:gd name="connsiteY31" fmla="*/ 2950 h 10760"/>
                  <a:gd name="connsiteX32" fmla="*/ 6 w 10165"/>
                  <a:gd name="connsiteY32" fmla="*/ 2316 h 10760"/>
                  <a:gd name="connsiteX33" fmla="*/ 353 w 10165"/>
                  <a:gd name="connsiteY33" fmla="*/ 2820 h 10760"/>
                  <a:gd name="connsiteX34" fmla="*/ 165 w 10165"/>
                  <a:gd name="connsiteY34" fmla="*/ 2790 h 10760"/>
                  <a:gd name="connsiteX35" fmla="*/ 523 w 10165"/>
                  <a:gd name="connsiteY35" fmla="*/ 1986 h 10760"/>
                  <a:gd name="connsiteX36" fmla="*/ 1172 w 10165"/>
                  <a:gd name="connsiteY36" fmla="*/ 1999 h 10760"/>
                  <a:gd name="connsiteX37" fmla="*/ 1949 w 10165"/>
                  <a:gd name="connsiteY37" fmla="*/ 2461 h 10760"/>
                  <a:gd name="connsiteX38" fmla="*/ 873 w 10165"/>
                  <a:gd name="connsiteY38" fmla="*/ 2015 h 10760"/>
                  <a:gd name="connsiteX39" fmla="*/ 1184 w 10165"/>
                  <a:gd name="connsiteY39" fmla="*/ 2021 h 10760"/>
                  <a:gd name="connsiteX40" fmla="*/ 1346 w 10165"/>
                  <a:gd name="connsiteY40" fmla="*/ 2083 h 10760"/>
                  <a:gd name="connsiteX41" fmla="*/ 1821 w 10165"/>
                  <a:gd name="connsiteY41" fmla="*/ 2449 h 10760"/>
                  <a:gd name="connsiteX42" fmla="*/ 2019 w 10165"/>
                  <a:gd name="connsiteY42" fmla="*/ 2178 h 10760"/>
                  <a:gd name="connsiteX43" fmla="*/ 2345 w 10165"/>
                  <a:gd name="connsiteY43" fmla="*/ 1886 h 10760"/>
                  <a:gd name="connsiteX44" fmla="*/ 2470 w 10165"/>
                  <a:gd name="connsiteY44" fmla="*/ 1793 h 10760"/>
                  <a:gd name="connsiteX45" fmla="*/ 3170 w 10165"/>
                  <a:gd name="connsiteY45" fmla="*/ 1805 h 10760"/>
                  <a:gd name="connsiteX46" fmla="*/ 2888 w 10165"/>
                  <a:gd name="connsiteY46" fmla="*/ 1835 h 10760"/>
                  <a:gd name="connsiteX47" fmla="*/ 2700 w 10165"/>
                  <a:gd name="connsiteY47" fmla="*/ 1596 h 10760"/>
                  <a:gd name="connsiteX48" fmla="*/ 2683 w 10165"/>
                  <a:gd name="connsiteY48" fmla="*/ 1359 h 10760"/>
                  <a:gd name="connsiteX49" fmla="*/ 2731 w 10165"/>
                  <a:gd name="connsiteY49" fmla="*/ 1009 h 10760"/>
                  <a:gd name="connsiteX50" fmla="*/ 2465 w 10165"/>
                  <a:gd name="connsiteY50" fmla="*/ 1059 h 10760"/>
                  <a:gd name="connsiteX51" fmla="*/ 2419 w 10165"/>
                  <a:gd name="connsiteY51" fmla="*/ 879 h 10760"/>
                  <a:gd name="connsiteX52" fmla="*/ 2534 w 10165"/>
                  <a:gd name="connsiteY52" fmla="*/ 580 h 10760"/>
                  <a:gd name="connsiteX53" fmla="*/ 2432 w 10165"/>
                  <a:gd name="connsiteY53" fmla="*/ 0 h 10760"/>
                  <a:gd name="connsiteX54" fmla="*/ 3730 w 10165"/>
                  <a:gd name="connsiteY54" fmla="*/ 195 h 10760"/>
                  <a:gd name="connsiteX55" fmla="*/ 4766 w 10165"/>
                  <a:gd name="connsiteY55" fmla="*/ 1088 h 10760"/>
                  <a:gd name="connsiteX56" fmla="*/ 5026 w 10165"/>
                  <a:gd name="connsiteY56" fmla="*/ 1091 h 10760"/>
                  <a:gd name="connsiteX57" fmla="*/ 5092 w 10165"/>
                  <a:gd name="connsiteY57" fmla="*/ 1196 h 10760"/>
                  <a:gd name="connsiteX58" fmla="*/ 5308 w 10165"/>
                  <a:gd name="connsiteY58" fmla="*/ 1300 h 10760"/>
                  <a:gd name="connsiteX59" fmla="*/ 5749 w 10165"/>
                  <a:gd name="connsiteY59" fmla="*/ 1256 h 10760"/>
                  <a:gd name="connsiteX60" fmla="*/ 5799 w 10165"/>
                  <a:gd name="connsiteY60" fmla="*/ 1745 h 10760"/>
                  <a:gd name="connsiteX61" fmla="*/ 6080 w 10165"/>
                  <a:gd name="connsiteY61" fmla="*/ 1596 h 10760"/>
                  <a:gd name="connsiteX62" fmla="*/ 6595 w 10165"/>
                  <a:gd name="connsiteY62" fmla="*/ 1755 h 10760"/>
                  <a:gd name="connsiteX63" fmla="*/ 7332 w 10165"/>
                  <a:gd name="connsiteY63" fmla="*/ 1218 h 10760"/>
                  <a:gd name="connsiteX64" fmla="*/ 7756 w 10165"/>
                  <a:gd name="connsiteY64" fmla="*/ 983 h 10760"/>
                  <a:gd name="connsiteX65" fmla="*/ 8774 w 10165"/>
                  <a:gd name="connsiteY65" fmla="*/ 1065 h 10760"/>
                  <a:gd name="connsiteX66" fmla="*/ 9151 w 10165"/>
                  <a:gd name="connsiteY66" fmla="*/ 1177 h 10760"/>
                  <a:gd name="connsiteX67" fmla="*/ 9477 w 10165"/>
                  <a:gd name="connsiteY67" fmla="*/ 721 h 10760"/>
                  <a:gd name="connsiteX68" fmla="*/ 9759 w 10165"/>
                  <a:gd name="connsiteY68" fmla="*/ 1213 h 10760"/>
                  <a:gd name="connsiteX69" fmla="*/ 9371 w 10165"/>
                  <a:gd name="connsiteY69" fmla="*/ 1544 h 10760"/>
                  <a:gd name="connsiteX70" fmla="*/ 6268 w 10165"/>
                  <a:gd name="connsiteY70" fmla="*/ 3715 h 10760"/>
                  <a:gd name="connsiteX71" fmla="*/ 9135 w 10165"/>
                  <a:gd name="connsiteY71" fmla="*/ 4156 h 10760"/>
                  <a:gd name="connsiteX72" fmla="*/ 6131 w 10165"/>
                  <a:gd name="connsiteY72" fmla="*/ 3949 h 10760"/>
                  <a:gd name="connsiteX73" fmla="*/ 6032 w 10165"/>
                  <a:gd name="connsiteY73" fmla="*/ 4185 h 10760"/>
                  <a:gd name="connsiteX74" fmla="*/ 6315 w 10165"/>
                  <a:gd name="connsiteY74" fmla="*/ 4909 h 10760"/>
                  <a:gd name="connsiteX75" fmla="*/ 5705 w 10165"/>
                  <a:gd name="connsiteY75" fmla="*/ 4939 h 10760"/>
                  <a:gd name="connsiteX76" fmla="*/ 5705 w 10165"/>
                  <a:gd name="connsiteY76" fmla="*/ 5357 h 10760"/>
                  <a:gd name="connsiteX77" fmla="*/ 4766 w 10165"/>
                  <a:gd name="connsiteY77" fmla="*/ 5775 h 10760"/>
                  <a:gd name="connsiteX78" fmla="*/ 5048 w 10165"/>
                  <a:gd name="connsiteY78" fmla="*/ 6163 h 10760"/>
                  <a:gd name="connsiteX79" fmla="*/ 4813 w 10165"/>
                  <a:gd name="connsiteY79" fmla="*/ 6521 h 10760"/>
                  <a:gd name="connsiteX80" fmla="*/ 5611 w 10165"/>
                  <a:gd name="connsiteY80" fmla="*/ 7208 h 10760"/>
                  <a:gd name="connsiteX81" fmla="*/ 6738 w 10165"/>
                  <a:gd name="connsiteY81" fmla="*/ 7208 h 10760"/>
                  <a:gd name="connsiteX82" fmla="*/ 7395 w 10165"/>
                  <a:gd name="connsiteY82" fmla="*/ 7088 h 10760"/>
                  <a:gd name="connsiteX83" fmla="*/ 7958 w 10165"/>
                  <a:gd name="connsiteY83" fmla="*/ 7238 h 10760"/>
                  <a:gd name="connsiteX84" fmla="*/ 8428 w 10165"/>
                  <a:gd name="connsiteY84" fmla="*/ 7626 h 10760"/>
                  <a:gd name="connsiteX85" fmla="*/ 8803 w 10165"/>
                  <a:gd name="connsiteY85" fmla="*/ 8372 h 10760"/>
                  <a:gd name="connsiteX86" fmla="*/ 9179 w 10165"/>
                  <a:gd name="connsiteY86" fmla="*/ 8342 h 10760"/>
                  <a:gd name="connsiteX87" fmla="*/ 10165 w 10165"/>
                  <a:gd name="connsiteY87" fmla="*/ 9088 h 10760"/>
                  <a:gd name="connsiteX88" fmla="*/ 8991 w 10165"/>
                  <a:gd name="connsiteY88" fmla="*/ 9894 h 10760"/>
                  <a:gd name="connsiteX89" fmla="*/ 9461 w 10165"/>
                  <a:gd name="connsiteY89" fmla="*/ 10491 h 10760"/>
                  <a:gd name="connsiteX90" fmla="*/ 9273 w 10165"/>
                  <a:gd name="connsiteY90" fmla="*/ 10730 h 10760"/>
                  <a:gd name="connsiteX91" fmla="*/ 8991 w 10165"/>
                  <a:gd name="connsiteY91" fmla="*/ 10491 h 10760"/>
                  <a:gd name="connsiteX92" fmla="*/ 7113 w 10165"/>
                  <a:gd name="connsiteY92" fmla="*/ 10461 h 10760"/>
                  <a:gd name="connsiteX93" fmla="*/ 6785 w 10165"/>
                  <a:gd name="connsiteY93" fmla="*/ 10760 h 10760"/>
                  <a:gd name="connsiteX94" fmla="*/ 6221 w 10165"/>
                  <a:gd name="connsiteY94" fmla="*/ 10730 h 10760"/>
                  <a:gd name="connsiteX0" fmla="*/ 6221 w 10335"/>
                  <a:gd name="connsiteY0" fmla="*/ 10730 h 10760"/>
                  <a:gd name="connsiteX1" fmla="*/ 6315 w 10335"/>
                  <a:gd name="connsiteY1" fmla="*/ 9894 h 10760"/>
                  <a:gd name="connsiteX2" fmla="*/ 6597 w 10335"/>
                  <a:gd name="connsiteY2" fmla="*/ 9088 h 10760"/>
                  <a:gd name="connsiteX3" fmla="*/ 5799 w 10335"/>
                  <a:gd name="connsiteY3" fmla="*/ 8909 h 10760"/>
                  <a:gd name="connsiteX4" fmla="*/ 5564 w 10335"/>
                  <a:gd name="connsiteY4" fmla="*/ 8730 h 10760"/>
                  <a:gd name="connsiteX5" fmla="*/ 5188 w 10335"/>
                  <a:gd name="connsiteY5" fmla="*/ 8820 h 10760"/>
                  <a:gd name="connsiteX6" fmla="*/ 4860 w 10335"/>
                  <a:gd name="connsiteY6" fmla="*/ 8253 h 10760"/>
                  <a:gd name="connsiteX7" fmla="*/ 4296 w 10335"/>
                  <a:gd name="connsiteY7" fmla="*/ 7894 h 10760"/>
                  <a:gd name="connsiteX8" fmla="*/ 3874 w 10335"/>
                  <a:gd name="connsiteY8" fmla="*/ 7924 h 10760"/>
                  <a:gd name="connsiteX9" fmla="*/ 3968 w 10335"/>
                  <a:gd name="connsiteY9" fmla="*/ 8103 h 10760"/>
                  <a:gd name="connsiteX10" fmla="*/ 3498 w 10335"/>
                  <a:gd name="connsiteY10" fmla="*/ 8133 h 10760"/>
                  <a:gd name="connsiteX11" fmla="*/ 3451 w 10335"/>
                  <a:gd name="connsiteY11" fmla="*/ 7447 h 10760"/>
                  <a:gd name="connsiteX12" fmla="*/ 2700 w 10335"/>
                  <a:gd name="connsiteY12" fmla="*/ 7417 h 10760"/>
                  <a:gd name="connsiteX13" fmla="*/ 2794 w 10335"/>
                  <a:gd name="connsiteY13" fmla="*/ 7118 h 10760"/>
                  <a:gd name="connsiteX14" fmla="*/ 2465 w 10335"/>
                  <a:gd name="connsiteY14" fmla="*/ 7029 h 10760"/>
                  <a:gd name="connsiteX15" fmla="*/ 2278 w 10335"/>
                  <a:gd name="connsiteY15" fmla="*/ 6521 h 10760"/>
                  <a:gd name="connsiteX16" fmla="*/ 2606 w 10335"/>
                  <a:gd name="connsiteY16" fmla="*/ 6372 h 10760"/>
                  <a:gd name="connsiteX17" fmla="*/ 3076 w 10335"/>
                  <a:gd name="connsiteY17" fmla="*/ 5984 h 10760"/>
                  <a:gd name="connsiteX18" fmla="*/ 2794 w 10335"/>
                  <a:gd name="connsiteY18" fmla="*/ 5775 h 10760"/>
                  <a:gd name="connsiteX19" fmla="*/ 3357 w 10335"/>
                  <a:gd name="connsiteY19" fmla="*/ 5447 h 10760"/>
                  <a:gd name="connsiteX20" fmla="*/ 2794 w 10335"/>
                  <a:gd name="connsiteY20" fmla="*/ 5447 h 10760"/>
                  <a:gd name="connsiteX21" fmla="*/ 2794 w 10335"/>
                  <a:gd name="connsiteY21" fmla="*/ 5088 h 10760"/>
                  <a:gd name="connsiteX22" fmla="*/ 2982 w 10335"/>
                  <a:gd name="connsiteY22" fmla="*/ 4521 h 10760"/>
                  <a:gd name="connsiteX23" fmla="*/ 2747 w 10335"/>
                  <a:gd name="connsiteY23" fmla="*/ 4044 h 10760"/>
                  <a:gd name="connsiteX24" fmla="*/ 3453 w 10335"/>
                  <a:gd name="connsiteY24" fmla="*/ 3532 h 10760"/>
                  <a:gd name="connsiteX25" fmla="*/ 3055 w 10335"/>
                  <a:gd name="connsiteY25" fmla="*/ 3342 h 10760"/>
                  <a:gd name="connsiteX26" fmla="*/ 2785 w 10335"/>
                  <a:gd name="connsiteY26" fmla="*/ 3260 h 10760"/>
                  <a:gd name="connsiteX27" fmla="*/ 2078 w 10335"/>
                  <a:gd name="connsiteY27" fmla="*/ 3486 h 10760"/>
                  <a:gd name="connsiteX28" fmla="*/ 1852 w 10335"/>
                  <a:gd name="connsiteY28" fmla="*/ 3336 h 10760"/>
                  <a:gd name="connsiteX29" fmla="*/ 1480 w 10335"/>
                  <a:gd name="connsiteY29" fmla="*/ 3118 h 10760"/>
                  <a:gd name="connsiteX30" fmla="*/ 793 w 10335"/>
                  <a:gd name="connsiteY30" fmla="*/ 3070 h 10760"/>
                  <a:gd name="connsiteX31" fmla="*/ 334 w 10335"/>
                  <a:gd name="connsiteY31" fmla="*/ 2950 h 10760"/>
                  <a:gd name="connsiteX32" fmla="*/ 6 w 10335"/>
                  <a:gd name="connsiteY32" fmla="*/ 2316 h 10760"/>
                  <a:gd name="connsiteX33" fmla="*/ 353 w 10335"/>
                  <a:gd name="connsiteY33" fmla="*/ 2820 h 10760"/>
                  <a:gd name="connsiteX34" fmla="*/ 165 w 10335"/>
                  <a:gd name="connsiteY34" fmla="*/ 2790 h 10760"/>
                  <a:gd name="connsiteX35" fmla="*/ 523 w 10335"/>
                  <a:gd name="connsiteY35" fmla="*/ 1986 h 10760"/>
                  <a:gd name="connsiteX36" fmla="*/ 1172 w 10335"/>
                  <a:gd name="connsiteY36" fmla="*/ 1999 h 10760"/>
                  <a:gd name="connsiteX37" fmla="*/ 1949 w 10335"/>
                  <a:gd name="connsiteY37" fmla="*/ 2461 h 10760"/>
                  <a:gd name="connsiteX38" fmla="*/ 873 w 10335"/>
                  <a:gd name="connsiteY38" fmla="*/ 2015 h 10760"/>
                  <a:gd name="connsiteX39" fmla="*/ 1184 w 10335"/>
                  <a:gd name="connsiteY39" fmla="*/ 2021 h 10760"/>
                  <a:gd name="connsiteX40" fmla="*/ 1346 w 10335"/>
                  <a:gd name="connsiteY40" fmla="*/ 2083 h 10760"/>
                  <a:gd name="connsiteX41" fmla="*/ 1821 w 10335"/>
                  <a:gd name="connsiteY41" fmla="*/ 2449 h 10760"/>
                  <a:gd name="connsiteX42" fmla="*/ 2019 w 10335"/>
                  <a:gd name="connsiteY42" fmla="*/ 2178 h 10760"/>
                  <a:gd name="connsiteX43" fmla="*/ 2345 w 10335"/>
                  <a:gd name="connsiteY43" fmla="*/ 1886 h 10760"/>
                  <a:gd name="connsiteX44" fmla="*/ 2470 w 10335"/>
                  <a:gd name="connsiteY44" fmla="*/ 1793 h 10760"/>
                  <a:gd name="connsiteX45" fmla="*/ 3170 w 10335"/>
                  <a:gd name="connsiteY45" fmla="*/ 1805 h 10760"/>
                  <a:gd name="connsiteX46" fmla="*/ 2888 w 10335"/>
                  <a:gd name="connsiteY46" fmla="*/ 1835 h 10760"/>
                  <a:gd name="connsiteX47" fmla="*/ 2700 w 10335"/>
                  <a:gd name="connsiteY47" fmla="*/ 1596 h 10760"/>
                  <a:gd name="connsiteX48" fmla="*/ 2683 w 10335"/>
                  <a:gd name="connsiteY48" fmla="*/ 1359 h 10760"/>
                  <a:gd name="connsiteX49" fmla="*/ 2731 w 10335"/>
                  <a:gd name="connsiteY49" fmla="*/ 1009 h 10760"/>
                  <a:gd name="connsiteX50" fmla="*/ 2465 w 10335"/>
                  <a:gd name="connsiteY50" fmla="*/ 1059 h 10760"/>
                  <a:gd name="connsiteX51" fmla="*/ 2419 w 10335"/>
                  <a:gd name="connsiteY51" fmla="*/ 879 h 10760"/>
                  <a:gd name="connsiteX52" fmla="*/ 2534 w 10335"/>
                  <a:gd name="connsiteY52" fmla="*/ 580 h 10760"/>
                  <a:gd name="connsiteX53" fmla="*/ 2432 w 10335"/>
                  <a:gd name="connsiteY53" fmla="*/ 0 h 10760"/>
                  <a:gd name="connsiteX54" fmla="*/ 3730 w 10335"/>
                  <a:gd name="connsiteY54" fmla="*/ 195 h 10760"/>
                  <a:gd name="connsiteX55" fmla="*/ 4766 w 10335"/>
                  <a:gd name="connsiteY55" fmla="*/ 1088 h 10760"/>
                  <a:gd name="connsiteX56" fmla="*/ 5026 w 10335"/>
                  <a:gd name="connsiteY56" fmla="*/ 1091 h 10760"/>
                  <a:gd name="connsiteX57" fmla="*/ 5092 w 10335"/>
                  <a:gd name="connsiteY57" fmla="*/ 1196 h 10760"/>
                  <a:gd name="connsiteX58" fmla="*/ 5308 w 10335"/>
                  <a:gd name="connsiteY58" fmla="*/ 1300 h 10760"/>
                  <a:gd name="connsiteX59" fmla="*/ 5749 w 10335"/>
                  <a:gd name="connsiteY59" fmla="*/ 1256 h 10760"/>
                  <a:gd name="connsiteX60" fmla="*/ 5799 w 10335"/>
                  <a:gd name="connsiteY60" fmla="*/ 1745 h 10760"/>
                  <a:gd name="connsiteX61" fmla="*/ 6080 w 10335"/>
                  <a:gd name="connsiteY61" fmla="*/ 1596 h 10760"/>
                  <a:gd name="connsiteX62" fmla="*/ 6595 w 10335"/>
                  <a:gd name="connsiteY62" fmla="*/ 1755 h 10760"/>
                  <a:gd name="connsiteX63" fmla="*/ 7332 w 10335"/>
                  <a:gd name="connsiteY63" fmla="*/ 1218 h 10760"/>
                  <a:gd name="connsiteX64" fmla="*/ 7756 w 10335"/>
                  <a:gd name="connsiteY64" fmla="*/ 983 h 10760"/>
                  <a:gd name="connsiteX65" fmla="*/ 8774 w 10335"/>
                  <a:gd name="connsiteY65" fmla="*/ 1065 h 10760"/>
                  <a:gd name="connsiteX66" fmla="*/ 9151 w 10335"/>
                  <a:gd name="connsiteY66" fmla="*/ 1177 h 10760"/>
                  <a:gd name="connsiteX67" fmla="*/ 9477 w 10335"/>
                  <a:gd name="connsiteY67" fmla="*/ 721 h 10760"/>
                  <a:gd name="connsiteX68" fmla="*/ 9759 w 10335"/>
                  <a:gd name="connsiteY68" fmla="*/ 1213 h 10760"/>
                  <a:gd name="connsiteX69" fmla="*/ 9371 w 10335"/>
                  <a:gd name="connsiteY69" fmla="*/ 1544 h 10760"/>
                  <a:gd name="connsiteX70" fmla="*/ 9991 w 10335"/>
                  <a:gd name="connsiteY70" fmla="*/ 1477 h 10760"/>
                  <a:gd name="connsiteX71" fmla="*/ 9135 w 10335"/>
                  <a:gd name="connsiteY71" fmla="*/ 4156 h 10760"/>
                  <a:gd name="connsiteX72" fmla="*/ 6131 w 10335"/>
                  <a:gd name="connsiteY72" fmla="*/ 3949 h 10760"/>
                  <a:gd name="connsiteX73" fmla="*/ 6032 w 10335"/>
                  <a:gd name="connsiteY73" fmla="*/ 4185 h 10760"/>
                  <a:gd name="connsiteX74" fmla="*/ 6315 w 10335"/>
                  <a:gd name="connsiteY74" fmla="*/ 4909 h 10760"/>
                  <a:gd name="connsiteX75" fmla="*/ 5705 w 10335"/>
                  <a:gd name="connsiteY75" fmla="*/ 4939 h 10760"/>
                  <a:gd name="connsiteX76" fmla="*/ 5705 w 10335"/>
                  <a:gd name="connsiteY76" fmla="*/ 5357 h 10760"/>
                  <a:gd name="connsiteX77" fmla="*/ 4766 w 10335"/>
                  <a:gd name="connsiteY77" fmla="*/ 5775 h 10760"/>
                  <a:gd name="connsiteX78" fmla="*/ 5048 w 10335"/>
                  <a:gd name="connsiteY78" fmla="*/ 6163 h 10760"/>
                  <a:gd name="connsiteX79" fmla="*/ 4813 w 10335"/>
                  <a:gd name="connsiteY79" fmla="*/ 6521 h 10760"/>
                  <a:gd name="connsiteX80" fmla="*/ 5611 w 10335"/>
                  <a:gd name="connsiteY80" fmla="*/ 7208 h 10760"/>
                  <a:gd name="connsiteX81" fmla="*/ 6738 w 10335"/>
                  <a:gd name="connsiteY81" fmla="*/ 7208 h 10760"/>
                  <a:gd name="connsiteX82" fmla="*/ 7395 w 10335"/>
                  <a:gd name="connsiteY82" fmla="*/ 7088 h 10760"/>
                  <a:gd name="connsiteX83" fmla="*/ 7958 w 10335"/>
                  <a:gd name="connsiteY83" fmla="*/ 7238 h 10760"/>
                  <a:gd name="connsiteX84" fmla="*/ 8428 w 10335"/>
                  <a:gd name="connsiteY84" fmla="*/ 7626 h 10760"/>
                  <a:gd name="connsiteX85" fmla="*/ 8803 w 10335"/>
                  <a:gd name="connsiteY85" fmla="*/ 8372 h 10760"/>
                  <a:gd name="connsiteX86" fmla="*/ 9179 w 10335"/>
                  <a:gd name="connsiteY86" fmla="*/ 8342 h 10760"/>
                  <a:gd name="connsiteX87" fmla="*/ 10165 w 10335"/>
                  <a:gd name="connsiteY87" fmla="*/ 9088 h 10760"/>
                  <a:gd name="connsiteX88" fmla="*/ 8991 w 10335"/>
                  <a:gd name="connsiteY88" fmla="*/ 9894 h 10760"/>
                  <a:gd name="connsiteX89" fmla="*/ 9461 w 10335"/>
                  <a:gd name="connsiteY89" fmla="*/ 10491 h 10760"/>
                  <a:gd name="connsiteX90" fmla="*/ 9273 w 10335"/>
                  <a:gd name="connsiteY90" fmla="*/ 10730 h 10760"/>
                  <a:gd name="connsiteX91" fmla="*/ 8991 w 10335"/>
                  <a:gd name="connsiteY91" fmla="*/ 10491 h 10760"/>
                  <a:gd name="connsiteX92" fmla="*/ 7113 w 10335"/>
                  <a:gd name="connsiteY92" fmla="*/ 10461 h 10760"/>
                  <a:gd name="connsiteX93" fmla="*/ 6785 w 10335"/>
                  <a:gd name="connsiteY93" fmla="*/ 10760 h 10760"/>
                  <a:gd name="connsiteX94" fmla="*/ 6221 w 10335"/>
                  <a:gd name="connsiteY94" fmla="*/ 10730 h 10760"/>
                  <a:gd name="connsiteX0" fmla="*/ 6221 w 10165"/>
                  <a:gd name="connsiteY0" fmla="*/ 10730 h 10760"/>
                  <a:gd name="connsiteX1" fmla="*/ 6315 w 10165"/>
                  <a:gd name="connsiteY1" fmla="*/ 9894 h 10760"/>
                  <a:gd name="connsiteX2" fmla="*/ 6597 w 10165"/>
                  <a:gd name="connsiteY2" fmla="*/ 9088 h 10760"/>
                  <a:gd name="connsiteX3" fmla="*/ 5799 w 10165"/>
                  <a:gd name="connsiteY3" fmla="*/ 8909 h 10760"/>
                  <a:gd name="connsiteX4" fmla="*/ 5564 w 10165"/>
                  <a:gd name="connsiteY4" fmla="*/ 8730 h 10760"/>
                  <a:gd name="connsiteX5" fmla="*/ 5188 w 10165"/>
                  <a:gd name="connsiteY5" fmla="*/ 8820 h 10760"/>
                  <a:gd name="connsiteX6" fmla="*/ 4860 w 10165"/>
                  <a:gd name="connsiteY6" fmla="*/ 8253 h 10760"/>
                  <a:gd name="connsiteX7" fmla="*/ 4296 w 10165"/>
                  <a:gd name="connsiteY7" fmla="*/ 7894 h 10760"/>
                  <a:gd name="connsiteX8" fmla="*/ 3874 w 10165"/>
                  <a:gd name="connsiteY8" fmla="*/ 7924 h 10760"/>
                  <a:gd name="connsiteX9" fmla="*/ 3968 w 10165"/>
                  <a:gd name="connsiteY9" fmla="*/ 8103 h 10760"/>
                  <a:gd name="connsiteX10" fmla="*/ 3498 w 10165"/>
                  <a:gd name="connsiteY10" fmla="*/ 8133 h 10760"/>
                  <a:gd name="connsiteX11" fmla="*/ 3451 w 10165"/>
                  <a:gd name="connsiteY11" fmla="*/ 7447 h 10760"/>
                  <a:gd name="connsiteX12" fmla="*/ 2700 w 10165"/>
                  <a:gd name="connsiteY12" fmla="*/ 7417 h 10760"/>
                  <a:gd name="connsiteX13" fmla="*/ 2794 w 10165"/>
                  <a:gd name="connsiteY13" fmla="*/ 7118 h 10760"/>
                  <a:gd name="connsiteX14" fmla="*/ 2465 w 10165"/>
                  <a:gd name="connsiteY14" fmla="*/ 7029 h 10760"/>
                  <a:gd name="connsiteX15" fmla="*/ 2278 w 10165"/>
                  <a:gd name="connsiteY15" fmla="*/ 6521 h 10760"/>
                  <a:gd name="connsiteX16" fmla="*/ 2606 w 10165"/>
                  <a:gd name="connsiteY16" fmla="*/ 6372 h 10760"/>
                  <a:gd name="connsiteX17" fmla="*/ 3076 w 10165"/>
                  <a:gd name="connsiteY17" fmla="*/ 5984 h 10760"/>
                  <a:gd name="connsiteX18" fmla="*/ 2794 w 10165"/>
                  <a:gd name="connsiteY18" fmla="*/ 5775 h 10760"/>
                  <a:gd name="connsiteX19" fmla="*/ 3357 w 10165"/>
                  <a:gd name="connsiteY19" fmla="*/ 5447 h 10760"/>
                  <a:gd name="connsiteX20" fmla="*/ 2794 w 10165"/>
                  <a:gd name="connsiteY20" fmla="*/ 5447 h 10760"/>
                  <a:gd name="connsiteX21" fmla="*/ 2794 w 10165"/>
                  <a:gd name="connsiteY21" fmla="*/ 5088 h 10760"/>
                  <a:gd name="connsiteX22" fmla="*/ 2982 w 10165"/>
                  <a:gd name="connsiteY22" fmla="*/ 4521 h 10760"/>
                  <a:gd name="connsiteX23" fmla="*/ 2747 w 10165"/>
                  <a:gd name="connsiteY23" fmla="*/ 4044 h 10760"/>
                  <a:gd name="connsiteX24" fmla="*/ 3453 w 10165"/>
                  <a:gd name="connsiteY24" fmla="*/ 3532 h 10760"/>
                  <a:gd name="connsiteX25" fmla="*/ 3055 w 10165"/>
                  <a:gd name="connsiteY25" fmla="*/ 3342 h 10760"/>
                  <a:gd name="connsiteX26" fmla="*/ 2785 w 10165"/>
                  <a:gd name="connsiteY26" fmla="*/ 3260 h 10760"/>
                  <a:gd name="connsiteX27" fmla="*/ 2078 w 10165"/>
                  <a:gd name="connsiteY27" fmla="*/ 3486 h 10760"/>
                  <a:gd name="connsiteX28" fmla="*/ 1852 w 10165"/>
                  <a:gd name="connsiteY28" fmla="*/ 3336 h 10760"/>
                  <a:gd name="connsiteX29" fmla="*/ 1480 w 10165"/>
                  <a:gd name="connsiteY29" fmla="*/ 3118 h 10760"/>
                  <a:gd name="connsiteX30" fmla="*/ 793 w 10165"/>
                  <a:gd name="connsiteY30" fmla="*/ 3070 h 10760"/>
                  <a:gd name="connsiteX31" fmla="*/ 334 w 10165"/>
                  <a:gd name="connsiteY31" fmla="*/ 2950 h 10760"/>
                  <a:gd name="connsiteX32" fmla="*/ 6 w 10165"/>
                  <a:gd name="connsiteY32" fmla="*/ 2316 h 10760"/>
                  <a:gd name="connsiteX33" fmla="*/ 353 w 10165"/>
                  <a:gd name="connsiteY33" fmla="*/ 2820 h 10760"/>
                  <a:gd name="connsiteX34" fmla="*/ 165 w 10165"/>
                  <a:gd name="connsiteY34" fmla="*/ 2790 h 10760"/>
                  <a:gd name="connsiteX35" fmla="*/ 523 w 10165"/>
                  <a:gd name="connsiteY35" fmla="*/ 1986 h 10760"/>
                  <a:gd name="connsiteX36" fmla="*/ 1172 w 10165"/>
                  <a:gd name="connsiteY36" fmla="*/ 1999 h 10760"/>
                  <a:gd name="connsiteX37" fmla="*/ 1949 w 10165"/>
                  <a:gd name="connsiteY37" fmla="*/ 2461 h 10760"/>
                  <a:gd name="connsiteX38" fmla="*/ 873 w 10165"/>
                  <a:gd name="connsiteY38" fmla="*/ 2015 h 10760"/>
                  <a:gd name="connsiteX39" fmla="*/ 1184 w 10165"/>
                  <a:gd name="connsiteY39" fmla="*/ 2021 h 10760"/>
                  <a:gd name="connsiteX40" fmla="*/ 1346 w 10165"/>
                  <a:gd name="connsiteY40" fmla="*/ 2083 h 10760"/>
                  <a:gd name="connsiteX41" fmla="*/ 1821 w 10165"/>
                  <a:gd name="connsiteY41" fmla="*/ 2449 h 10760"/>
                  <a:gd name="connsiteX42" fmla="*/ 2019 w 10165"/>
                  <a:gd name="connsiteY42" fmla="*/ 2178 h 10760"/>
                  <a:gd name="connsiteX43" fmla="*/ 2345 w 10165"/>
                  <a:gd name="connsiteY43" fmla="*/ 1886 h 10760"/>
                  <a:gd name="connsiteX44" fmla="*/ 2470 w 10165"/>
                  <a:gd name="connsiteY44" fmla="*/ 1793 h 10760"/>
                  <a:gd name="connsiteX45" fmla="*/ 3170 w 10165"/>
                  <a:gd name="connsiteY45" fmla="*/ 1805 h 10760"/>
                  <a:gd name="connsiteX46" fmla="*/ 2888 w 10165"/>
                  <a:gd name="connsiteY46" fmla="*/ 1835 h 10760"/>
                  <a:gd name="connsiteX47" fmla="*/ 2700 w 10165"/>
                  <a:gd name="connsiteY47" fmla="*/ 1596 h 10760"/>
                  <a:gd name="connsiteX48" fmla="*/ 2683 w 10165"/>
                  <a:gd name="connsiteY48" fmla="*/ 1359 h 10760"/>
                  <a:gd name="connsiteX49" fmla="*/ 2731 w 10165"/>
                  <a:gd name="connsiteY49" fmla="*/ 1009 h 10760"/>
                  <a:gd name="connsiteX50" fmla="*/ 2465 w 10165"/>
                  <a:gd name="connsiteY50" fmla="*/ 1059 h 10760"/>
                  <a:gd name="connsiteX51" fmla="*/ 2419 w 10165"/>
                  <a:gd name="connsiteY51" fmla="*/ 879 h 10760"/>
                  <a:gd name="connsiteX52" fmla="*/ 2534 w 10165"/>
                  <a:gd name="connsiteY52" fmla="*/ 580 h 10760"/>
                  <a:gd name="connsiteX53" fmla="*/ 2432 w 10165"/>
                  <a:gd name="connsiteY53" fmla="*/ 0 h 10760"/>
                  <a:gd name="connsiteX54" fmla="*/ 3730 w 10165"/>
                  <a:gd name="connsiteY54" fmla="*/ 195 h 10760"/>
                  <a:gd name="connsiteX55" fmla="*/ 4766 w 10165"/>
                  <a:gd name="connsiteY55" fmla="*/ 1088 h 10760"/>
                  <a:gd name="connsiteX56" fmla="*/ 5026 w 10165"/>
                  <a:gd name="connsiteY56" fmla="*/ 1091 h 10760"/>
                  <a:gd name="connsiteX57" fmla="*/ 5092 w 10165"/>
                  <a:gd name="connsiteY57" fmla="*/ 1196 h 10760"/>
                  <a:gd name="connsiteX58" fmla="*/ 5308 w 10165"/>
                  <a:gd name="connsiteY58" fmla="*/ 1300 h 10760"/>
                  <a:gd name="connsiteX59" fmla="*/ 5749 w 10165"/>
                  <a:gd name="connsiteY59" fmla="*/ 1256 h 10760"/>
                  <a:gd name="connsiteX60" fmla="*/ 5799 w 10165"/>
                  <a:gd name="connsiteY60" fmla="*/ 1745 h 10760"/>
                  <a:gd name="connsiteX61" fmla="*/ 6080 w 10165"/>
                  <a:gd name="connsiteY61" fmla="*/ 1596 h 10760"/>
                  <a:gd name="connsiteX62" fmla="*/ 6595 w 10165"/>
                  <a:gd name="connsiteY62" fmla="*/ 1755 h 10760"/>
                  <a:gd name="connsiteX63" fmla="*/ 7332 w 10165"/>
                  <a:gd name="connsiteY63" fmla="*/ 1218 h 10760"/>
                  <a:gd name="connsiteX64" fmla="*/ 7756 w 10165"/>
                  <a:gd name="connsiteY64" fmla="*/ 983 h 10760"/>
                  <a:gd name="connsiteX65" fmla="*/ 8774 w 10165"/>
                  <a:gd name="connsiteY65" fmla="*/ 1065 h 10760"/>
                  <a:gd name="connsiteX66" fmla="*/ 9151 w 10165"/>
                  <a:gd name="connsiteY66" fmla="*/ 1177 h 10760"/>
                  <a:gd name="connsiteX67" fmla="*/ 9477 w 10165"/>
                  <a:gd name="connsiteY67" fmla="*/ 721 h 10760"/>
                  <a:gd name="connsiteX68" fmla="*/ 9759 w 10165"/>
                  <a:gd name="connsiteY68" fmla="*/ 1213 h 10760"/>
                  <a:gd name="connsiteX69" fmla="*/ 9371 w 10165"/>
                  <a:gd name="connsiteY69" fmla="*/ 1544 h 10760"/>
                  <a:gd name="connsiteX70" fmla="*/ 9991 w 10165"/>
                  <a:gd name="connsiteY70" fmla="*/ 1477 h 10760"/>
                  <a:gd name="connsiteX71" fmla="*/ 9135 w 10165"/>
                  <a:gd name="connsiteY71" fmla="*/ 4156 h 10760"/>
                  <a:gd name="connsiteX72" fmla="*/ 6131 w 10165"/>
                  <a:gd name="connsiteY72" fmla="*/ 3949 h 10760"/>
                  <a:gd name="connsiteX73" fmla="*/ 6032 w 10165"/>
                  <a:gd name="connsiteY73" fmla="*/ 4185 h 10760"/>
                  <a:gd name="connsiteX74" fmla="*/ 6315 w 10165"/>
                  <a:gd name="connsiteY74" fmla="*/ 4909 h 10760"/>
                  <a:gd name="connsiteX75" fmla="*/ 5705 w 10165"/>
                  <a:gd name="connsiteY75" fmla="*/ 4939 h 10760"/>
                  <a:gd name="connsiteX76" fmla="*/ 5705 w 10165"/>
                  <a:gd name="connsiteY76" fmla="*/ 5357 h 10760"/>
                  <a:gd name="connsiteX77" fmla="*/ 4766 w 10165"/>
                  <a:gd name="connsiteY77" fmla="*/ 5775 h 10760"/>
                  <a:gd name="connsiteX78" fmla="*/ 5048 w 10165"/>
                  <a:gd name="connsiteY78" fmla="*/ 6163 h 10760"/>
                  <a:gd name="connsiteX79" fmla="*/ 4813 w 10165"/>
                  <a:gd name="connsiteY79" fmla="*/ 6521 h 10760"/>
                  <a:gd name="connsiteX80" fmla="*/ 5611 w 10165"/>
                  <a:gd name="connsiteY80" fmla="*/ 7208 h 10760"/>
                  <a:gd name="connsiteX81" fmla="*/ 6738 w 10165"/>
                  <a:gd name="connsiteY81" fmla="*/ 7208 h 10760"/>
                  <a:gd name="connsiteX82" fmla="*/ 7395 w 10165"/>
                  <a:gd name="connsiteY82" fmla="*/ 7088 h 10760"/>
                  <a:gd name="connsiteX83" fmla="*/ 7958 w 10165"/>
                  <a:gd name="connsiteY83" fmla="*/ 7238 h 10760"/>
                  <a:gd name="connsiteX84" fmla="*/ 8428 w 10165"/>
                  <a:gd name="connsiteY84" fmla="*/ 7626 h 10760"/>
                  <a:gd name="connsiteX85" fmla="*/ 8803 w 10165"/>
                  <a:gd name="connsiteY85" fmla="*/ 8372 h 10760"/>
                  <a:gd name="connsiteX86" fmla="*/ 9179 w 10165"/>
                  <a:gd name="connsiteY86" fmla="*/ 8342 h 10760"/>
                  <a:gd name="connsiteX87" fmla="*/ 10165 w 10165"/>
                  <a:gd name="connsiteY87" fmla="*/ 9088 h 10760"/>
                  <a:gd name="connsiteX88" fmla="*/ 8991 w 10165"/>
                  <a:gd name="connsiteY88" fmla="*/ 9894 h 10760"/>
                  <a:gd name="connsiteX89" fmla="*/ 9461 w 10165"/>
                  <a:gd name="connsiteY89" fmla="*/ 10491 h 10760"/>
                  <a:gd name="connsiteX90" fmla="*/ 9273 w 10165"/>
                  <a:gd name="connsiteY90" fmla="*/ 10730 h 10760"/>
                  <a:gd name="connsiteX91" fmla="*/ 8991 w 10165"/>
                  <a:gd name="connsiteY91" fmla="*/ 10491 h 10760"/>
                  <a:gd name="connsiteX92" fmla="*/ 7113 w 10165"/>
                  <a:gd name="connsiteY92" fmla="*/ 10461 h 10760"/>
                  <a:gd name="connsiteX93" fmla="*/ 6785 w 10165"/>
                  <a:gd name="connsiteY93" fmla="*/ 10760 h 10760"/>
                  <a:gd name="connsiteX94" fmla="*/ 6221 w 10165"/>
                  <a:gd name="connsiteY94" fmla="*/ 10730 h 10760"/>
                  <a:gd name="connsiteX0" fmla="*/ 6221 w 10165"/>
                  <a:gd name="connsiteY0" fmla="*/ 10730 h 10760"/>
                  <a:gd name="connsiteX1" fmla="*/ 6315 w 10165"/>
                  <a:gd name="connsiteY1" fmla="*/ 9894 h 10760"/>
                  <a:gd name="connsiteX2" fmla="*/ 6597 w 10165"/>
                  <a:gd name="connsiteY2" fmla="*/ 9088 h 10760"/>
                  <a:gd name="connsiteX3" fmla="*/ 5799 w 10165"/>
                  <a:gd name="connsiteY3" fmla="*/ 8909 h 10760"/>
                  <a:gd name="connsiteX4" fmla="*/ 5564 w 10165"/>
                  <a:gd name="connsiteY4" fmla="*/ 8730 h 10760"/>
                  <a:gd name="connsiteX5" fmla="*/ 5188 w 10165"/>
                  <a:gd name="connsiteY5" fmla="*/ 8820 h 10760"/>
                  <a:gd name="connsiteX6" fmla="*/ 4860 w 10165"/>
                  <a:gd name="connsiteY6" fmla="*/ 8253 h 10760"/>
                  <a:gd name="connsiteX7" fmla="*/ 4296 w 10165"/>
                  <a:gd name="connsiteY7" fmla="*/ 7894 h 10760"/>
                  <a:gd name="connsiteX8" fmla="*/ 3874 w 10165"/>
                  <a:gd name="connsiteY8" fmla="*/ 7924 h 10760"/>
                  <a:gd name="connsiteX9" fmla="*/ 3968 w 10165"/>
                  <a:gd name="connsiteY9" fmla="*/ 8103 h 10760"/>
                  <a:gd name="connsiteX10" fmla="*/ 3498 w 10165"/>
                  <a:gd name="connsiteY10" fmla="*/ 8133 h 10760"/>
                  <a:gd name="connsiteX11" fmla="*/ 3451 w 10165"/>
                  <a:gd name="connsiteY11" fmla="*/ 7447 h 10760"/>
                  <a:gd name="connsiteX12" fmla="*/ 2700 w 10165"/>
                  <a:gd name="connsiteY12" fmla="*/ 7417 h 10760"/>
                  <a:gd name="connsiteX13" fmla="*/ 2794 w 10165"/>
                  <a:gd name="connsiteY13" fmla="*/ 7118 h 10760"/>
                  <a:gd name="connsiteX14" fmla="*/ 2465 w 10165"/>
                  <a:gd name="connsiteY14" fmla="*/ 7029 h 10760"/>
                  <a:gd name="connsiteX15" fmla="*/ 2278 w 10165"/>
                  <a:gd name="connsiteY15" fmla="*/ 6521 h 10760"/>
                  <a:gd name="connsiteX16" fmla="*/ 2606 w 10165"/>
                  <a:gd name="connsiteY16" fmla="*/ 6372 h 10760"/>
                  <a:gd name="connsiteX17" fmla="*/ 3076 w 10165"/>
                  <a:gd name="connsiteY17" fmla="*/ 5984 h 10760"/>
                  <a:gd name="connsiteX18" fmla="*/ 2794 w 10165"/>
                  <a:gd name="connsiteY18" fmla="*/ 5775 h 10760"/>
                  <a:gd name="connsiteX19" fmla="*/ 3357 w 10165"/>
                  <a:gd name="connsiteY19" fmla="*/ 5447 h 10760"/>
                  <a:gd name="connsiteX20" fmla="*/ 2794 w 10165"/>
                  <a:gd name="connsiteY20" fmla="*/ 5447 h 10760"/>
                  <a:gd name="connsiteX21" fmla="*/ 2794 w 10165"/>
                  <a:gd name="connsiteY21" fmla="*/ 5088 h 10760"/>
                  <a:gd name="connsiteX22" fmla="*/ 2982 w 10165"/>
                  <a:gd name="connsiteY22" fmla="*/ 4521 h 10760"/>
                  <a:gd name="connsiteX23" fmla="*/ 2747 w 10165"/>
                  <a:gd name="connsiteY23" fmla="*/ 4044 h 10760"/>
                  <a:gd name="connsiteX24" fmla="*/ 3453 w 10165"/>
                  <a:gd name="connsiteY24" fmla="*/ 3532 h 10760"/>
                  <a:gd name="connsiteX25" fmla="*/ 3055 w 10165"/>
                  <a:gd name="connsiteY25" fmla="*/ 3342 h 10760"/>
                  <a:gd name="connsiteX26" fmla="*/ 2785 w 10165"/>
                  <a:gd name="connsiteY26" fmla="*/ 3260 h 10760"/>
                  <a:gd name="connsiteX27" fmla="*/ 2078 w 10165"/>
                  <a:gd name="connsiteY27" fmla="*/ 3486 h 10760"/>
                  <a:gd name="connsiteX28" fmla="*/ 1852 w 10165"/>
                  <a:gd name="connsiteY28" fmla="*/ 3336 h 10760"/>
                  <a:gd name="connsiteX29" fmla="*/ 1480 w 10165"/>
                  <a:gd name="connsiteY29" fmla="*/ 3118 h 10760"/>
                  <a:gd name="connsiteX30" fmla="*/ 793 w 10165"/>
                  <a:gd name="connsiteY30" fmla="*/ 3070 h 10760"/>
                  <a:gd name="connsiteX31" fmla="*/ 334 w 10165"/>
                  <a:gd name="connsiteY31" fmla="*/ 2950 h 10760"/>
                  <a:gd name="connsiteX32" fmla="*/ 6 w 10165"/>
                  <a:gd name="connsiteY32" fmla="*/ 2316 h 10760"/>
                  <a:gd name="connsiteX33" fmla="*/ 353 w 10165"/>
                  <a:gd name="connsiteY33" fmla="*/ 2820 h 10760"/>
                  <a:gd name="connsiteX34" fmla="*/ 165 w 10165"/>
                  <a:gd name="connsiteY34" fmla="*/ 2790 h 10760"/>
                  <a:gd name="connsiteX35" fmla="*/ 523 w 10165"/>
                  <a:gd name="connsiteY35" fmla="*/ 1986 h 10760"/>
                  <a:gd name="connsiteX36" fmla="*/ 1172 w 10165"/>
                  <a:gd name="connsiteY36" fmla="*/ 1999 h 10760"/>
                  <a:gd name="connsiteX37" fmla="*/ 1949 w 10165"/>
                  <a:gd name="connsiteY37" fmla="*/ 2461 h 10760"/>
                  <a:gd name="connsiteX38" fmla="*/ 873 w 10165"/>
                  <a:gd name="connsiteY38" fmla="*/ 2015 h 10760"/>
                  <a:gd name="connsiteX39" fmla="*/ 1184 w 10165"/>
                  <a:gd name="connsiteY39" fmla="*/ 2021 h 10760"/>
                  <a:gd name="connsiteX40" fmla="*/ 1346 w 10165"/>
                  <a:gd name="connsiteY40" fmla="*/ 2083 h 10760"/>
                  <a:gd name="connsiteX41" fmla="*/ 1821 w 10165"/>
                  <a:gd name="connsiteY41" fmla="*/ 2449 h 10760"/>
                  <a:gd name="connsiteX42" fmla="*/ 2019 w 10165"/>
                  <a:gd name="connsiteY42" fmla="*/ 2178 h 10760"/>
                  <a:gd name="connsiteX43" fmla="*/ 2345 w 10165"/>
                  <a:gd name="connsiteY43" fmla="*/ 1886 h 10760"/>
                  <a:gd name="connsiteX44" fmla="*/ 2470 w 10165"/>
                  <a:gd name="connsiteY44" fmla="*/ 1793 h 10760"/>
                  <a:gd name="connsiteX45" fmla="*/ 3170 w 10165"/>
                  <a:gd name="connsiteY45" fmla="*/ 1805 h 10760"/>
                  <a:gd name="connsiteX46" fmla="*/ 2888 w 10165"/>
                  <a:gd name="connsiteY46" fmla="*/ 1835 h 10760"/>
                  <a:gd name="connsiteX47" fmla="*/ 2700 w 10165"/>
                  <a:gd name="connsiteY47" fmla="*/ 1596 h 10760"/>
                  <a:gd name="connsiteX48" fmla="*/ 2683 w 10165"/>
                  <a:gd name="connsiteY48" fmla="*/ 1359 h 10760"/>
                  <a:gd name="connsiteX49" fmla="*/ 2731 w 10165"/>
                  <a:gd name="connsiteY49" fmla="*/ 1009 h 10760"/>
                  <a:gd name="connsiteX50" fmla="*/ 2465 w 10165"/>
                  <a:gd name="connsiteY50" fmla="*/ 1059 h 10760"/>
                  <a:gd name="connsiteX51" fmla="*/ 2419 w 10165"/>
                  <a:gd name="connsiteY51" fmla="*/ 879 h 10760"/>
                  <a:gd name="connsiteX52" fmla="*/ 2534 w 10165"/>
                  <a:gd name="connsiteY52" fmla="*/ 580 h 10760"/>
                  <a:gd name="connsiteX53" fmla="*/ 2432 w 10165"/>
                  <a:gd name="connsiteY53" fmla="*/ 0 h 10760"/>
                  <a:gd name="connsiteX54" fmla="*/ 3730 w 10165"/>
                  <a:gd name="connsiteY54" fmla="*/ 195 h 10760"/>
                  <a:gd name="connsiteX55" fmla="*/ 4766 w 10165"/>
                  <a:gd name="connsiteY55" fmla="*/ 1088 h 10760"/>
                  <a:gd name="connsiteX56" fmla="*/ 5026 w 10165"/>
                  <a:gd name="connsiteY56" fmla="*/ 1091 h 10760"/>
                  <a:gd name="connsiteX57" fmla="*/ 5092 w 10165"/>
                  <a:gd name="connsiteY57" fmla="*/ 1196 h 10760"/>
                  <a:gd name="connsiteX58" fmla="*/ 5308 w 10165"/>
                  <a:gd name="connsiteY58" fmla="*/ 1300 h 10760"/>
                  <a:gd name="connsiteX59" fmla="*/ 5749 w 10165"/>
                  <a:gd name="connsiteY59" fmla="*/ 1256 h 10760"/>
                  <a:gd name="connsiteX60" fmla="*/ 5799 w 10165"/>
                  <a:gd name="connsiteY60" fmla="*/ 1745 h 10760"/>
                  <a:gd name="connsiteX61" fmla="*/ 6080 w 10165"/>
                  <a:gd name="connsiteY61" fmla="*/ 1596 h 10760"/>
                  <a:gd name="connsiteX62" fmla="*/ 6595 w 10165"/>
                  <a:gd name="connsiteY62" fmla="*/ 1755 h 10760"/>
                  <a:gd name="connsiteX63" fmla="*/ 7332 w 10165"/>
                  <a:gd name="connsiteY63" fmla="*/ 1218 h 10760"/>
                  <a:gd name="connsiteX64" fmla="*/ 7756 w 10165"/>
                  <a:gd name="connsiteY64" fmla="*/ 983 h 10760"/>
                  <a:gd name="connsiteX65" fmla="*/ 8774 w 10165"/>
                  <a:gd name="connsiteY65" fmla="*/ 1065 h 10760"/>
                  <a:gd name="connsiteX66" fmla="*/ 9151 w 10165"/>
                  <a:gd name="connsiteY66" fmla="*/ 1177 h 10760"/>
                  <a:gd name="connsiteX67" fmla="*/ 9477 w 10165"/>
                  <a:gd name="connsiteY67" fmla="*/ 721 h 10760"/>
                  <a:gd name="connsiteX68" fmla="*/ 9759 w 10165"/>
                  <a:gd name="connsiteY68" fmla="*/ 1213 h 10760"/>
                  <a:gd name="connsiteX69" fmla="*/ 9371 w 10165"/>
                  <a:gd name="connsiteY69" fmla="*/ 1544 h 10760"/>
                  <a:gd name="connsiteX70" fmla="*/ 9991 w 10165"/>
                  <a:gd name="connsiteY70" fmla="*/ 1477 h 10760"/>
                  <a:gd name="connsiteX71" fmla="*/ 9135 w 10165"/>
                  <a:gd name="connsiteY71" fmla="*/ 4156 h 10760"/>
                  <a:gd name="connsiteX72" fmla="*/ 6131 w 10165"/>
                  <a:gd name="connsiteY72" fmla="*/ 3949 h 10760"/>
                  <a:gd name="connsiteX73" fmla="*/ 6032 w 10165"/>
                  <a:gd name="connsiteY73" fmla="*/ 4185 h 10760"/>
                  <a:gd name="connsiteX74" fmla="*/ 6315 w 10165"/>
                  <a:gd name="connsiteY74" fmla="*/ 4909 h 10760"/>
                  <a:gd name="connsiteX75" fmla="*/ 5705 w 10165"/>
                  <a:gd name="connsiteY75" fmla="*/ 4939 h 10760"/>
                  <a:gd name="connsiteX76" fmla="*/ 5705 w 10165"/>
                  <a:gd name="connsiteY76" fmla="*/ 5357 h 10760"/>
                  <a:gd name="connsiteX77" fmla="*/ 4766 w 10165"/>
                  <a:gd name="connsiteY77" fmla="*/ 5775 h 10760"/>
                  <a:gd name="connsiteX78" fmla="*/ 5048 w 10165"/>
                  <a:gd name="connsiteY78" fmla="*/ 6163 h 10760"/>
                  <a:gd name="connsiteX79" fmla="*/ 4813 w 10165"/>
                  <a:gd name="connsiteY79" fmla="*/ 6521 h 10760"/>
                  <a:gd name="connsiteX80" fmla="*/ 5611 w 10165"/>
                  <a:gd name="connsiteY80" fmla="*/ 7208 h 10760"/>
                  <a:gd name="connsiteX81" fmla="*/ 6738 w 10165"/>
                  <a:gd name="connsiteY81" fmla="*/ 7208 h 10760"/>
                  <a:gd name="connsiteX82" fmla="*/ 7395 w 10165"/>
                  <a:gd name="connsiteY82" fmla="*/ 7088 h 10760"/>
                  <a:gd name="connsiteX83" fmla="*/ 7958 w 10165"/>
                  <a:gd name="connsiteY83" fmla="*/ 7238 h 10760"/>
                  <a:gd name="connsiteX84" fmla="*/ 8428 w 10165"/>
                  <a:gd name="connsiteY84" fmla="*/ 7626 h 10760"/>
                  <a:gd name="connsiteX85" fmla="*/ 8803 w 10165"/>
                  <a:gd name="connsiteY85" fmla="*/ 8372 h 10760"/>
                  <a:gd name="connsiteX86" fmla="*/ 9179 w 10165"/>
                  <a:gd name="connsiteY86" fmla="*/ 8342 h 10760"/>
                  <a:gd name="connsiteX87" fmla="*/ 10165 w 10165"/>
                  <a:gd name="connsiteY87" fmla="*/ 9088 h 10760"/>
                  <a:gd name="connsiteX88" fmla="*/ 8991 w 10165"/>
                  <a:gd name="connsiteY88" fmla="*/ 9894 h 10760"/>
                  <a:gd name="connsiteX89" fmla="*/ 9461 w 10165"/>
                  <a:gd name="connsiteY89" fmla="*/ 10491 h 10760"/>
                  <a:gd name="connsiteX90" fmla="*/ 9273 w 10165"/>
                  <a:gd name="connsiteY90" fmla="*/ 10730 h 10760"/>
                  <a:gd name="connsiteX91" fmla="*/ 8991 w 10165"/>
                  <a:gd name="connsiteY91" fmla="*/ 10491 h 10760"/>
                  <a:gd name="connsiteX92" fmla="*/ 7113 w 10165"/>
                  <a:gd name="connsiteY92" fmla="*/ 10461 h 10760"/>
                  <a:gd name="connsiteX93" fmla="*/ 6785 w 10165"/>
                  <a:gd name="connsiteY93" fmla="*/ 10760 h 10760"/>
                  <a:gd name="connsiteX94" fmla="*/ 6221 w 10165"/>
                  <a:gd name="connsiteY94" fmla="*/ 10730 h 10760"/>
                  <a:gd name="connsiteX0" fmla="*/ 6221 w 10783"/>
                  <a:gd name="connsiteY0" fmla="*/ 10730 h 10760"/>
                  <a:gd name="connsiteX1" fmla="*/ 6315 w 10783"/>
                  <a:gd name="connsiteY1" fmla="*/ 9894 h 10760"/>
                  <a:gd name="connsiteX2" fmla="*/ 6597 w 10783"/>
                  <a:gd name="connsiteY2" fmla="*/ 9088 h 10760"/>
                  <a:gd name="connsiteX3" fmla="*/ 5799 w 10783"/>
                  <a:gd name="connsiteY3" fmla="*/ 8909 h 10760"/>
                  <a:gd name="connsiteX4" fmla="*/ 5564 w 10783"/>
                  <a:gd name="connsiteY4" fmla="*/ 8730 h 10760"/>
                  <a:gd name="connsiteX5" fmla="*/ 5188 w 10783"/>
                  <a:gd name="connsiteY5" fmla="*/ 8820 h 10760"/>
                  <a:gd name="connsiteX6" fmla="*/ 4860 w 10783"/>
                  <a:gd name="connsiteY6" fmla="*/ 8253 h 10760"/>
                  <a:gd name="connsiteX7" fmla="*/ 4296 w 10783"/>
                  <a:gd name="connsiteY7" fmla="*/ 7894 h 10760"/>
                  <a:gd name="connsiteX8" fmla="*/ 3874 w 10783"/>
                  <a:gd name="connsiteY8" fmla="*/ 7924 h 10760"/>
                  <a:gd name="connsiteX9" fmla="*/ 3968 w 10783"/>
                  <a:gd name="connsiteY9" fmla="*/ 8103 h 10760"/>
                  <a:gd name="connsiteX10" fmla="*/ 3498 w 10783"/>
                  <a:gd name="connsiteY10" fmla="*/ 8133 h 10760"/>
                  <a:gd name="connsiteX11" fmla="*/ 3451 w 10783"/>
                  <a:gd name="connsiteY11" fmla="*/ 7447 h 10760"/>
                  <a:gd name="connsiteX12" fmla="*/ 2700 w 10783"/>
                  <a:gd name="connsiteY12" fmla="*/ 7417 h 10760"/>
                  <a:gd name="connsiteX13" fmla="*/ 2794 w 10783"/>
                  <a:gd name="connsiteY13" fmla="*/ 7118 h 10760"/>
                  <a:gd name="connsiteX14" fmla="*/ 2465 w 10783"/>
                  <a:gd name="connsiteY14" fmla="*/ 7029 h 10760"/>
                  <a:gd name="connsiteX15" fmla="*/ 2278 w 10783"/>
                  <a:gd name="connsiteY15" fmla="*/ 6521 h 10760"/>
                  <a:gd name="connsiteX16" fmla="*/ 2606 w 10783"/>
                  <a:gd name="connsiteY16" fmla="*/ 6372 h 10760"/>
                  <a:gd name="connsiteX17" fmla="*/ 3076 w 10783"/>
                  <a:gd name="connsiteY17" fmla="*/ 5984 h 10760"/>
                  <a:gd name="connsiteX18" fmla="*/ 2794 w 10783"/>
                  <a:gd name="connsiteY18" fmla="*/ 5775 h 10760"/>
                  <a:gd name="connsiteX19" fmla="*/ 3357 w 10783"/>
                  <a:gd name="connsiteY19" fmla="*/ 5447 h 10760"/>
                  <a:gd name="connsiteX20" fmla="*/ 2794 w 10783"/>
                  <a:gd name="connsiteY20" fmla="*/ 5447 h 10760"/>
                  <a:gd name="connsiteX21" fmla="*/ 2794 w 10783"/>
                  <a:gd name="connsiteY21" fmla="*/ 5088 h 10760"/>
                  <a:gd name="connsiteX22" fmla="*/ 2982 w 10783"/>
                  <a:gd name="connsiteY22" fmla="*/ 4521 h 10760"/>
                  <a:gd name="connsiteX23" fmla="*/ 2747 w 10783"/>
                  <a:gd name="connsiteY23" fmla="*/ 4044 h 10760"/>
                  <a:gd name="connsiteX24" fmla="*/ 3453 w 10783"/>
                  <a:gd name="connsiteY24" fmla="*/ 3532 h 10760"/>
                  <a:gd name="connsiteX25" fmla="*/ 3055 w 10783"/>
                  <a:gd name="connsiteY25" fmla="*/ 3342 h 10760"/>
                  <a:gd name="connsiteX26" fmla="*/ 2785 w 10783"/>
                  <a:gd name="connsiteY26" fmla="*/ 3260 h 10760"/>
                  <a:gd name="connsiteX27" fmla="*/ 2078 w 10783"/>
                  <a:gd name="connsiteY27" fmla="*/ 3486 h 10760"/>
                  <a:gd name="connsiteX28" fmla="*/ 1852 w 10783"/>
                  <a:gd name="connsiteY28" fmla="*/ 3336 h 10760"/>
                  <a:gd name="connsiteX29" fmla="*/ 1480 w 10783"/>
                  <a:gd name="connsiteY29" fmla="*/ 3118 h 10760"/>
                  <a:gd name="connsiteX30" fmla="*/ 793 w 10783"/>
                  <a:gd name="connsiteY30" fmla="*/ 3070 h 10760"/>
                  <a:gd name="connsiteX31" fmla="*/ 334 w 10783"/>
                  <a:gd name="connsiteY31" fmla="*/ 2950 h 10760"/>
                  <a:gd name="connsiteX32" fmla="*/ 6 w 10783"/>
                  <a:gd name="connsiteY32" fmla="*/ 2316 h 10760"/>
                  <a:gd name="connsiteX33" fmla="*/ 353 w 10783"/>
                  <a:gd name="connsiteY33" fmla="*/ 2820 h 10760"/>
                  <a:gd name="connsiteX34" fmla="*/ 165 w 10783"/>
                  <a:gd name="connsiteY34" fmla="*/ 2790 h 10760"/>
                  <a:gd name="connsiteX35" fmla="*/ 523 w 10783"/>
                  <a:gd name="connsiteY35" fmla="*/ 1986 h 10760"/>
                  <a:gd name="connsiteX36" fmla="*/ 1172 w 10783"/>
                  <a:gd name="connsiteY36" fmla="*/ 1999 h 10760"/>
                  <a:gd name="connsiteX37" fmla="*/ 1949 w 10783"/>
                  <a:gd name="connsiteY37" fmla="*/ 2461 h 10760"/>
                  <a:gd name="connsiteX38" fmla="*/ 873 w 10783"/>
                  <a:gd name="connsiteY38" fmla="*/ 2015 h 10760"/>
                  <a:gd name="connsiteX39" fmla="*/ 1184 w 10783"/>
                  <a:gd name="connsiteY39" fmla="*/ 2021 h 10760"/>
                  <a:gd name="connsiteX40" fmla="*/ 1346 w 10783"/>
                  <a:gd name="connsiteY40" fmla="*/ 2083 h 10760"/>
                  <a:gd name="connsiteX41" fmla="*/ 1821 w 10783"/>
                  <a:gd name="connsiteY41" fmla="*/ 2449 h 10760"/>
                  <a:gd name="connsiteX42" fmla="*/ 2019 w 10783"/>
                  <a:gd name="connsiteY42" fmla="*/ 2178 h 10760"/>
                  <a:gd name="connsiteX43" fmla="*/ 2345 w 10783"/>
                  <a:gd name="connsiteY43" fmla="*/ 1886 h 10760"/>
                  <a:gd name="connsiteX44" fmla="*/ 2470 w 10783"/>
                  <a:gd name="connsiteY44" fmla="*/ 1793 h 10760"/>
                  <a:gd name="connsiteX45" fmla="*/ 3170 w 10783"/>
                  <a:gd name="connsiteY45" fmla="*/ 1805 h 10760"/>
                  <a:gd name="connsiteX46" fmla="*/ 2888 w 10783"/>
                  <a:gd name="connsiteY46" fmla="*/ 1835 h 10760"/>
                  <a:gd name="connsiteX47" fmla="*/ 2700 w 10783"/>
                  <a:gd name="connsiteY47" fmla="*/ 1596 h 10760"/>
                  <a:gd name="connsiteX48" fmla="*/ 2683 w 10783"/>
                  <a:gd name="connsiteY48" fmla="*/ 1359 h 10760"/>
                  <a:gd name="connsiteX49" fmla="*/ 2731 w 10783"/>
                  <a:gd name="connsiteY49" fmla="*/ 1009 h 10760"/>
                  <a:gd name="connsiteX50" fmla="*/ 2465 w 10783"/>
                  <a:gd name="connsiteY50" fmla="*/ 1059 h 10760"/>
                  <a:gd name="connsiteX51" fmla="*/ 2419 w 10783"/>
                  <a:gd name="connsiteY51" fmla="*/ 879 h 10760"/>
                  <a:gd name="connsiteX52" fmla="*/ 2534 w 10783"/>
                  <a:gd name="connsiteY52" fmla="*/ 580 h 10760"/>
                  <a:gd name="connsiteX53" fmla="*/ 2432 w 10783"/>
                  <a:gd name="connsiteY53" fmla="*/ 0 h 10760"/>
                  <a:gd name="connsiteX54" fmla="*/ 3730 w 10783"/>
                  <a:gd name="connsiteY54" fmla="*/ 195 h 10760"/>
                  <a:gd name="connsiteX55" fmla="*/ 4766 w 10783"/>
                  <a:gd name="connsiteY55" fmla="*/ 1088 h 10760"/>
                  <a:gd name="connsiteX56" fmla="*/ 5026 w 10783"/>
                  <a:gd name="connsiteY56" fmla="*/ 1091 h 10760"/>
                  <a:gd name="connsiteX57" fmla="*/ 5092 w 10783"/>
                  <a:gd name="connsiteY57" fmla="*/ 1196 h 10760"/>
                  <a:gd name="connsiteX58" fmla="*/ 5308 w 10783"/>
                  <a:gd name="connsiteY58" fmla="*/ 1300 h 10760"/>
                  <a:gd name="connsiteX59" fmla="*/ 5749 w 10783"/>
                  <a:gd name="connsiteY59" fmla="*/ 1256 h 10760"/>
                  <a:gd name="connsiteX60" fmla="*/ 5799 w 10783"/>
                  <a:gd name="connsiteY60" fmla="*/ 1745 h 10760"/>
                  <a:gd name="connsiteX61" fmla="*/ 6080 w 10783"/>
                  <a:gd name="connsiteY61" fmla="*/ 1596 h 10760"/>
                  <a:gd name="connsiteX62" fmla="*/ 6595 w 10783"/>
                  <a:gd name="connsiteY62" fmla="*/ 1755 h 10760"/>
                  <a:gd name="connsiteX63" fmla="*/ 7332 w 10783"/>
                  <a:gd name="connsiteY63" fmla="*/ 1218 h 10760"/>
                  <a:gd name="connsiteX64" fmla="*/ 7756 w 10783"/>
                  <a:gd name="connsiteY64" fmla="*/ 983 h 10760"/>
                  <a:gd name="connsiteX65" fmla="*/ 8774 w 10783"/>
                  <a:gd name="connsiteY65" fmla="*/ 1065 h 10760"/>
                  <a:gd name="connsiteX66" fmla="*/ 9151 w 10783"/>
                  <a:gd name="connsiteY66" fmla="*/ 1177 h 10760"/>
                  <a:gd name="connsiteX67" fmla="*/ 9477 w 10783"/>
                  <a:gd name="connsiteY67" fmla="*/ 721 h 10760"/>
                  <a:gd name="connsiteX68" fmla="*/ 9759 w 10783"/>
                  <a:gd name="connsiteY68" fmla="*/ 1213 h 10760"/>
                  <a:gd name="connsiteX69" fmla="*/ 9371 w 10783"/>
                  <a:gd name="connsiteY69" fmla="*/ 1544 h 10760"/>
                  <a:gd name="connsiteX70" fmla="*/ 9991 w 10783"/>
                  <a:gd name="connsiteY70" fmla="*/ 1477 h 10760"/>
                  <a:gd name="connsiteX71" fmla="*/ 10734 w 10783"/>
                  <a:gd name="connsiteY71" fmla="*/ 1751 h 10760"/>
                  <a:gd name="connsiteX72" fmla="*/ 6131 w 10783"/>
                  <a:gd name="connsiteY72" fmla="*/ 3949 h 10760"/>
                  <a:gd name="connsiteX73" fmla="*/ 6032 w 10783"/>
                  <a:gd name="connsiteY73" fmla="*/ 4185 h 10760"/>
                  <a:gd name="connsiteX74" fmla="*/ 6315 w 10783"/>
                  <a:gd name="connsiteY74" fmla="*/ 4909 h 10760"/>
                  <a:gd name="connsiteX75" fmla="*/ 5705 w 10783"/>
                  <a:gd name="connsiteY75" fmla="*/ 4939 h 10760"/>
                  <a:gd name="connsiteX76" fmla="*/ 5705 w 10783"/>
                  <a:gd name="connsiteY76" fmla="*/ 5357 h 10760"/>
                  <a:gd name="connsiteX77" fmla="*/ 4766 w 10783"/>
                  <a:gd name="connsiteY77" fmla="*/ 5775 h 10760"/>
                  <a:gd name="connsiteX78" fmla="*/ 5048 w 10783"/>
                  <a:gd name="connsiteY78" fmla="*/ 6163 h 10760"/>
                  <a:gd name="connsiteX79" fmla="*/ 4813 w 10783"/>
                  <a:gd name="connsiteY79" fmla="*/ 6521 h 10760"/>
                  <a:gd name="connsiteX80" fmla="*/ 5611 w 10783"/>
                  <a:gd name="connsiteY80" fmla="*/ 7208 h 10760"/>
                  <a:gd name="connsiteX81" fmla="*/ 6738 w 10783"/>
                  <a:gd name="connsiteY81" fmla="*/ 7208 h 10760"/>
                  <a:gd name="connsiteX82" fmla="*/ 7395 w 10783"/>
                  <a:gd name="connsiteY82" fmla="*/ 7088 h 10760"/>
                  <a:gd name="connsiteX83" fmla="*/ 7958 w 10783"/>
                  <a:gd name="connsiteY83" fmla="*/ 7238 h 10760"/>
                  <a:gd name="connsiteX84" fmla="*/ 8428 w 10783"/>
                  <a:gd name="connsiteY84" fmla="*/ 7626 h 10760"/>
                  <a:gd name="connsiteX85" fmla="*/ 8803 w 10783"/>
                  <a:gd name="connsiteY85" fmla="*/ 8372 h 10760"/>
                  <a:gd name="connsiteX86" fmla="*/ 9179 w 10783"/>
                  <a:gd name="connsiteY86" fmla="*/ 8342 h 10760"/>
                  <a:gd name="connsiteX87" fmla="*/ 10165 w 10783"/>
                  <a:gd name="connsiteY87" fmla="*/ 9088 h 10760"/>
                  <a:gd name="connsiteX88" fmla="*/ 8991 w 10783"/>
                  <a:gd name="connsiteY88" fmla="*/ 9894 h 10760"/>
                  <a:gd name="connsiteX89" fmla="*/ 9461 w 10783"/>
                  <a:gd name="connsiteY89" fmla="*/ 10491 h 10760"/>
                  <a:gd name="connsiteX90" fmla="*/ 9273 w 10783"/>
                  <a:gd name="connsiteY90" fmla="*/ 10730 h 10760"/>
                  <a:gd name="connsiteX91" fmla="*/ 8991 w 10783"/>
                  <a:gd name="connsiteY91" fmla="*/ 10491 h 10760"/>
                  <a:gd name="connsiteX92" fmla="*/ 7113 w 10783"/>
                  <a:gd name="connsiteY92" fmla="*/ 10461 h 10760"/>
                  <a:gd name="connsiteX93" fmla="*/ 6785 w 10783"/>
                  <a:gd name="connsiteY93" fmla="*/ 10760 h 10760"/>
                  <a:gd name="connsiteX94" fmla="*/ 6221 w 10783"/>
                  <a:gd name="connsiteY94" fmla="*/ 10730 h 10760"/>
                  <a:gd name="connsiteX0" fmla="*/ 6221 w 10734"/>
                  <a:gd name="connsiteY0" fmla="*/ 10730 h 10760"/>
                  <a:gd name="connsiteX1" fmla="*/ 6315 w 10734"/>
                  <a:gd name="connsiteY1" fmla="*/ 9894 h 10760"/>
                  <a:gd name="connsiteX2" fmla="*/ 6597 w 10734"/>
                  <a:gd name="connsiteY2" fmla="*/ 9088 h 10760"/>
                  <a:gd name="connsiteX3" fmla="*/ 5799 w 10734"/>
                  <a:gd name="connsiteY3" fmla="*/ 8909 h 10760"/>
                  <a:gd name="connsiteX4" fmla="*/ 5564 w 10734"/>
                  <a:gd name="connsiteY4" fmla="*/ 8730 h 10760"/>
                  <a:gd name="connsiteX5" fmla="*/ 5188 w 10734"/>
                  <a:gd name="connsiteY5" fmla="*/ 8820 h 10760"/>
                  <a:gd name="connsiteX6" fmla="*/ 4860 w 10734"/>
                  <a:gd name="connsiteY6" fmla="*/ 8253 h 10760"/>
                  <a:gd name="connsiteX7" fmla="*/ 4296 w 10734"/>
                  <a:gd name="connsiteY7" fmla="*/ 7894 h 10760"/>
                  <a:gd name="connsiteX8" fmla="*/ 3874 w 10734"/>
                  <a:gd name="connsiteY8" fmla="*/ 7924 h 10760"/>
                  <a:gd name="connsiteX9" fmla="*/ 3968 w 10734"/>
                  <a:gd name="connsiteY9" fmla="*/ 8103 h 10760"/>
                  <a:gd name="connsiteX10" fmla="*/ 3498 w 10734"/>
                  <a:gd name="connsiteY10" fmla="*/ 8133 h 10760"/>
                  <a:gd name="connsiteX11" fmla="*/ 3451 w 10734"/>
                  <a:gd name="connsiteY11" fmla="*/ 7447 h 10760"/>
                  <a:gd name="connsiteX12" fmla="*/ 2700 w 10734"/>
                  <a:gd name="connsiteY12" fmla="*/ 7417 h 10760"/>
                  <a:gd name="connsiteX13" fmla="*/ 2794 w 10734"/>
                  <a:gd name="connsiteY13" fmla="*/ 7118 h 10760"/>
                  <a:gd name="connsiteX14" fmla="*/ 2465 w 10734"/>
                  <a:gd name="connsiteY14" fmla="*/ 7029 h 10760"/>
                  <a:gd name="connsiteX15" fmla="*/ 2278 w 10734"/>
                  <a:gd name="connsiteY15" fmla="*/ 6521 h 10760"/>
                  <a:gd name="connsiteX16" fmla="*/ 2606 w 10734"/>
                  <a:gd name="connsiteY16" fmla="*/ 6372 h 10760"/>
                  <a:gd name="connsiteX17" fmla="*/ 3076 w 10734"/>
                  <a:gd name="connsiteY17" fmla="*/ 5984 h 10760"/>
                  <a:gd name="connsiteX18" fmla="*/ 2794 w 10734"/>
                  <a:gd name="connsiteY18" fmla="*/ 5775 h 10760"/>
                  <a:gd name="connsiteX19" fmla="*/ 3357 w 10734"/>
                  <a:gd name="connsiteY19" fmla="*/ 5447 h 10760"/>
                  <a:gd name="connsiteX20" fmla="*/ 2794 w 10734"/>
                  <a:gd name="connsiteY20" fmla="*/ 5447 h 10760"/>
                  <a:gd name="connsiteX21" fmla="*/ 2794 w 10734"/>
                  <a:gd name="connsiteY21" fmla="*/ 5088 h 10760"/>
                  <a:gd name="connsiteX22" fmla="*/ 2982 w 10734"/>
                  <a:gd name="connsiteY22" fmla="*/ 4521 h 10760"/>
                  <a:gd name="connsiteX23" fmla="*/ 2747 w 10734"/>
                  <a:gd name="connsiteY23" fmla="*/ 4044 h 10760"/>
                  <a:gd name="connsiteX24" fmla="*/ 3453 w 10734"/>
                  <a:gd name="connsiteY24" fmla="*/ 3532 h 10760"/>
                  <a:gd name="connsiteX25" fmla="*/ 3055 w 10734"/>
                  <a:gd name="connsiteY25" fmla="*/ 3342 h 10760"/>
                  <a:gd name="connsiteX26" fmla="*/ 2785 w 10734"/>
                  <a:gd name="connsiteY26" fmla="*/ 3260 h 10760"/>
                  <a:gd name="connsiteX27" fmla="*/ 2078 w 10734"/>
                  <a:gd name="connsiteY27" fmla="*/ 3486 h 10760"/>
                  <a:gd name="connsiteX28" fmla="*/ 1852 w 10734"/>
                  <a:gd name="connsiteY28" fmla="*/ 3336 h 10760"/>
                  <a:gd name="connsiteX29" fmla="*/ 1480 w 10734"/>
                  <a:gd name="connsiteY29" fmla="*/ 3118 h 10760"/>
                  <a:gd name="connsiteX30" fmla="*/ 793 w 10734"/>
                  <a:gd name="connsiteY30" fmla="*/ 3070 h 10760"/>
                  <a:gd name="connsiteX31" fmla="*/ 334 w 10734"/>
                  <a:gd name="connsiteY31" fmla="*/ 2950 h 10760"/>
                  <a:gd name="connsiteX32" fmla="*/ 6 w 10734"/>
                  <a:gd name="connsiteY32" fmla="*/ 2316 h 10760"/>
                  <a:gd name="connsiteX33" fmla="*/ 353 w 10734"/>
                  <a:gd name="connsiteY33" fmla="*/ 2820 h 10760"/>
                  <a:gd name="connsiteX34" fmla="*/ 165 w 10734"/>
                  <a:gd name="connsiteY34" fmla="*/ 2790 h 10760"/>
                  <a:gd name="connsiteX35" fmla="*/ 523 w 10734"/>
                  <a:gd name="connsiteY35" fmla="*/ 1986 h 10760"/>
                  <a:gd name="connsiteX36" fmla="*/ 1172 w 10734"/>
                  <a:gd name="connsiteY36" fmla="*/ 1999 h 10760"/>
                  <a:gd name="connsiteX37" fmla="*/ 1949 w 10734"/>
                  <a:gd name="connsiteY37" fmla="*/ 2461 h 10760"/>
                  <a:gd name="connsiteX38" fmla="*/ 873 w 10734"/>
                  <a:gd name="connsiteY38" fmla="*/ 2015 h 10760"/>
                  <a:gd name="connsiteX39" fmla="*/ 1184 w 10734"/>
                  <a:gd name="connsiteY39" fmla="*/ 2021 h 10760"/>
                  <a:gd name="connsiteX40" fmla="*/ 1346 w 10734"/>
                  <a:gd name="connsiteY40" fmla="*/ 2083 h 10760"/>
                  <a:gd name="connsiteX41" fmla="*/ 1821 w 10734"/>
                  <a:gd name="connsiteY41" fmla="*/ 2449 h 10760"/>
                  <a:gd name="connsiteX42" fmla="*/ 2019 w 10734"/>
                  <a:gd name="connsiteY42" fmla="*/ 2178 h 10760"/>
                  <a:gd name="connsiteX43" fmla="*/ 2345 w 10734"/>
                  <a:gd name="connsiteY43" fmla="*/ 1886 h 10760"/>
                  <a:gd name="connsiteX44" fmla="*/ 2470 w 10734"/>
                  <a:gd name="connsiteY44" fmla="*/ 1793 h 10760"/>
                  <a:gd name="connsiteX45" fmla="*/ 3170 w 10734"/>
                  <a:gd name="connsiteY45" fmla="*/ 1805 h 10760"/>
                  <a:gd name="connsiteX46" fmla="*/ 2888 w 10734"/>
                  <a:gd name="connsiteY46" fmla="*/ 1835 h 10760"/>
                  <a:gd name="connsiteX47" fmla="*/ 2700 w 10734"/>
                  <a:gd name="connsiteY47" fmla="*/ 1596 h 10760"/>
                  <a:gd name="connsiteX48" fmla="*/ 2683 w 10734"/>
                  <a:gd name="connsiteY48" fmla="*/ 1359 h 10760"/>
                  <a:gd name="connsiteX49" fmla="*/ 2731 w 10734"/>
                  <a:gd name="connsiteY49" fmla="*/ 1009 h 10760"/>
                  <a:gd name="connsiteX50" fmla="*/ 2465 w 10734"/>
                  <a:gd name="connsiteY50" fmla="*/ 1059 h 10760"/>
                  <a:gd name="connsiteX51" fmla="*/ 2419 w 10734"/>
                  <a:gd name="connsiteY51" fmla="*/ 879 h 10760"/>
                  <a:gd name="connsiteX52" fmla="*/ 2534 w 10734"/>
                  <a:gd name="connsiteY52" fmla="*/ 580 h 10760"/>
                  <a:gd name="connsiteX53" fmla="*/ 2432 w 10734"/>
                  <a:gd name="connsiteY53" fmla="*/ 0 h 10760"/>
                  <a:gd name="connsiteX54" fmla="*/ 3730 w 10734"/>
                  <a:gd name="connsiteY54" fmla="*/ 195 h 10760"/>
                  <a:gd name="connsiteX55" fmla="*/ 4766 w 10734"/>
                  <a:gd name="connsiteY55" fmla="*/ 1088 h 10760"/>
                  <a:gd name="connsiteX56" fmla="*/ 5026 w 10734"/>
                  <a:gd name="connsiteY56" fmla="*/ 1091 h 10760"/>
                  <a:gd name="connsiteX57" fmla="*/ 5092 w 10734"/>
                  <a:gd name="connsiteY57" fmla="*/ 1196 h 10760"/>
                  <a:gd name="connsiteX58" fmla="*/ 5308 w 10734"/>
                  <a:gd name="connsiteY58" fmla="*/ 1300 h 10760"/>
                  <a:gd name="connsiteX59" fmla="*/ 5749 w 10734"/>
                  <a:gd name="connsiteY59" fmla="*/ 1256 h 10760"/>
                  <a:gd name="connsiteX60" fmla="*/ 5799 w 10734"/>
                  <a:gd name="connsiteY60" fmla="*/ 1745 h 10760"/>
                  <a:gd name="connsiteX61" fmla="*/ 6080 w 10734"/>
                  <a:gd name="connsiteY61" fmla="*/ 1596 h 10760"/>
                  <a:gd name="connsiteX62" fmla="*/ 6595 w 10734"/>
                  <a:gd name="connsiteY62" fmla="*/ 1755 h 10760"/>
                  <a:gd name="connsiteX63" fmla="*/ 7332 w 10734"/>
                  <a:gd name="connsiteY63" fmla="*/ 1218 h 10760"/>
                  <a:gd name="connsiteX64" fmla="*/ 7756 w 10734"/>
                  <a:gd name="connsiteY64" fmla="*/ 983 h 10760"/>
                  <a:gd name="connsiteX65" fmla="*/ 8774 w 10734"/>
                  <a:gd name="connsiteY65" fmla="*/ 1065 h 10760"/>
                  <a:gd name="connsiteX66" fmla="*/ 9151 w 10734"/>
                  <a:gd name="connsiteY66" fmla="*/ 1177 h 10760"/>
                  <a:gd name="connsiteX67" fmla="*/ 9477 w 10734"/>
                  <a:gd name="connsiteY67" fmla="*/ 721 h 10760"/>
                  <a:gd name="connsiteX68" fmla="*/ 9759 w 10734"/>
                  <a:gd name="connsiteY68" fmla="*/ 1213 h 10760"/>
                  <a:gd name="connsiteX69" fmla="*/ 9371 w 10734"/>
                  <a:gd name="connsiteY69" fmla="*/ 1544 h 10760"/>
                  <a:gd name="connsiteX70" fmla="*/ 9991 w 10734"/>
                  <a:gd name="connsiteY70" fmla="*/ 1477 h 10760"/>
                  <a:gd name="connsiteX71" fmla="*/ 10734 w 10734"/>
                  <a:gd name="connsiteY71" fmla="*/ 1751 h 10760"/>
                  <a:gd name="connsiteX72" fmla="*/ 6131 w 10734"/>
                  <a:gd name="connsiteY72" fmla="*/ 3949 h 10760"/>
                  <a:gd name="connsiteX73" fmla="*/ 6032 w 10734"/>
                  <a:gd name="connsiteY73" fmla="*/ 4185 h 10760"/>
                  <a:gd name="connsiteX74" fmla="*/ 6315 w 10734"/>
                  <a:gd name="connsiteY74" fmla="*/ 4909 h 10760"/>
                  <a:gd name="connsiteX75" fmla="*/ 5705 w 10734"/>
                  <a:gd name="connsiteY75" fmla="*/ 4939 h 10760"/>
                  <a:gd name="connsiteX76" fmla="*/ 5705 w 10734"/>
                  <a:gd name="connsiteY76" fmla="*/ 5357 h 10760"/>
                  <a:gd name="connsiteX77" fmla="*/ 4766 w 10734"/>
                  <a:gd name="connsiteY77" fmla="*/ 5775 h 10760"/>
                  <a:gd name="connsiteX78" fmla="*/ 5048 w 10734"/>
                  <a:gd name="connsiteY78" fmla="*/ 6163 h 10760"/>
                  <a:gd name="connsiteX79" fmla="*/ 4813 w 10734"/>
                  <a:gd name="connsiteY79" fmla="*/ 6521 h 10760"/>
                  <a:gd name="connsiteX80" fmla="*/ 5611 w 10734"/>
                  <a:gd name="connsiteY80" fmla="*/ 7208 h 10760"/>
                  <a:gd name="connsiteX81" fmla="*/ 6738 w 10734"/>
                  <a:gd name="connsiteY81" fmla="*/ 7208 h 10760"/>
                  <a:gd name="connsiteX82" fmla="*/ 7395 w 10734"/>
                  <a:gd name="connsiteY82" fmla="*/ 7088 h 10760"/>
                  <a:gd name="connsiteX83" fmla="*/ 7958 w 10734"/>
                  <a:gd name="connsiteY83" fmla="*/ 7238 h 10760"/>
                  <a:gd name="connsiteX84" fmla="*/ 8428 w 10734"/>
                  <a:gd name="connsiteY84" fmla="*/ 7626 h 10760"/>
                  <a:gd name="connsiteX85" fmla="*/ 8803 w 10734"/>
                  <a:gd name="connsiteY85" fmla="*/ 8372 h 10760"/>
                  <a:gd name="connsiteX86" fmla="*/ 9179 w 10734"/>
                  <a:gd name="connsiteY86" fmla="*/ 8342 h 10760"/>
                  <a:gd name="connsiteX87" fmla="*/ 10165 w 10734"/>
                  <a:gd name="connsiteY87" fmla="*/ 9088 h 10760"/>
                  <a:gd name="connsiteX88" fmla="*/ 8991 w 10734"/>
                  <a:gd name="connsiteY88" fmla="*/ 9894 h 10760"/>
                  <a:gd name="connsiteX89" fmla="*/ 9461 w 10734"/>
                  <a:gd name="connsiteY89" fmla="*/ 10491 h 10760"/>
                  <a:gd name="connsiteX90" fmla="*/ 9273 w 10734"/>
                  <a:gd name="connsiteY90" fmla="*/ 10730 h 10760"/>
                  <a:gd name="connsiteX91" fmla="*/ 8991 w 10734"/>
                  <a:gd name="connsiteY91" fmla="*/ 10491 h 10760"/>
                  <a:gd name="connsiteX92" fmla="*/ 7113 w 10734"/>
                  <a:gd name="connsiteY92" fmla="*/ 10461 h 10760"/>
                  <a:gd name="connsiteX93" fmla="*/ 6785 w 10734"/>
                  <a:gd name="connsiteY93" fmla="*/ 10760 h 10760"/>
                  <a:gd name="connsiteX94" fmla="*/ 6221 w 10734"/>
                  <a:gd name="connsiteY94" fmla="*/ 10730 h 10760"/>
                  <a:gd name="connsiteX0" fmla="*/ 6221 w 10992"/>
                  <a:gd name="connsiteY0" fmla="*/ 10730 h 10760"/>
                  <a:gd name="connsiteX1" fmla="*/ 6315 w 10992"/>
                  <a:gd name="connsiteY1" fmla="*/ 9894 h 10760"/>
                  <a:gd name="connsiteX2" fmla="*/ 6597 w 10992"/>
                  <a:gd name="connsiteY2" fmla="*/ 9088 h 10760"/>
                  <a:gd name="connsiteX3" fmla="*/ 5799 w 10992"/>
                  <a:gd name="connsiteY3" fmla="*/ 8909 h 10760"/>
                  <a:gd name="connsiteX4" fmla="*/ 5564 w 10992"/>
                  <a:gd name="connsiteY4" fmla="*/ 8730 h 10760"/>
                  <a:gd name="connsiteX5" fmla="*/ 5188 w 10992"/>
                  <a:gd name="connsiteY5" fmla="*/ 8820 h 10760"/>
                  <a:gd name="connsiteX6" fmla="*/ 4860 w 10992"/>
                  <a:gd name="connsiteY6" fmla="*/ 8253 h 10760"/>
                  <a:gd name="connsiteX7" fmla="*/ 4296 w 10992"/>
                  <a:gd name="connsiteY7" fmla="*/ 7894 h 10760"/>
                  <a:gd name="connsiteX8" fmla="*/ 3874 w 10992"/>
                  <a:gd name="connsiteY8" fmla="*/ 7924 h 10760"/>
                  <a:gd name="connsiteX9" fmla="*/ 3968 w 10992"/>
                  <a:gd name="connsiteY9" fmla="*/ 8103 h 10760"/>
                  <a:gd name="connsiteX10" fmla="*/ 3498 w 10992"/>
                  <a:gd name="connsiteY10" fmla="*/ 8133 h 10760"/>
                  <a:gd name="connsiteX11" fmla="*/ 3451 w 10992"/>
                  <a:gd name="connsiteY11" fmla="*/ 7447 h 10760"/>
                  <a:gd name="connsiteX12" fmla="*/ 2700 w 10992"/>
                  <a:gd name="connsiteY12" fmla="*/ 7417 h 10760"/>
                  <a:gd name="connsiteX13" fmla="*/ 2794 w 10992"/>
                  <a:gd name="connsiteY13" fmla="*/ 7118 h 10760"/>
                  <a:gd name="connsiteX14" fmla="*/ 2465 w 10992"/>
                  <a:gd name="connsiteY14" fmla="*/ 7029 h 10760"/>
                  <a:gd name="connsiteX15" fmla="*/ 2278 w 10992"/>
                  <a:gd name="connsiteY15" fmla="*/ 6521 h 10760"/>
                  <a:gd name="connsiteX16" fmla="*/ 2606 w 10992"/>
                  <a:gd name="connsiteY16" fmla="*/ 6372 h 10760"/>
                  <a:gd name="connsiteX17" fmla="*/ 3076 w 10992"/>
                  <a:gd name="connsiteY17" fmla="*/ 5984 h 10760"/>
                  <a:gd name="connsiteX18" fmla="*/ 2794 w 10992"/>
                  <a:gd name="connsiteY18" fmla="*/ 5775 h 10760"/>
                  <a:gd name="connsiteX19" fmla="*/ 3357 w 10992"/>
                  <a:gd name="connsiteY19" fmla="*/ 5447 h 10760"/>
                  <a:gd name="connsiteX20" fmla="*/ 2794 w 10992"/>
                  <a:gd name="connsiteY20" fmla="*/ 5447 h 10760"/>
                  <a:gd name="connsiteX21" fmla="*/ 2794 w 10992"/>
                  <a:gd name="connsiteY21" fmla="*/ 5088 h 10760"/>
                  <a:gd name="connsiteX22" fmla="*/ 2982 w 10992"/>
                  <a:gd name="connsiteY22" fmla="*/ 4521 h 10760"/>
                  <a:gd name="connsiteX23" fmla="*/ 2747 w 10992"/>
                  <a:gd name="connsiteY23" fmla="*/ 4044 h 10760"/>
                  <a:gd name="connsiteX24" fmla="*/ 3453 w 10992"/>
                  <a:gd name="connsiteY24" fmla="*/ 3532 h 10760"/>
                  <a:gd name="connsiteX25" fmla="*/ 3055 w 10992"/>
                  <a:gd name="connsiteY25" fmla="*/ 3342 h 10760"/>
                  <a:gd name="connsiteX26" fmla="*/ 2785 w 10992"/>
                  <a:gd name="connsiteY26" fmla="*/ 3260 h 10760"/>
                  <a:gd name="connsiteX27" fmla="*/ 2078 w 10992"/>
                  <a:gd name="connsiteY27" fmla="*/ 3486 h 10760"/>
                  <a:gd name="connsiteX28" fmla="*/ 1852 w 10992"/>
                  <a:gd name="connsiteY28" fmla="*/ 3336 h 10760"/>
                  <a:gd name="connsiteX29" fmla="*/ 1480 w 10992"/>
                  <a:gd name="connsiteY29" fmla="*/ 3118 h 10760"/>
                  <a:gd name="connsiteX30" fmla="*/ 793 w 10992"/>
                  <a:gd name="connsiteY30" fmla="*/ 3070 h 10760"/>
                  <a:gd name="connsiteX31" fmla="*/ 334 w 10992"/>
                  <a:gd name="connsiteY31" fmla="*/ 2950 h 10760"/>
                  <a:gd name="connsiteX32" fmla="*/ 6 w 10992"/>
                  <a:gd name="connsiteY32" fmla="*/ 2316 h 10760"/>
                  <a:gd name="connsiteX33" fmla="*/ 353 w 10992"/>
                  <a:gd name="connsiteY33" fmla="*/ 2820 h 10760"/>
                  <a:gd name="connsiteX34" fmla="*/ 165 w 10992"/>
                  <a:gd name="connsiteY34" fmla="*/ 2790 h 10760"/>
                  <a:gd name="connsiteX35" fmla="*/ 523 w 10992"/>
                  <a:gd name="connsiteY35" fmla="*/ 1986 h 10760"/>
                  <a:gd name="connsiteX36" fmla="*/ 1172 w 10992"/>
                  <a:gd name="connsiteY36" fmla="*/ 1999 h 10760"/>
                  <a:gd name="connsiteX37" fmla="*/ 1949 w 10992"/>
                  <a:gd name="connsiteY37" fmla="*/ 2461 h 10760"/>
                  <a:gd name="connsiteX38" fmla="*/ 873 w 10992"/>
                  <a:gd name="connsiteY38" fmla="*/ 2015 h 10760"/>
                  <a:gd name="connsiteX39" fmla="*/ 1184 w 10992"/>
                  <a:gd name="connsiteY39" fmla="*/ 2021 h 10760"/>
                  <a:gd name="connsiteX40" fmla="*/ 1346 w 10992"/>
                  <a:gd name="connsiteY40" fmla="*/ 2083 h 10760"/>
                  <a:gd name="connsiteX41" fmla="*/ 1821 w 10992"/>
                  <a:gd name="connsiteY41" fmla="*/ 2449 h 10760"/>
                  <a:gd name="connsiteX42" fmla="*/ 2019 w 10992"/>
                  <a:gd name="connsiteY42" fmla="*/ 2178 h 10760"/>
                  <a:gd name="connsiteX43" fmla="*/ 2345 w 10992"/>
                  <a:gd name="connsiteY43" fmla="*/ 1886 h 10760"/>
                  <a:gd name="connsiteX44" fmla="*/ 2470 w 10992"/>
                  <a:gd name="connsiteY44" fmla="*/ 1793 h 10760"/>
                  <a:gd name="connsiteX45" fmla="*/ 3170 w 10992"/>
                  <a:gd name="connsiteY45" fmla="*/ 1805 h 10760"/>
                  <a:gd name="connsiteX46" fmla="*/ 2888 w 10992"/>
                  <a:gd name="connsiteY46" fmla="*/ 1835 h 10760"/>
                  <a:gd name="connsiteX47" fmla="*/ 2700 w 10992"/>
                  <a:gd name="connsiteY47" fmla="*/ 1596 h 10760"/>
                  <a:gd name="connsiteX48" fmla="*/ 2683 w 10992"/>
                  <a:gd name="connsiteY48" fmla="*/ 1359 h 10760"/>
                  <a:gd name="connsiteX49" fmla="*/ 2731 w 10992"/>
                  <a:gd name="connsiteY49" fmla="*/ 1009 h 10760"/>
                  <a:gd name="connsiteX50" fmla="*/ 2465 w 10992"/>
                  <a:gd name="connsiteY50" fmla="*/ 1059 h 10760"/>
                  <a:gd name="connsiteX51" fmla="*/ 2419 w 10992"/>
                  <a:gd name="connsiteY51" fmla="*/ 879 h 10760"/>
                  <a:gd name="connsiteX52" fmla="*/ 2534 w 10992"/>
                  <a:gd name="connsiteY52" fmla="*/ 580 h 10760"/>
                  <a:gd name="connsiteX53" fmla="*/ 2432 w 10992"/>
                  <a:gd name="connsiteY53" fmla="*/ 0 h 10760"/>
                  <a:gd name="connsiteX54" fmla="*/ 3730 w 10992"/>
                  <a:gd name="connsiteY54" fmla="*/ 195 h 10760"/>
                  <a:gd name="connsiteX55" fmla="*/ 4766 w 10992"/>
                  <a:gd name="connsiteY55" fmla="*/ 1088 h 10760"/>
                  <a:gd name="connsiteX56" fmla="*/ 5026 w 10992"/>
                  <a:gd name="connsiteY56" fmla="*/ 1091 h 10760"/>
                  <a:gd name="connsiteX57" fmla="*/ 5092 w 10992"/>
                  <a:gd name="connsiteY57" fmla="*/ 1196 h 10760"/>
                  <a:gd name="connsiteX58" fmla="*/ 5308 w 10992"/>
                  <a:gd name="connsiteY58" fmla="*/ 1300 h 10760"/>
                  <a:gd name="connsiteX59" fmla="*/ 5749 w 10992"/>
                  <a:gd name="connsiteY59" fmla="*/ 1256 h 10760"/>
                  <a:gd name="connsiteX60" fmla="*/ 5799 w 10992"/>
                  <a:gd name="connsiteY60" fmla="*/ 1745 h 10760"/>
                  <a:gd name="connsiteX61" fmla="*/ 6080 w 10992"/>
                  <a:gd name="connsiteY61" fmla="*/ 1596 h 10760"/>
                  <a:gd name="connsiteX62" fmla="*/ 6595 w 10992"/>
                  <a:gd name="connsiteY62" fmla="*/ 1755 h 10760"/>
                  <a:gd name="connsiteX63" fmla="*/ 7332 w 10992"/>
                  <a:gd name="connsiteY63" fmla="*/ 1218 h 10760"/>
                  <a:gd name="connsiteX64" fmla="*/ 7756 w 10992"/>
                  <a:gd name="connsiteY64" fmla="*/ 983 h 10760"/>
                  <a:gd name="connsiteX65" fmla="*/ 8774 w 10992"/>
                  <a:gd name="connsiteY65" fmla="*/ 1065 h 10760"/>
                  <a:gd name="connsiteX66" fmla="*/ 9151 w 10992"/>
                  <a:gd name="connsiteY66" fmla="*/ 1177 h 10760"/>
                  <a:gd name="connsiteX67" fmla="*/ 9477 w 10992"/>
                  <a:gd name="connsiteY67" fmla="*/ 721 h 10760"/>
                  <a:gd name="connsiteX68" fmla="*/ 9759 w 10992"/>
                  <a:gd name="connsiteY68" fmla="*/ 1213 h 10760"/>
                  <a:gd name="connsiteX69" fmla="*/ 9371 w 10992"/>
                  <a:gd name="connsiteY69" fmla="*/ 1544 h 10760"/>
                  <a:gd name="connsiteX70" fmla="*/ 9991 w 10992"/>
                  <a:gd name="connsiteY70" fmla="*/ 1477 h 10760"/>
                  <a:gd name="connsiteX71" fmla="*/ 10734 w 10992"/>
                  <a:gd name="connsiteY71" fmla="*/ 1751 h 10760"/>
                  <a:gd name="connsiteX72" fmla="*/ 10992 w 10992"/>
                  <a:gd name="connsiteY72" fmla="*/ 4408 h 10760"/>
                  <a:gd name="connsiteX73" fmla="*/ 6032 w 10992"/>
                  <a:gd name="connsiteY73" fmla="*/ 4185 h 10760"/>
                  <a:gd name="connsiteX74" fmla="*/ 6315 w 10992"/>
                  <a:gd name="connsiteY74" fmla="*/ 4909 h 10760"/>
                  <a:gd name="connsiteX75" fmla="*/ 5705 w 10992"/>
                  <a:gd name="connsiteY75" fmla="*/ 4939 h 10760"/>
                  <a:gd name="connsiteX76" fmla="*/ 5705 w 10992"/>
                  <a:gd name="connsiteY76" fmla="*/ 5357 h 10760"/>
                  <a:gd name="connsiteX77" fmla="*/ 4766 w 10992"/>
                  <a:gd name="connsiteY77" fmla="*/ 5775 h 10760"/>
                  <a:gd name="connsiteX78" fmla="*/ 5048 w 10992"/>
                  <a:gd name="connsiteY78" fmla="*/ 6163 h 10760"/>
                  <a:gd name="connsiteX79" fmla="*/ 4813 w 10992"/>
                  <a:gd name="connsiteY79" fmla="*/ 6521 h 10760"/>
                  <a:gd name="connsiteX80" fmla="*/ 5611 w 10992"/>
                  <a:gd name="connsiteY80" fmla="*/ 7208 h 10760"/>
                  <a:gd name="connsiteX81" fmla="*/ 6738 w 10992"/>
                  <a:gd name="connsiteY81" fmla="*/ 7208 h 10760"/>
                  <a:gd name="connsiteX82" fmla="*/ 7395 w 10992"/>
                  <a:gd name="connsiteY82" fmla="*/ 7088 h 10760"/>
                  <a:gd name="connsiteX83" fmla="*/ 7958 w 10992"/>
                  <a:gd name="connsiteY83" fmla="*/ 7238 h 10760"/>
                  <a:gd name="connsiteX84" fmla="*/ 8428 w 10992"/>
                  <a:gd name="connsiteY84" fmla="*/ 7626 h 10760"/>
                  <a:gd name="connsiteX85" fmla="*/ 8803 w 10992"/>
                  <a:gd name="connsiteY85" fmla="*/ 8372 h 10760"/>
                  <a:gd name="connsiteX86" fmla="*/ 9179 w 10992"/>
                  <a:gd name="connsiteY86" fmla="*/ 8342 h 10760"/>
                  <a:gd name="connsiteX87" fmla="*/ 10165 w 10992"/>
                  <a:gd name="connsiteY87" fmla="*/ 9088 h 10760"/>
                  <a:gd name="connsiteX88" fmla="*/ 8991 w 10992"/>
                  <a:gd name="connsiteY88" fmla="*/ 9894 h 10760"/>
                  <a:gd name="connsiteX89" fmla="*/ 9461 w 10992"/>
                  <a:gd name="connsiteY89" fmla="*/ 10491 h 10760"/>
                  <a:gd name="connsiteX90" fmla="*/ 9273 w 10992"/>
                  <a:gd name="connsiteY90" fmla="*/ 10730 h 10760"/>
                  <a:gd name="connsiteX91" fmla="*/ 8991 w 10992"/>
                  <a:gd name="connsiteY91" fmla="*/ 10491 h 10760"/>
                  <a:gd name="connsiteX92" fmla="*/ 7113 w 10992"/>
                  <a:gd name="connsiteY92" fmla="*/ 10461 h 10760"/>
                  <a:gd name="connsiteX93" fmla="*/ 6785 w 10992"/>
                  <a:gd name="connsiteY93" fmla="*/ 10760 h 10760"/>
                  <a:gd name="connsiteX94" fmla="*/ 6221 w 10992"/>
                  <a:gd name="connsiteY94" fmla="*/ 10730 h 10760"/>
                  <a:gd name="connsiteX0" fmla="*/ 6221 w 11687"/>
                  <a:gd name="connsiteY0" fmla="*/ 10730 h 10760"/>
                  <a:gd name="connsiteX1" fmla="*/ 6315 w 11687"/>
                  <a:gd name="connsiteY1" fmla="*/ 9894 h 10760"/>
                  <a:gd name="connsiteX2" fmla="*/ 6597 w 11687"/>
                  <a:gd name="connsiteY2" fmla="*/ 9088 h 10760"/>
                  <a:gd name="connsiteX3" fmla="*/ 5799 w 11687"/>
                  <a:gd name="connsiteY3" fmla="*/ 8909 h 10760"/>
                  <a:gd name="connsiteX4" fmla="*/ 5564 w 11687"/>
                  <a:gd name="connsiteY4" fmla="*/ 8730 h 10760"/>
                  <a:gd name="connsiteX5" fmla="*/ 5188 w 11687"/>
                  <a:gd name="connsiteY5" fmla="*/ 8820 h 10760"/>
                  <a:gd name="connsiteX6" fmla="*/ 4860 w 11687"/>
                  <a:gd name="connsiteY6" fmla="*/ 8253 h 10760"/>
                  <a:gd name="connsiteX7" fmla="*/ 4296 w 11687"/>
                  <a:gd name="connsiteY7" fmla="*/ 7894 h 10760"/>
                  <a:gd name="connsiteX8" fmla="*/ 3874 w 11687"/>
                  <a:gd name="connsiteY8" fmla="*/ 7924 h 10760"/>
                  <a:gd name="connsiteX9" fmla="*/ 3968 w 11687"/>
                  <a:gd name="connsiteY9" fmla="*/ 8103 h 10760"/>
                  <a:gd name="connsiteX10" fmla="*/ 3498 w 11687"/>
                  <a:gd name="connsiteY10" fmla="*/ 8133 h 10760"/>
                  <a:gd name="connsiteX11" fmla="*/ 3451 w 11687"/>
                  <a:gd name="connsiteY11" fmla="*/ 7447 h 10760"/>
                  <a:gd name="connsiteX12" fmla="*/ 2700 w 11687"/>
                  <a:gd name="connsiteY12" fmla="*/ 7417 h 10760"/>
                  <a:gd name="connsiteX13" fmla="*/ 2794 w 11687"/>
                  <a:gd name="connsiteY13" fmla="*/ 7118 h 10760"/>
                  <a:gd name="connsiteX14" fmla="*/ 2465 w 11687"/>
                  <a:gd name="connsiteY14" fmla="*/ 7029 h 10760"/>
                  <a:gd name="connsiteX15" fmla="*/ 2278 w 11687"/>
                  <a:gd name="connsiteY15" fmla="*/ 6521 h 10760"/>
                  <a:gd name="connsiteX16" fmla="*/ 2606 w 11687"/>
                  <a:gd name="connsiteY16" fmla="*/ 6372 h 10760"/>
                  <a:gd name="connsiteX17" fmla="*/ 3076 w 11687"/>
                  <a:gd name="connsiteY17" fmla="*/ 5984 h 10760"/>
                  <a:gd name="connsiteX18" fmla="*/ 2794 w 11687"/>
                  <a:gd name="connsiteY18" fmla="*/ 5775 h 10760"/>
                  <a:gd name="connsiteX19" fmla="*/ 3357 w 11687"/>
                  <a:gd name="connsiteY19" fmla="*/ 5447 h 10760"/>
                  <a:gd name="connsiteX20" fmla="*/ 2794 w 11687"/>
                  <a:gd name="connsiteY20" fmla="*/ 5447 h 10760"/>
                  <a:gd name="connsiteX21" fmla="*/ 2794 w 11687"/>
                  <a:gd name="connsiteY21" fmla="*/ 5088 h 10760"/>
                  <a:gd name="connsiteX22" fmla="*/ 2982 w 11687"/>
                  <a:gd name="connsiteY22" fmla="*/ 4521 h 10760"/>
                  <a:gd name="connsiteX23" fmla="*/ 2747 w 11687"/>
                  <a:gd name="connsiteY23" fmla="*/ 4044 h 10760"/>
                  <a:gd name="connsiteX24" fmla="*/ 3453 w 11687"/>
                  <a:gd name="connsiteY24" fmla="*/ 3532 h 10760"/>
                  <a:gd name="connsiteX25" fmla="*/ 3055 w 11687"/>
                  <a:gd name="connsiteY25" fmla="*/ 3342 h 10760"/>
                  <a:gd name="connsiteX26" fmla="*/ 2785 w 11687"/>
                  <a:gd name="connsiteY26" fmla="*/ 3260 h 10760"/>
                  <a:gd name="connsiteX27" fmla="*/ 2078 w 11687"/>
                  <a:gd name="connsiteY27" fmla="*/ 3486 h 10760"/>
                  <a:gd name="connsiteX28" fmla="*/ 1852 w 11687"/>
                  <a:gd name="connsiteY28" fmla="*/ 3336 h 10760"/>
                  <a:gd name="connsiteX29" fmla="*/ 1480 w 11687"/>
                  <a:gd name="connsiteY29" fmla="*/ 3118 h 10760"/>
                  <a:gd name="connsiteX30" fmla="*/ 793 w 11687"/>
                  <a:gd name="connsiteY30" fmla="*/ 3070 h 10760"/>
                  <a:gd name="connsiteX31" fmla="*/ 334 w 11687"/>
                  <a:gd name="connsiteY31" fmla="*/ 2950 h 10760"/>
                  <a:gd name="connsiteX32" fmla="*/ 6 w 11687"/>
                  <a:gd name="connsiteY32" fmla="*/ 2316 h 10760"/>
                  <a:gd name="connsiteX33" fmla="*/ 353 w 11687"/>
                  <a:gd name="connsiteY33" fmla="*/ 2820 h 10760"/>
                  <a:gd name="connsiteX34" fmla="*/ 165 w 11687"/>
                  <a:gd name="connsiteY34" fmla="*/ 2790 h 10760"/>
                  <a:gd name="connsiteX35" fmla="*/ 523 w 11687"/>
                  <a:gd name="connsiteY35" fmla="*/ 1986 h 10760"/>
                  <a:gd name="connsiteX36" fmla="*/ 1172 w 11687"/>
                  <a:gd name="connsiteY36" fmla="*/ 1999 h 10760"/>
                  <a:gd name="connsiteX37" fmla="*/ 1949 w 11687"/>
                  <a:gd name="connsiteY37" fmla="*/ 2461 h 10760"/>
                  <a:gd name="connsiteX38" fmla="*/ 873 w 11687"/>
                  <a:gd name="connsiteY38" fmla="*/ 2015 h 10760"/>
                  <a:gd name="connsiteX39" fmla="*/ 1184 w 11687"/>
                  <a:gd name="connsiteY39" fmla="*/ 2021 h 10760"/>
                  <a:gd name="connsiteX40" fmla="*/ 1346 w 11687"/>
                  <a:gd name="connsiteY40" fmla="*/ 2083 h 10760"/>
                  <a:gd name="connsiteX41" fmla="*/ 1821 w 11687"/>
                  <a:gd name="connsiteY41" fmla="*/ 2449 h 10760"/>
                  <a:gd name="connsiteX42" fmla="*/ 2019 w 11687"/>
                  <a:gd name="connsiteY42" fmla="*/ 2178 h 10760"/>
                  <a:gd name="connsiteX43" fmla="*/ 2345 w 11687"/>
                  <a:gd name="connsiteY43" fmla="*/ 1886 h 10760"/>
                  <a:gd name="connsiteX44" fmla="*/ 2470 w 11687"/>
                  <a:gd name="connsiteY44" fmla="*/ 1793 h 10760"/>
                  <a:gd name="connsiteX45" fmla="*/ 3170 w 11687"/>
                  <a:gd name="connsiteY45" fmla="*/ 1805 h 10760"/>
                  <a:gd name="connsiteX46" fmla="*/ 2888 w 11687"/>
                  <a:gd name="connsiteY46" fmla="*/ 1835 h 10760"/>
                  <a:gd name="connsiteX47" fmla="*/ 2700 w 11687"/>
                  <a:gd name="connsiteY47" fmla="*/ 1596 h 10760"/>
                  <a:gd name="connsiteX48" fmla="*/ 2683 w 11687"/>
                  <a:gd name="connsiteY48" fmla="*/ 1359 h 10760"/>
                  <a:gd name="connsiteX49" fmla="*/ 2731 w 11687"/>
                  <a:gd name="connsiteY49" fmla="*/ 1009 h 10760"/>
                  <a:gd name="connsiteX50" fmla="*/ 2465 w 11687"/>
                  <a:gd name="connsiteY50" fmla="*/ 1059 h 10760"/>
                  <a:gd name="connsiteX51" fmla="*/ 2419 w 11687"/>
                  <a:gd name="connsiteY51" fmla="*/ 879 h 10760"/>
                  <a:gd name="connsiteX52" fmla="*/ 2534 w 11687"/>
                  <a:gd name="connsiteY52" fmla="*/ 580 h 10760"/>
                  <a:gd name="connsiteX53" fmla="*/ 2432 w 11687"/>
                  <a:gd name="connsiteY53" fmla="*/ 0 h 10760"/>
                  <a:gd name="connsiteX54" fmla="*/ 3730 w 11687"/>
                  <a:gd name="connsiteY54" fmla="*/ 195 h 10760"/>
                  <a:gd name="connsiteX55" fmla="*/ 4766 w 11687"/>
                  <a:gd name="connsiteY55" fmla="*/ 1088 h 10760"/>
                  <a:gd name="connsiteX56" fmla="*/ 5026 w 11687"/>
                  <a:gd name="connsiteY56" fmla="*/ 1091 h 10760"/>
                  <a:gd name="connsiteX57" fmla="*/ 5092 w 11687"/>
                  <a:gd name="connsiteY57" fmla="*/ 1196 h 10760"/>
                  <a:gd name="connsiteX58" fmla="*/ 5308 w 11687"/>
                  <a:gd name="connsiteY58" fmla="*/ 1300 h 10760"/>
                  <a:gd name="connsiteX59" fmla="*/ 5749 w 11687"/>
                  <a:gd name="connsiteY59" fmla="*/ 1256 h 10760"/>
                  <a:gd name="connsiteX60" fmla="*/ 5799 w 11687"/>
                  <a:gd name="connsiteY60" fmla="*/ 1745 h 10760"/>
                  <a:gd name="connsiteX61" fmla="*/ 6080 w 11687"/>
                  <a:gd name="connsiteY61" fmla="*/ 1596 h 10760"/>
                  <a:gd name="connsiteX62" fmla="*/ 6595 w 11687"/>
                  <a:gd name="connsiteY62" fmla="*/ 1755 h 10760"/>
                  <a:gd name="connsiteX63" fmla="*/ 7332 w 11687"/>
                  <a:gd name="connsiteY63" fmla="*/ 1218 h 10760"/>
                  <a:gd name="connsiteX64" fmla="*/ 7756 w 11687"/>
                  <a:gd name="connsiteY64" fmla="*/ 983 h 10760"/>
                  <a:gd name="connsiteX65" fmla="*/ 8774 w 11687"/>
                  <a:gd name="connsiteY65" fmla="*/ 1065 h 10760"/>
                  <a:gd name="connsiteX66" fmla="*/ 9151 w 11687"/>
                  <a:gd name="connsiteY66" fmla="*/ 1177 h 10760"/>
                  <a:gd name="connsiteX67" fmla="*/ 9477 w 11687"/>
                  <a:gd name="connsiteY67" fmla="*/ 721 h 10760"/>
                  <a:gd name="connsiteX68" fmla="*/ 9759 w 11687"/>
                  <a:gd name="connsiteY68" fmla="*/ 1213 h 10760"/>
                  <a:gd name="connsiteX69" fmla="*/ 9371 w 11687"/>
                  <a:gd name="connsiteY69" fmla="*/ 1544 h 10760"/>
                  <a:gd name="connsiteX70" fmla="*/ 9991 w 11687"/>
                  <a:gd name="connsiteY70" fmla="*/ 1477 h 10760"/>
                  <a:gd name="connsiteX71" fmla="*/ 10734 w 11687"/>
                  <a:gd name="connsiteY71" fmla="*/ 1751 h 10760"/>
                  <a:gd name="connsiteX72" fmla="*/ 10992 w 11687"/>
                  <a:gd name="connsiteY72" fmla="*/ 4408 h 10760"/>
                  <a:gd name="connsiteX73" fmla="*/ 11686 w 11687"/>
                  <a:gd name="connsiteY73" fmla="*/ 5374 h 10760"/>
                  <a:gd name="connsiteX74" fmla="*/ 6315 w 11687"/>
                  <a:gd name="connsiteY74" fmla="*/ 4909 h 10760"/>
                  <a:gd name="connsiteX75" fmla="*/ 5705 w 11687"/>
                  <a:gd name="connsiteY75" fmla="*/ 4939 h 10760"/>
                  <a:gd name="connsiteX76" fmla="*/ 5705 w 11687"/>
                  <a:gd name="connsiteY76" fmla="*/ 5357 h 10760"/>
                  <a:gd name="connsiteX77" fmla="*/ 4766 w 11687"/>
                  <a:gd name="connsiteY77" fmla="*/ 5775 h 10760"/>
                  <a:gd name="connsiteX78" fmla="*/ 5048 w 11687"/>
                  <a:gd name="connsiteY78" fmla="*/ 6163 h 10760"/>
                  <a:gd name="connsiteX79" fmla="*/ 4813 w 11687"/>
                  <a:gd name="connsiteY79" fmla="*/ 6521 h 10760"/>
                  <a:gd name="connsiteX80" fmla="*/ 5611 w 11687"/>
                  <a:gd name="connsiteY80" fmla="*/ 7208 h 10760"/>
                  <a:gd name="connsiteX81" fmla="*/ 6738 w 11687"/>
                  <a:gd name="connsiteY81" fmla="*/ 7208 h 10760"/>
                  <a:gd name="connsiteX82" fmla="*/ 7395 w 11687"/>
                  <a:gd name="connsiteY82" fmla="*/ 7088 h 10760"/>
                  <a:gd name="connsiteX83" fmla="*/ 7958 w 11687"/>
                  <a:gd name="connsiteY83" fmla="*/ 7238 h 10760"/>
                  <a:gd name="connsiteX84" fmla="*/ 8428 w 11687"/>
                  <a:gd name="connsiteY84" fmla="*/ 7626 h 10760"/>
                  <a:gd name="connsiteX85" fmla="*/ 8803 w 11687"/>
                  <a:gd name="connsiteY85" fmla="*/ 8372 h 10760"/>
                  <a:gd name="connsiteX86" fmla="*/ 9179 w 11687"/>
                  <a:gd name="connsiteY86" fmla="*/ 8342 h 10760"/>
                  <a:gd name="connsiteX87" fmla="*/ 10165 w 11687"/>
                  <a:gd name="connsiteY87" fmla="*/ 9088 h 10760"/>
                  <a:gd name="connsiteX88" fmla="*/ 8991 w 11687"/>
                  <a:gd name="connsiteY88" fmla="*/ 9894 h 10760"/>
                  <a:gd name="connsiteX89" fmla="*/ 9461 w 11687"/>
                  <a:gd name="connsiteY89" fmla="*/ 10491 h 10760"/>
                  <a:gd name="connsiteX90" fmla="*/ 9273 w 11687"/>
                  <a:gd name="connsiteY90" fmla="*/ 10730 h 10760"/>
                  <a:gd name="connsiteX91" fmla="*/ 8991 w 11687"/>
                  <a:gd name="connsiteY91" fmla="*/ 10491 h 10760"/>
                  <a:gd name="connsiteX92" fmla="*/ 7113 w 11687"/>
                  <a:gd name="connsiteY92" fmla="*/ 10461 h 10760"/>
                  <a:gd name="connsiteX93" fmla="*/ 6785 w 11687"/>
                  <a:gd name="connsiteY93" fmla="*/ 10760 h 10760"/>
                  <a:gd name="connsiteX94" fmla="*/ 6221 w 11687"/>
                  <a:gd name="connsiteY94" fmla="*/ 10730 h 10760"/>
                  <a:gd name="connsiteX0" fmla="*/ 6221 w 11687"/>
                  <a:gd name="connsiteY0" fmla="*/ 10730 h 10760"/>
                  <a:gd name="connsiteX1" fmla="*/ 6315 w 11687"/>
                  <a:gd name="connsiteY1" fmla="*/ 9894 h 10760"/>
                  <a:gd name="connsiteX2" fmla="*/ 6597 w 11687"/>
                  <a:gd name="connsiteY2" fmla="*/ 9088 h 10760"/>
                  <a:gd name="connsiteX3" fmla="*/ 5799 w 11687"/>
                  <a:gd name="connsiteY3" fmla="*/ 8909 h 10760"/>
                  <a:gd name="connsiteX4" fmla="*/ 5564 w 11687"/>
                  <a:gd name="connsiteY4" fmla="*/ 8730 h 10760"/>
                  <a:gd name="connsiteX5" fmla="*/ 5188 w 11687"/>
                  <a:gd name="connsiteY5" fmla="*/ 8820 h 10760"/>
                  <a:gd name="connsiteX6" fmla="*/ 4860 w 11687"/>
                  <a:gd name="connsiteY6" fmla="*/ 8253 h 10760"/>
                  <a:gd name="connsiteX7" fmla="*/ 4296 w 11687"/>
                  <a:gd name="connsiteY7" fmla="*/ 7894 h 10760"/>
                  <a:gd name="connsiteX8" fmla="*/ 3874 w 11687"/>
                  <a:gd name="connsiteY8" fmla="*/ 7924 h 10760"/>
                  <a:gd name="connsiteX9" fmla="*/ 3968 w 11687"/>
                  <a:gd name="connsiteY9" fmla="*/ 8103 h 10760"/>
                  <a:gd name="connsiteX10" fmla="*/ 3498 w 11687"/>
                  <a:gd name="connsiteY10" fmla="*/ 8133 h 10760"/>
                  <a:gd name="connsiteX11" fmla="*/ 3451 w 11687"/>
                  <a:gd name="connsiteY11" fmla="*/ 7447 h 10760"/>
                  <a:gd name="connsiteX12" fmla="*/ 2700 w 11687"/>
                  <a:gd name="connsiteY12" fmla="*/ 7417 h 10760"/>
                  <a:gd name="connsiteX13" fmla="*/ 2794 w 11687"/>
                  <a:gd name="connsiteY13" fmla="*/ 7118 h 10760"/>
                  <a:gd name="connsiteX14" fmla="*/ 2465 w 11687"/>
                  <a:gd name="connsiteY14" fmla="*/ 7029 h 10760"/>
                  <a:gd name="connsiteX15" fmla="*/ 2278 w 11687"/>
                  <a:gd name="connsiteY15" fmla="*/ 6521 h 10760"/>
                  <a:gd name="connsiteX16" fmla="*/ 2606 w 11687"/>
                  <a:gd name="connsiteY16" fmla="*/ 6372 h 10760"/>
                  <a:gd name="connsiteX17" fmla="*/ 3076 w 11687"/>
                  <a:gd name="connsiteY17" fmla="*/ 5984 h 10760"/>
                  <a:gd name="connsiteX18" fmla="*/ 2794 w 11687"/>
                  <a:gd name="connsiteY18" fmla="*/ 5775 h 10760"/>
                  <a:gd name="connsiteX19" fmla="*/ 3357 w 11687"/>
                  <a:gd name="connsiteY19" fmla="*/ 5447 h 10760"/>
                  <a:gd name="connsiteX20" fmla="*/ 2794 w 11687"/>
                  <a:gd name="connsiteY20" fmla="*/ 5447 h 10760"/>
                  <a:gd name="connsiteX21" fmla="*/ 2794 w 11687"/>
                  <a:gd name="connsiteY21" fmla="*/ 5088 h 10760"/>
                  <a:gd name="connsiteX22" fmla="*/ 2982 w 11687"/>
                  <a:gd name="connsiteY22" fmla="*/ 4521 h 10760"/>
                  <a:gd name="connsiteX23" fmla="*/ 2747 w 11687"/>
                  <a:gd name="connsiteY23" fmla="*/ 4044 h 10760"/>
                  <a:gd name="connsiteX24" fmla="*/ 3453 w 11687"/>
                  <a:gd name="connsiteY24" fmla="*/ 3532 h 10760"/>
                  <a:gd name="connsiteX25" fmla="*/ 3055 w 11687"/>
                  <a:gd name="connsiteY25" fmla="*/ 3342 h 10760"/>
                  <a:gd name="connsiteX26" fmla="*/ 2785 w 11687"/>
                  <a:gd name="connsiteY26" fmla="*/ 3260 h 10760"/>
                  <a:gd name="connsiteX27" fmla="*/ 2078 w 11687"/>
                  <a:gd name="connsiteY27" fmla="*/ 3486 h 10760"/>
                  <a:gd name="connsiteX28" fmla="*/ 1852 w 11687"/>
                  <a:gd name="connsiteY28" fmla="*/ 3336 h 10760"/>
                  <a:gd name="connsiteX29" fmla="*/ 1480 w 11687"/>
                  <a:gd name="connsiteY29" fmla="*/ 3118 h 10760"/>
                  <a:gd name="connsiteX30" fmla="*/ 793 w 11687"/>
                  <a:gd name="connsiteY30" fmla="*/ 3070 h 10760"/>
                  <a:gd name="connsiteX31" fmla="*/ 334 w 11687"/>
                  <a:gd name="connsiteY31" fmla="*/ 2950 h 10760"/>
                  <a:gd name="connsiteX32" fmla="*/ 6 w 11687"/>
                  <a:gd name="connsiteY32" fmla="*/ 2316 h 10760"/>
                  <a:gd name="connsiteX33" fmla="*/ 353 w 11687"/>
                  <a:gd name="connsiteY33" fmla="*/ 2820 h 10760"/>
                  <a:gd name="connsiteX34" fmla="*/ 165 w 11687"/>
                  <a:gd name="connsiteY34" fmla="*/ 2790 h 10760"/>
                  <a:gd name="connsiteX35" fmla="*/ 523 w 11687"/>
                  <a:gd name="connsiteY35" fmla="*/ 1986 h 10760"/>
                  <a:gd name="connsiteX36" fmla="*/ 1172 w 11687"/>
                  <a:gd name="connsiteY36" fmla="*/ 1999 h 10760"/>
                  <a:gd name="connsiteX37" fmla="*/ 1949 w 11687"/>
                  <a:gd name="connsiteY37" fmla="*/ 2461 h 10760"/>
                  <a:gd name="connsiteX38" fmla="*/ 873 w 11687"/>
                  <a:gd name="connsiteY38" fmla="*/ 2015 h 10760"/>
                  <a:gd name="connsiteX39" fmla="*/ 1184 w 11687"/>
                  <a:gd name="connsiteY39" fmla="*/ 2021 h 10760"/>
                  <a:gd name="connsiteX40" fmla="*/ 1346 w 11687"/>
                  <a:gd name="connsiteY40" fmla="*/ 2083 h 10760"/>
                  <a:gd name="connsiteX41" fmla="*/ 1821 w 11687"/>
                  <a:gd name="connsiteY41" fmla="*/ 2449 h 10760"/>
                  <a:gd name="connsiteX42" fmla="*/ 2019 w 11687"/>
                  <a:gd name="connsiteY42" fmla="*/ 2178 h 10760"/>
                  <a:gd name="connsiteX43" fmla="*/ 2345 w 11687"/>
                  <a:gd name="connsiteY43" fmla="*/ 1886 h 10760"/>
                  <a:gd name="connsiteX44" fmla="*/ 2470 w 11687"/>
                  <a:gd name="connsiteY44" fmla="*/ 1793 h 10760"/>
                  <a:gd name="connsiteX45" fmla="*/ 3170 w 11687"/>
                  <a:gd name="connsiteY45" fmla="*/ 1805 h 10760"/>
                  <a:gd name="connsiteX46" fmla="*/ 2888 w 11687"/>
                  <a:gd name="connsiteY46" fmla="*/ 1835 h 10760"/>
                  <a:gd name="connsiteX47" fmla="*/ 2700 w 11687"/>
                  <a:gd name="connsiteY47" fmla="*/ 1596 h 10760"/>
                  <a:gd name="connsiteX48" fmla="*/ 2683 w 11687"/>
                  <a:gd name="connsiteY48" fmla="*/ 1359 h 10760"/>
                  <a:gd name="connsiteX49" fmla="*/ 2731 w 11687"/>
                  <a:gd name="connsiteY49" fmla="*/ 1009 h 10760"/>
                  <a:gd name="connsiteX50" fmla="*/ 2465 w 11687"/>
                  <a:gd name="connsiteY50" fmla="*/ 1059 h 10760"/>
                  <a:gd name="connsiteX51" fmla="*/ 2419 w 11687"/>
                  <a:gd name="connsiteY51" fmla="*/ 879 h 10760"/>
                  <a:gd name="connsiteX52" fmla="*/ 2534 w 11687"/>
                  <a:gd name="connsiteY52" fmla="*/ 580 h 10760"/>
                  <a:gd name="connsiteX53" fmla="*/ 2432 w 11687"/>
                  <a:gd name="connsiteY53" fmla="*/ 0 h 10760"/>
                  <a:gd name="connsiteX54" fmla="*/ 3730 w 11687"/>
                  <a:gd name="connsiteY54" fmla="*/ 195 h 10760"/>
                  <a:gd name="connsiteX55" fmla="*/ 4766 w 11687"/>
                  <a:gd name="connsiteY55" fmla="*/ 1088 h 10760"/>
                  <a:gd name="connsiteX56" fmla="*/ 5026 w 11687"/>
                  <a:gd name="connsiteY56" fmla="*/ 1091 h 10760"/>
                  <a:gd name="connsiteX57" fmla="*/ 5092 w 11687"/>
                  <a:gd name="connsiteY57" fmla="*/ 1196 h 10760"/>
                  <a:gd name="connsiteX58" fmla="*/ 5308 w 11687"/>
                  <a:gd name="connsiteY58" fmla="*/ 1300 h 10760"/>
                  <a:gd name="connsiteX59" fmla="*/ 5749 w 11687"/>
                  <a:gd name="connsiteY59" fmla="*/ 1256 h 10760"/>
                  <a:gd name="connsiteX60" fmla="*/ 5799 w 11687"/>
                  <a:gd name="connsiteY60" fmla="*/ 1745 h 10760"/>
                  <a:gd name="connsiteX61" fmla="*/ 6080 w 11687"/>
                  <a:gd name="connsiteY61" fmla="*/ 1596 h 10760"/>
                  <a:gd name="connsiteX62" fmla="*/ 6595 w 11687"/>
                  <a:gd name="connsiteY62" fmla="*/ 1755 h 10760"/>
                  <a:gd name="connsiteX63" fmla="*/ 7332 w 11687"/>
                  <a:gd name="connsiteY63" fmla="*/ 1218 h 10760"/>
                  <a:gd name="connsiteX64" fmla="*/ 7756 w 11687"/>
                  <a:gd name="connsiteY64" fmla="*/ 983 h 10760"/>
                  <a:gd name="connsiteX65" fmla="*/ 8774 w 11687"/>
                  <a:gd name="connsiteY65" fmla="*/ 1065 h 10760"/>
                  <a:gd name="connsiteX66" fmla="*/ 9151 w 11687"/>
                  <a:gd name="connsiteY66" fmla="*/ 1177 h 10760"/>
                  <a:gd name="connsiteX67" fmla="*/ 9477 w 11687"/>
                  <a:gd name="connsiteY67" fmla="*/ 721 h 10760"/>
                  <a:gd name="connsiteX68" fmla="*/ 9759 w 11687"/>
                  <a:gd name="connsiteY68" fmla="*/ 1213 h 10760"/>
                  <a:gd name="connsiteX69" fmla="*/ 9371 w 11687"/>
                  <a:gd name="connsiteY69" fmla="*/ 1544 h 10760"/>
                  <a:gd name="connsiteX70" fmla="*/ 9991 w 11687"/>
                  <a:gd name="connsiteY70" fmla="*/ 1477 h 10760"/>
                  <a:gd name="connsiteX71" fmla="*/ 10734 w 11687"/>
                  <a:gd name="connsiteY71" fmla="*/ 1751 h 10760"/>
                  <a:gd name="connsiteX72" fmla="*/ 11024 w 11687"/>
                  <a:gd name="connsiteY72" fmla="*/ 4405 h 10760"/>
                  <a:gd name="connsiteX73" fmla="*/ 11686 w 11687"/>
                  <a:gd name="connsiteY73" fmla="*/ 5374 h 10760"/>
                  <a:gd name="connsiteX74" fmla="*/ 6315 w 11687"/>
                  <a:gd name="connsiteY74" fmla="*/ 4909 h 10760"/>
                  <a:gd name="connsiteX75" fmla="*/ 5705 w 11687"/>
                  <a:gd name="connsiteY75" fmla="*/ 4939 h 10760"/>
                  <a:gd name="connsiteX76" fmla="*/ 5705 w 11687"/>
                  <a:gd name="connsiteY76" fmla="*/ 5357 h 10760"/>
                  <a:gd name="connsiteX77" fmla="*/ 4766 w 11687"/>
                  <a:gd name="connsiteY77" fmla="*/ 5775 h 10760"/>
                  <a:gd name="connsiteX78" fmla="*/ 5048 w 11687"/>
                  <a:gd name="connsiteY78" fmla="*/ 6163 h 10760"/>
                  <a:gd name="connsiteX79" fmla="*/ 4813 w 11687"/>
                  <a:gd name="connsiteY79" fmla="*/ 6521 h 10760"/>
                  <a:gd name="connsiteX80" fmla="*/ 5611 w 11687"/>
                  <a:gd name="connsiteY80" fmla="*/ 7208 h 10760"/>
                  <a:gd name="connsiteX81" fmla="*/ 6738 w 11687"/>
                  <a:gd name="connsiteY81" fmla="*/ 7208 h 10760"/>
                  <a:gd name="connsiteX82" fmla="*/ 7395 w 11687"/>
                  <a:gd name="connsiteY82" fmla="*/ 7088 h 10760"/>
                  <a:gd name="connsiteX83" fmla="*/ 7958 w 11687"/>
                  <a:gd name="connsiteY83" fmla="*/ 7238 h 10760"/>
                  <a:gd name="connsiteX84" fmla="*/ 8428 w 11687"/>
                  <a:gd name="connsiteY84" fmla="*/ 7626 h 10760"/>
                  <a:gd name="connsiteX85" fmla="*/ 8803 w 11687"/>
                  <a:gd name="connsiteY85" fmla="*/ 8372 h 10760"/>
                  <a:gd name="connsiteX86" fmla="*/ 9179 w 11687"/>
                  <a:gd name="connsiteY86" fmla="*/ 8342 h 10760"/>
                  <a:gd name="connsiteX87" fmla="*/ 10165 w 11687"/>
                  <a:gd name="connsiteY87" fmla="*/ 9088 h 10760"/>
                  <a:gd name="connsiteX88" fmla="*/ 8991 w 11687"/>
                  <a:gd name="connsiteY88" fmla="*/ 9894 h 10760"/>
                  <a:gd name="connsiteX89" fmla="*/ 9461 w 11687"/>
                  <a:gd name="connsiteY89" fmla="*/ 10491 h 10760"/>
                  <a:gd name="connsiteX90" fmla="*/ 9273 w 11687"/>
                  <a:gd name="connsiteY90" fmla="*/ 10730 h 10760"/>
                  <a:gd name="connsiteX91" fmla="*/ 8991 w 11687"/>
                  <a:gd name="connsiteY91" fmla="*/ 10491 h 10760"/>
                  <a:gd name="connsiteX92" fmla="*/ 7113 w 11687"/>
                  <a:gd name="connsiteY92" fmla="*/ 10461 h 10760"/>
                  <a:gd name="connsiteX93" fmla="*/ 6785 w 11687"/>
                  <a:gd name="connsiteY93" fmla="*/ 10760 h 10760"/>
                  <a:gd name="connsiteX94" fmla="*/ 6221 w 11687"/>
                  <a:gd name="connsiteY94" fmla="*/ 10730 h 10760"/>
                  <a:gd name="connsiteX0" fmla="*/ 6221 w 11687"/>
                  <a:gd name="connsiteY0" fmla="*/ 10730 h 10760"/>
                  <a:gd name="connsiteX1" fmla="*/ 6315 w 11687"/>
                  <a:gd name="connsiteY1" fmla="*/ 9894 h 10760"/>
                  <a:gd name="connsiteX2" fmla="*/ 6597 w 11687"/>
                  <a:gd name="connsiteY2" fmla="*/ 9088 h 10760"/>
                  <a:gd name="connsiteX3" fmla="*/ 5799 w 11687"/>
                  <a:gd name="connsiteY3" fmla="*/ 8909 h 10760"/>
                  <a:gd name="connsiteX4" fmla="*/ 5564 w 11687"/>
                  <a:gd name="connsiteY4" fmla="*/ 8730 h 10760"/>
                  <a:gd name="connsiteX5" fmla="*/ 5188 w 11687"/>
                  <a:gd name="connsiteY5" fmla="*/ 8820 h 10760"/>
                  <a:gd name="connsiteX6" fmla="*/ 4860 w 11687"/>
                  <a:gd name="connsiteY6" fmla="*/ 8253 h 10760"/>
                  <a:gd name="connsiteX7" fmla="*/ 4296 w 11687"/>
                  <a:gd name="connsiteY7" fmla="*/ 7894 h 10760"/>
                  <a:gd name="connsiteX8" fmla="*/ 3874 w 11687"/>
                  <a:gd name="connsiteY8" fmla="*/ 7924 h 10760"/>
                  <a:gd name="connsiteX9" fmla="*/ 3968 w 11687"/>
                  <a:gd name="connsiteY9" fmla="*/ 8103 h 10760"/>
                  <a:gd name="connsiteX10" fmla="*/ 3498 w 11687"/>
                  <a:gd name="connsiteY10" fmla="*/ 8133 h 10760"/>
                  <a:gd name="connsiteX11" fmla="*/ 3451 w 11687"/>
                  <a:gd name="connsiteY11" fmla="*/ 7447 h 10760"/>
                  <a:gd name="connsiteX12" fmla="*/ 2700 w 11687"/>
                  <a:gd name="connsiteY12" fmla="*/ 7417 h 10760"/>
                  <a:gd name="connsiteX13" fmla="*/ 2794 w 11687"/>
                  <a:gd name="connsiteY13" fmla="*/ 7118 h 10760"/>
                  <a:gd name="connsiteX14" fmla="*/ 2465 w 11687"/>
                  <a:gd name="connsiteY14" fmla="*/ 7029 h 10760"/>
                  <a:gd name="connsiteX15" fmla="*/ 2278 w 11687"/>
                  <a:gd name="connsiteY15" fmla="*/ 6521 h 10760"/>
                  <a:gd name="connsiteX16" fmla="*/ 2606 w 11687"/>
                  <a:gd name="connsiteY16" fmla="*/ 6372 h 10760"/>
                  <a:gd name="connsiteX17" fmla="*/ 3076 w 11687"/>
                  <a:gd name="connsiteY17" fmla="*/ 5984 h 10760"/>
                  <a:gd name="connsiteX18" fmla="*/ 2794 w 11687"/>
                  <a:gd name="connsiteY18" fmla="*/ 5775 h 10760"/>
                  <a:gd name="connsiteX19" fmla="*/ 3357 w 11687"/>
                  <a:gd name="connsiteY19" fmla="*/ 5447 h 10760"/>
                  <a:gd name="connsiteX20" fmla="*/ 2794 w 11687"/>
                  <a:gd name="connsiteY20" fmla="*/ 5447 h 10760"/>
                  <a:gd name="connsiteX21" fmla="*/ 2794 w 11687"/>
                  <a:gd name="connsiteY21" fmla="*/ 5088 h 10760"/>
                  <a:gd name="connsiteX22" fmla="*/ 2982 w 11687"/>
                  <a:gd name="connsiteY22" fmla="*/ 4521 h 10760"/>
                  <a:gd name="connsiteX23" fmla="*/ 2747 w 11687"/>
                  <a:gd name="connsiteY23" fmla="*/ 4044 h 10760"/>
                  <a:gd name="connsiteX24" fmla="*/ 3453 w 11687"/>
                  <a:gd name="connsiteY24" fmla="*/ 3532 h 10760"/>
                  <a:gd name="connsiteX25" fmla="*/ 3055 w 11687"/>
                  <a:gd name="connsiteY25" fmla="*/ 3342 h 10760"/>
                  <a:gd name="connsiteX26" fmla="*/ 2785 w 11687"/>
                  <a:gd name="connsiteY26" fmla="*/ 3260 h 10760"/>
                  <a:gd name="connsiteX27" fmla="*/ 2078 w 11687"/>
                  <a:gd name="connsiteY27" fmla="*/ 3486 h 10760"/>
                  <a:gd name="connsiteX28" fmla="*/ 1852 w 11687"/>
                  <a:gd name="connsiteY28" fmla="*/ 3336 h 10760"/>
                  <a:gd name="connsiteX29" fmla="*/ 1480 w 11687"/>
                  <a:gd name="connsiteY29" fmla="*/ 3118 h 10760"/>
                  <a:gd name="connsiteX30" fmla="*/ 793 w 11687"/>
                  <a:gd name="connsiteY30" fmla="*/ 3070 h 10760"/>
                  <a:gd name="connsiteX31" fmla="*/ 334 w 11687"/>
                  <a:gd name="connsiteY31" fmla="*/ 2950 h 10760"/>
                  <a:gd name="connsiteX32" fmla="*/ 6 w 11687"/>
                  <a:gd name="connsiteY32" fmla="*/ 2316 h 10760"/>
                  <a:gd name="connsiteX33" fmla="*/ 353 w 11687"/>
                  <a:gd name="connsiteY33" fmla="*/ 2820 h 10760"/>
                  <a:gd name="connsiteX34" fmla="*/ 165 w 11687"/>
                  <a:gd name="connsiteY34" fmla="*/ 2790 h 10760"/>
                  <a:gd name="connsiteX35" fmla="*/ 523 w 11687"/>
                  <a:gd name="connsiteY35" fmla="*/ 1986 h 10760"/>
                  <a:gd name="connsiteX36" fmla="*/ 1172 w 11687"/>
                  <a:gd name="connsiteY36" fmla="*/ 1999 h 10760"/>
                  <a:gd name="connsiteX37" fmla="*/ 1949 w 11687"/>
                  <a:gd name="connsiteY37" fmla="*/ 2461 h 10760"/>
                  <a:gd name="connsiteX38" fmla="*/ 873 w 11687"/>
                  <a:gd name="connsiteY38" fmla="*/ 2015 h 10760"/>
                  <a:gd name="connsiteX39" fmla="*/ 1184 w 11687"/>
                  <a:gd name="connsiteY39" fmla="*/ 2021 h 10760"/>
                  <a:gd name="connsiteX40" fmla="*/ 1346 w 11687"/>
                  <a:gd name="connsiteY40" fmla="*/ 2083 h 10760"/>
                  <a:gd name="connsiteX41" fmla="*/ 1821 w 11687"/>
                  <a:gd name="connsiteY41" fmla="*/ 2449 h 10760"/>
                  <a:gd name="connsiteX42" fmla="*/ 2019 w 11687"/>
                  <a:gd name="connsiteY42" fmla="*/ 2178 h 10760"/>
                  <a:gd name="connsiteX43" fmla="*/ 2345 w 11687"/>
                  <a:gd name="connsiteY43" fmla="*/ 1886 h 10760"/>
                  <a:gd name="connsiteX44" fmla="*/ 2470 w 11687"/>
                  <a:gd name="connsiteY44" fmla="*/ 1793 h 10760"/>
                  <a:gd name="connsiteX45" fmla="*/ 3170 w 11687"/>
                  <a:gd name="connsiteY45" fmla="*/ 1805 h 10760"/>
                  <a:gd name="connsiteX46" fmla="*/ 2888 w 11687"/>
                  <a:gd name="connsiteY46" fmla="*/ 1835 h 10760"/>
                  <a:gd name="connsiteX47" fmla="*/ 2700 w 11687"/>
                  <a:gd name="connsiteY47" fmla="*/ 1596 h 10760"/>
                  <a:gd name="connsiteX48" fmla="*/ 2683 w 11687"/>
                  <a:gd name="connsiteY48" fmla="*/ 1359 h 10760"/>
                  <a:gd name="connsiteX49" fmla="*/ 2731 w 11687"/>
                  <a:gd name="connsiteY49" fmla="*/ 1009 h 10760"/>
                  <a:gd name="connsiteX50" fmla="*/ 2465 w 11687"/>
                  <a:gd name="connsiteY50" fmla="*/ 1059 h 10760"/>
                  <a:gd name="connsiteX51" fmla="*/ 2419 w 11687"/>
                  <a:gd name="connsiteY51" fmla="*/ 879 h 10760"/>
                  <a:gd name="connsiteX52" fmla="*/ 2534 w 11687"/>
                  <a:gd name="connsiteY52" fmla="*/ 580 h 10760"/>
                  <a:gd name="connsiteX53" fmla="*/ 2432 w 11687"/>
                  <a:gd name="connsiteY53" fmla="*/ 0 h 10760"/>
                  <a:gd name="connsiteX54" fmla="*/ 3730 w 11687"/>
                  <a:gd name="connsiteY54" fmla="*/ 195 h 10760"/>
                  <a:gd name="connsiteX55" fmla="*/ 4766 w 11687"/>
                  <a:gd name="connsiteY55" fmla="*/ 1088 h 10760"/>
                  <a:gd name="connsiteX56" fmla="*/ 5026 w 11687"/>
                  <a:gd name="connsiteY56" fmla="*/ 1091 h 10760"/>
                  <a:gd name="connsiteX57" fmla="*/ 5092 w 11687"/>
                  <a:gd name="connsiteY57" fmla="*/ 1196 h 10760"/>
                  <a:gd name="connsiteX58" fmla="*/ 5308 w 11687"/>
                  <a:gd name="connsiteY58" fmla="*/ 1300 h 10760"/>
                  <a:gd name="connsiteX59" fmla="*/ 5749 w 11687"/>
                  <a:gd name="connsiteY59" fmla="*/ 1256 h 10760"/>
                  <a:gd name="connsiteX60" fmla="*/ 5799 w 11687"/>
                  <a:gd name="connsiteY60" fmla="*/ 1745 h 10760"/>
                  <a:gd name="connsiteX61" fmla="*/ 6080 w 11687"/>
                  <a:gd name="connsiteY61" fmla="*/ 1596 h 10760"/>
                  <a:gd name="connsiteX62" fmla="*/ 6595 w 11687"/>
                  <a:gd name="connsiteY62" fmla="*/ 1755 h 10760"/>
                  <a:gd name="connsiteX63" fmla="*/ 7332 w 11687"/>
                  <a:gd name="connsiteY63" fmla="*/ 1218 h 10760"/>
                  <a:gd name="connsiteX64" fmla="*/ 7756 w 11687"/>
                  <a:gd name="connsiteY64" fmla="*/ 983 h 10760"/>
                  <a:gd name="connsiteX65" fmla="*/ 8774 w 11687"/>
                  <a:gd name="connsiteY65" fmla="*/ 1065 h 10760"/>
                  <a:gd name="connsiteX66" fmla="*/ 9151 w 11687"/>
                  <a:gd name="connsiteY66" fmla="*/ 1177 h 10760"/>
                  <a:gd name="connsiteX67" fmla="*/ 9477 w 11687"/>
                  <a:gd name="connsiteY67" fmla="*/ 721 h 10760"/>
                  <a:gd name="connsiteX68" fmla="*/ 9759 w 11687"/>
                  <a:gd name="connsiteY68" fmla="*/ 1213 h 10760"/>
                  <a:gd name="connsiteX69" fmla="*/ 9371 w 11687"/>
                  <a:gd name="connsiteY69" fmla="*/ 1544 h 10760"/>
                  <a:gd name="connsiteX70" fmla="*/ 9991 w 11687"/>
                  <a:gd name="connsiteY70" fmla="*/ 1477 h 10760"/>
                  <a:gd name="connsiteX71" fmla="*/ 10569 w 11687"/>
                  <a:gd name="connsiteY71" fmla="*/ 1744 h 10760"/>
                  <a:gd name="connsiteX72" fmla="*/ 11024 w 11687"/>
                  <a:gd name="connsiteY72" fmla="*/ 4405 h 10760"/>
                  <a:gd name="connsiteX73" fmla="*/ 11686 w 11687"/>
                  <a:gd name="connsiteY73" fmla="*/ 5374 h 10760"/>
                  <a:gd name="connsiteX74" fmla="*/ 6315 w 11687"/>
                  <a:gd name="connsiteY74" fmla="*/ 4909 h 10760"/>
                  <a:gd name="connsiteX75" fmla="*/ 5705 w 11687"/>
                  <a:gd name="connsiteY75" fmla="*/ 4939 h 10760"/>
                  <a:gd name="connsiteX76" fmla="*/ 5705 w 11687"/>
                  <a:gd name="connsiteY76" fmla="*/ 5357 h 10760"/>
                  <a:gd name="connsiteX77" fmla="*/ 4766 w 11687"/>
                  <a:gd name="connsiteY77" fmla="*/ 5775 h 10760"/>
                  <a:gd name="connsiteX78" fmla="*/ 5048 w 11687"/>
                  <a:gd name="connsiteY78" fmla="*/ 6163 h 10760"/>
                  <a:gd name="connsiteX79" fmla="*/ 4813 w 11687"/>
                  <a:gd name="connsiteY79" fmla="*/ 6521 h 10760"/>
                  <a:gd name="connsiteX80" fmla="*/ 5611 w 11687"/>
                  <a:gd name="connsiteY80" fmla="*/ 7208 h 10760"/>
                  <a:gd name="connsiteX81" fmla="*/ 6738 w 11687"/>
                  <a:gd name="connsiteY81" fmla="*/ 7208 h 10760"/>
                  <a:gd name="connsiteX82" fmla="*/ 7395 w 11687"/>
                  <a:gd name="connsiteY82" fmla="*/ 7088 h 10760"/>
                  <a:gd name="connsiteX83" fmla="*/ 7958 w 11687"/>
                  <a:gd name="connsiteY83" fmla="*/ 7238 h 10760"/>
                  <a:gd name="connsiteX84" fmla="*/ 8428 w 11687"/>
                  <a:gd name="connsiteY84" fmla="*/ 7626 h 10760"/>
                  <a:gd name="connsiteX85" fmla="*/ 8803 w 11687"/>
                  <a:gd name="connsiteY85" fmla="*/ 8372 h 10760"/>
                  <a:gd name="connsiteX86" fmla="*/ 9179 w 11687"/>
                  <a:gd name="connsiteY86" fmla="*/ 8342 h 10760"/>
                  <a:gd name="connsiteX87" fmla="*/ 10165 w 11687"/>
                  <a:gd name="connsiteY87" fmla="*/ 9088 h 10760"/>
                  <a:gd name="connsiteX88" fmla="*/ 8991 w 11687"/>
                  <a:gd name="connsiteY88" fmla="*/ 9894 h 10760"/>
                  <a:gd name="connsiteX89" fmla="*/ 9461 w 11687"/>
                  <a:gd name="connsiteY89" fmla="*/ 10491 h 10760"/>
                  <a:gd name="connsiteX90" fmla="*/ 9273 w 11687"/>
                  <a:gd name="connsiteY90" fmla="*/ 10730 h 10760"/>
                  <a:gd name="connsiteX91" fmla="*/ 8991 w 11687"/>
                  <a:gd name="connsiteY91" fmla="*/ 10491 h 10760"/>
                  <a:gd name="connsiteX92" fmla="*/ 7113 w 11687"/>
                  <a:gd name="connsiteY92" fmla="*/ 10461 h 10760"/>
                  <a:gd name="connsiteX93" fmla="*/ 6785 w 11687"/>
                  <a:gd name="connsiteY93" fmla="*/ 10760 h 10760"/>
                  <a:gd name="connsiteX94" fmla="*/ 6221 w 11687"/>
                  <a:gd name="connsiteY94" fmla="*/ 10730 h 10760"/>
                  <a:gd name="connsiteX0" fmla="*/ 6221 w 11687"/>
                  <a:gd name="connsiteY0" fmla="*/ 10730 h 10760"/>
                  <a:gd name="connsiteX1" fmla="*/ 6315 w 11687"/>
                  <a:gd name="connsiteY1" fmla="*/ 9894 h 10760"/>
                  <a:gd name="connsiteX2" fmla="*/ 6597 w 11687"/>
                  <a:gd name="connsiteY2" fmla="*/ 9088 h 10760"/>
                  <a:gd name="connsiteX3" fmla="*/ 5799 w 11687"/>
                  <a:gd name="connsiteY3" fmla="*/ 8909 h 10760"/>
                  <a:gd name="connsiteX4" fmla="*/ 5564 w 11687"/>
                  <a:gd name="connsiteY4" fmla="*/ 8730 h 10760"/>
                  <a:gd name="connsiteX5" fmla="*/ 5188 w 11687"/>
                  <a:gd name="connsiteY5" fmla="*/ 8820 h 10760"/>
                  <a:gd name="connsiteX6" fmla="*/ 4860 w 11687"/>
                  <a:gd name="connsiteY6" fmla="*/ 8253 h 10760"/>
                  <a:gd name="connsiteX7" fmla="*/ 4296 w 11687"/>
                  <a:gd name="connsiteY7" fmla="*/ 7894 h 10760"/>
                  <a:gd name="connsiteX8" fmla="*/ 3874 w 11687"/>
                  <a:gd name="connsiteY8" fmla="*/ 7924 h 10760"/>
                  <a:gd name="connsiteX9" fmla="*/ 3968 w 11687"/>
                  <a:gd name="connsiteY9" fmla="*/ 8103 h 10760"/>
                  <a:gd name="connsiteX10" fmla="*/ 3498 w 11687"/>
                  <a:gd name="connsiteY10" fmla="*/ 8133 h 10760"/>
                  <a:gd name="connsiteX11" fmla="*/ 3451 w 11687"/>
                  <a:gd name="connsiteY11" fmla="*/ 7447 h 10760"/>
                  <a:gd name="connsiteX12" fmla="*/ 2700 w 11687"/>
                  <a:gd name="connsiteY12" fmla="*/ 7417 h 10760"/>
                  <a:gd name="connsiteX13" fmla="*/ 2794 w 11687"/>
                  <a:gd name="connsiteY13" fmla="*/ 7118 h 10760"/>
                  <a:gd name="connsiteX14" fmla="*/ 2465 w 11687"/>
                  <a:gd name="connsiteY14" fmla="*/ 7029 h 10760"/>
                  <a:gd name="connsiteX15" fmla="*/ 2278 w 11687"/>
                  <a:gd name="connsiteY15" fmla="*/ 6521 h 10760"/>
                  <a:gd name="connsiteX16" fmla="*/ 2606 w 11687"/>
                  <a:gd name="connsiteY16" fmla="*/ 6372 h 10760"/>
                  <a:gd name="connsiteX17" fmla="*/ 3076 w 11687"/>
                  <a:gd name="connsiteY17" fmla="*/ 5984 h 10760"/>
                  <a:gd name="connsiteX18" fmla="*/ 2794 w 11687"/>
                  <a:gd name="connsiteY18" fmla="*/ 5775 h 10760"/>
                  <a:gd name="connsiteX19" fmla="*/ 3357 w 11687"/>
                  <a:gd name="connsiteY19" fmla="*/ 5447 h 10760"/>
                  <a:gd name="connsiteX20" fmla="*/ 2794 w 11687"/>
                  <a:gd name="connsiteY20" fmla="*/ 5447 h 10760"/>
                  <a:gd name="connsiteX21" fmla="*/ 2794 w 11687"/>
                  <a:gd name="connsiteY21" fmla="*/ 5088 h 10760"/>
                  <a:gd name="connsiteX22" fmla="*/ 2982 w 11687"/>
                  <a:gd name="connsiteY22" fmla="*/ 4521 h 10760"/>
                  <a:gd name="connsiteX23" fmla="*/ 2747 w 11687"/>
                  <a:gd name="connsiteY23" fmla="*/ 4044 h 10760"/>
                  <a:gd name="connsiteX24" fmla="*/ 3453 w 11687"/>
                  <a:gd name="connsiteY24" fmla="*/ 3532 h 10760"/>
                  <a:gd name="connsiteX25" fmla="*/ 3055 w 11687"/>
                  <a:gd name="connsiteY25" fmla="*/ 3342 h 10760"/>
                  <a:gd name="connsiteX26" fmla="*/ 2785 w 11687"/>
                  <a:gd name="connsiteY26" fmla="*/ 3260 h 10760"/>
                  <a:gd name="connsiteX27" fmla="*/ 2078 w 11687"/>
                  <a:gd name="connsiteY27" fmla="*/ 3486 h 10760"/>
                  <a:gd name="connsiteX28" fmla="*/ 1852 w 11687"/>
                  <a:gd name="connsiteY28" fmla="*/ 3336 h 10760"/>
                  <a:gd name="connsiteX29" fmla="*/ 1480 w 11687"/>
                  <a:gd name="connsiteY29" fmla="*/ 3118 h 10760"/>
                  <a:gd name="connsiteX30" fmla="*/ 793 w 11687"/>
                  <a:gd name="connsiteY30" fmla="*/ 3070 h 10760"/>
                  <a:gd name="connsiteX31" fmla="*/ 334 w 11687"/>
                  <a:gd name="connsiteY31" fmla="*/ 2950 h 10760"/>
                  <a:gd name="connsiteX32" fmla="*/ 6 w 11687"/>
                  <a:gd name="connsiteY32" fmla="*/ 2316 h 10760"/>
                  <a:gd name="connsiteX33" fmla="*/ 353 w 11687"/>
                  <a:gd name="connsiteY33" fmla="*/ 2820 h 10760"/>
                  <a:gd name="connsiteX34" fmla="*/ 165 w 11687"/>
                  <a:gd name="connsiteY34" fmla="*/ 2790 h 10760"/>
                  <a:gd name="connsiteX35" fmla="*/ 523 w 11687"/>
                  <a:gd name="connsiteY35" fmla="*/ 1986 h 10760"/>
                  <a:gd name="connsiteX36" fmla="*/ 1172 w 11687"/>
                  <a:gd name="connsiteY36" fmla="*/ 1999 h 10760"/>
                  <a:gd name="connsiteX37" fmla="*/ 1949 w 11687"/>
                  <a:gd name="connsiteY37" fmla="*/ 2461 h 10760"/>
                  <a:gd name="connsiteX38" fmla="*/ 873 w 11687"/>
                  <a:gd name="connsiteY38" fmla="*/ 2015 h 10760"/>
                  <a:gd name="connsiteX39" fmla="*/ 1184 w 11687"/>
                  <a:gd name="connsiteY39" fmla="*/ 2021 h 10760"/>
                  <a:gd name="connsiteX40" fmla="*/ 1346 w 11687"/>
                  <a:gd name="connsiteY40" fmla="*/ 2083 h 10760"/>
                  <a:gd name="connsiteX41" fmla="*/ 1821 w 11687"/>
                  <a:gd name="connsiteY41" fmla="*/ 2449 h 10760"/>
                  <a:gd name="connsiteX42" fmla="*/ 2019 w 11687"/>
                  <a:gd name="connsiteY42" fmla="*/ 2178 h 10760"/>
                  <a:gd name="connsiteX43" fmla="*/ 2345 w 11687"/>
                  <a:gd name="connsiteY43" fmla="*/ 1886 h 10760"/>
                  <a:gd name="connsiteX44" fmla="*/ 2470 w 11687"/>
                  <a:gd name="connsiteY44" fmla="*/ 1793 h 10760"/>
                  <a:gd name="connsiteX45" fmla="*/ 3170 w 11687"/>
                  <a:gd name="connsiteY45" fmla="*/ 1805 h 10760"/>
                  <a:gd name="connsiteX46" fmla="*/ 2888 w 11687"/>
                  <a:gd name="connsiteY46" fmla="*/ 1835 h 10760"/>
                  <a:gd name="connsiteX47" fmla="*/ 2700 w 11687"/>
                  <a:gd name="connsiteY47" fmla="*/ 1596 h 10760"/>
                  <a:gd name="connsiteX48" fmla="*/ 2683 w 11687"/>
                  <a:gd name="connsiteY48" fmla="*/ 1359 h 10760"/>
                  <a:gd name="connsiteX49" fmla="*/ 2731 w 11687"/>
                  <a:gd name="connsiteY49" fmla="*/ 1009 h 10760"/>
                  <a:gd name="connsiteX50" fmla="*/ 2465 w 11687"/>
                  <a:gd name="connsiteY50" fmla="*/ 1059 h 10760"/>
                  <a:gd name="connsiteX51" fmla="*/ 2419 w 11687"/>
                  <a:gd name="connsiteY51" fmla="*/ 879 h 10760"/>
                  <a:gd name="connsiteX52" fmla="*/ 2534 w 11687"/>
                  <a:gd name="connsiteY52" fmla="*/ 580 h 10760"/>
                  <a:gd name="connsiteX53" fmla="*/ 2432 w 11687"/>
                  <a:gd name="connsiteY53" fmla="*/ 0 h 10760"/>
                  <a:gd name="connsiteX54" fmla="*/ 3730 w 11687"/>
                  <a:gd name="connsiteY54" fmla="*/ 195 h 10760"/>
                  <a:gd name="connsiteX55" fmla="*/ 4766 w 11687"/>
                  <a:gd name="connsiteY55" fmla="*/ 1088 h 10760"/>
                  <a:gd name="connsiteX56" fmla="*/ 5026 w 11687"/>
                  <a:gd name="connsiteY56" fmla="*/ 1091 h 10760"/>
                  <a:gd name="connsiteX57" fmla="*/ 5092 w 11687"/>
                  <a:gd name="connsiteY57" fmla="*/ 1196 h 10760"/>
                  <a:gd name="connsiteX58" fmla="*/ 5308 w 11687"/>
                  <a:gd name="connsiteY58" fmla="*/ 1300 h 10760"/>
                  <a:gd name="connsiteX59" fmla="*/ 5749 w 11687"/>
                  <a:gd name="connsiteY59" fmla="*/ 1256 h 10760"/>
                  <a:gd name="connsiteX60" fmla="*/ 5799 w 11687"/>
                  <a:gd name="connsiteY60" fmla="*/ 1745 h 10760"/>
                  <a:gd name="connsiteX61" fmla="*/ 6080 w 11687"/>
                  <a:gd name="connsiteY61" fmla="*/ 1596 h 10760"/>
                  <a:gd name="connsiteX62" fmla="*/ 6595 w 11687"/>
                  <a:gd name="connsiteY62" fmla="*/ 1755 h 10760"/>
                  <a:gd name="connsiteX63" fmla="*/ 7332 w 11687"/>
                  <a:gd name="connsiteY63" fmla="*/ 1218 h 10760"/>
                  <a:gd name="connsiteX64" fmla="*/ 7756 w 11687"/>
                  <a:gd name="connsiteY64" fmla="*/ 983 h 10760"/>
                  <a:gd name="connsiteX65" fmla="*/ 8774 w 11687"/>
                  <a:gd name="connsiteY65" fmla="*/ 1065 h 10760"/>
                  <a:gd name="connsiteX66" fmla="*/ 9151 w 11687"/>
                  <a:gd name="connsiteY66" fmla="*/ 1177 h 10760"/>
                  <a:gd name="connsiteX67" fmla="*/ 9477 w 11687"/>
                  <a:gd name="connsiteY67" fmla="*/ 721 h 10760"/>
                  <a:gd name="connsiteX68" fmla="*/ 9759 w 11687"/>
                  <a:gd name="connsiteY68" fmla="*/ 1213 h 10760"/>
                  <a:gd name="connsiteX69" fmla="*/ 9371 w 11687"/>
                  <a:gd name="connsiteY69" fmla="*/ 1544 h 10760"/>
                  <a:gd name="connsiteX70" fmla="*/ 9991 w 11687"/>
                  <a:gd name="connsiteY70" fmla="*/ 1477 h 10760"/>
                  <a:gd name="connsiteX71" fmla="*/ 10569 w 11687"/>
                  <a:gd name="connsiteY71" fmla="*/ 1744 h 10760"/>
                  <a:gd name="connsiteX72" fmla="*/ 11024 w 11687"/>
                  <a:gd name="connsiteY72" fmla="*/ 4405 h 10760"/>
                  <a:gd name="connsiteX73" fmla="*/ 11686 w 11687"/>
                  <a:gd name="connsiteY73" fmla="*/ 5374 h 10760"/>
                  <a:gd name="connsiteX74" fmla="*/ 11196 w 11687"/>
                  <a:gd name="connsiteY74" fmla="*/ 5987 h 10760"/>
                  <a:gd name="connsiteX75" fmla="*/ 5705 w 11687"/>
                  <a:gd name="connsiteY75" fmla="*/ 4939 h 10760"/>
                  <a:gd name="connsiteX76" fmla="*/ 5705 w 11687"/>
                  <a:gd name="connsiteY76" fmla="*/ 5357 h 10760"/>
                  <a:gd name="connsiteX77" fmla="*/ 4766 w 11687"/>
                  <a:gd name="connsiteY77" fmla="*/ 5775 h 10760"/>
                  <a:gd name="connsiteX78" fmla="*/ 5048 w 11687"/>
                  <a:gd name="connsiteY78" fmla="*/ 6163 h 10760"/>
                  <a:gd name="connsiteX79" fmla="*/ 4813 w 11687"/>
                  <a:gd name="connsiteY79" fmla="*/ 6521 h 10760"/>
                  <a:gd name="connsiteX80" fmla="*/ 5611 w 11687"/>
                  <a:gd name="connsiteY80" fmla="*/ 7208 h 10760"/>
                  <a:gd name="connsiteX81" fmla="*/ 6738 w 11687"/>
                  <a:gd name="connsiteY81" fmla="*/ 7208 h 10760"/>
                  <a:gd name="connsiteX82" fmla="*/ 7395 w 11687"/>
                  <a:gd name="connsiteY82" fmla="*/ 7088 h 10760"/>
                  <a:gd name="connsiteX83" fmla="*/ 7958 w 11687"/>
                  <a:gd name="connsiteY83" fmla="*/ 7238 h 10760"/>
                  <a:gd name="connsiteX84" fmla="*/ 8428 w 11687"/>
                  <a:gd name="connsiteY84" fmla="*/ 7626 h 10760"/>
                  <a:gd name="connsiteX85" fmla="*/ 8803 w 11687"/>
                  <a:gd name="connsiteY85" fmla="*/ 8372 h 10760"/>
                  <a:gd name="connsiteX86" fmla="*/ 9179 w 11687"/>
                  <a:gd name="connsiteY86" fmla="*/ 8342 h 10760"/>
                  <a:gd name="connsiteX87" fmla="*/ 10165 w 11687"/>
                  <a:gd name="connsiteY87" fmla="*/ 9088 h 10760"/>
                  <a:gd name="connsiteX88" fmla="*/ 8991 w 11687"/>
                  <a:gd name="connsiteY88" fmla="*/ 9894 h 10760"/>
                  <a:gd name="connsiteX89" fmla="*/ 9461 w 11687"/>
                  <a:gd name="connsiteY89" fmla="*/ 10491 h 10760"/>
                  <a:gd name="connsiteX90" fmla="*/ 9273 w 11687"/>
                  <a:gd name="connsiteY90" fmla="*/ 10730 h 10760"/>
                  <a:gd name="connsiteX91" fmla="*/ 8991 w 11687"/>
                  <a:gd name="connsiteY91" fmla="*/ 10491 h 10760"/>
                  <a:gd name="connsiteX92" fmla="*/ 7113 w 11687"/>
                  <a:gd name="connsiteY92" fmla="*/ 10461 h 10760"/>
                  <a:gd name="connsiteX93" fmla="*/ 6785 w 11687"/>
                  <a:gd name="connsiteY93" fmla="*/ 10760 h 10760"/>
                  <a:gd name="connsiteX94" fmla="*/ 6221 w 11687"/>
                  <a:gd name="connsiteY94" fmla="*/ 10730 h 10760"/>
                  <a:gd name="connsiteX0" fmla="*/ 6221 w 11573"/>
                  <a:gd name="connsiteY0" fmla="*/ 10730 h 10760"/>
                  <a:gd name="connsiteX1" fmla="*/ 6315 w 11573"/>
                  <a:gd name="connsiteY1" fmla="*/ 9894 h 10760"/>
                  <a:gd name="connsiteX2" fmla="*/ 6597 w 11573"/>
                  <a:gd name="connsiteY2" fmla="*/ 9088 h 10760"/>
                  <a:gd name="connsiteX3" fmla="*/ 5799 w 11573"/>
                  <a:gd name="connsiteY3" fmla="*/ 8909 h 10760"/>
                  <a:gd name="connsiteX4" fmla="*/ 5564 w 11573"/>
                  <a:gd name="connsiteY4" fmla="*/ 8730 h 10760"/>
                  <a:gd name="connsiteX5" fmla="*/ 5188 w 11573"/>
                  <a:gd name="connsiteY5" fmla="*/ 8820 h 10760"/>
                  <a:gd name="connsiteX6" fmla="*/ 4860 w 11573"/>
                  <a:gd name="connsiteY6" fmla="*/ 8253 h 10760"/>
                  <a:gd name="connsiteX7" fmla="*/ 4296 w 11573"/>
                  <a:gd name="connsiteY7" fmla="*/ 7894 h 10760"/>
                  <a:gd name="connsiteX8" fmla="*/ 3874 w 11573"/>
                  <a:gd name="connsiteY8" fmla="*/ 7924 h 10760"/>
                  <a:gd name="connsiteX9" fmla="*/ 3968 w 11573"/>
                  <a:gd name="connsiteY9" fmla="*/ 8103 h 10760"/>
                  <a:gd name="connsiteX10" fmla="*/ 3498 w 11573"/>
                  <a:gd name="connsiteY10" fmla="*/ 8133 h 10760"/>
                  <a:gd name="connsiteX11" fmla="*/ 3451 w 11573"/>
                  <a:gd name="connsiteY11" fmla="*/ 7447 h 10760"/>
                  <a:gd name="connsiteX12" fmla="*/ 2700 w 11573"/>
                  <a:gd name="connsiteY12" fmla="*/ 7417 h 10760"/>
                  <a:gd name="connsiteX13" fmla="*/ 2794 w 11573"/>
                  <a:gd name="connsiteY13" fmla="*/ 7118 h 10760"/>
                  <a:gd name="connsiteX14" fmla="*/ 2465 w 11573"/>
                  <a:gd name="connsiteY14" fmla="*/ 7029 h 10760"/>
                  <a:gd name="connsiteX15" fmla="*/ 2278 w 11573"/>
                  <a:gd name="connsiteY15" fmla="*/ 6521 h 10760"/>
                  <a:gd name="connsiteX16" fmla="*/ 2606 w 11573"/>
                  <a:gd name="connsiteY16" fmla="*/ 6372 h 10760"/>
                  <a:gd name="connsiteX17" fmla="*/ 3076 w 11573"/>
                  <a:gd name="connsiteY17" fmla="*/ 5984 h 10760"/>
                  <a:gd name="connsiteX18" fmla="*/ 2794 w 11573"/>
                  <a:gd name="connsiteY18" fmla="*/ 5775 h 10760"/>
                  <a:gd name="connsiteX19" fmla="*/ 3357 w 11573"/>
                  <a:gd name="connsiteY19" fmla="*/ 5447 h 10760"/>
                  <a:gd name="connsiteX20" fmla="*/ 2794 w 11573"/>
                  <a:gd name="connsiteY20" fmla="*/ 5447 h 10760"/>
                  <a:gd name="connsiteX21" fmla="*/ 2794 w 11573"/>
                  <a:gd name="connsiteY21" fmla="*/ 5088 h 10760"/>
                  <a:gd name="connsiteX22" fmla="*/ 2982 w 11573"/>
                  <a:gd name="connsiteY22" fmla="*/ 4521 h 10760"/>
                  <a:gd name="connsiteX23" fmla="*/ 2747 w 11573"/>
                  <a:gd name="connsiteY23" fmla="*/ 4044 h 10760"/>
                  <a:gd name="connsiteX24" fmla="*/ 3453 w 11573"/>
                  <a:gd name="connsiteY24" fmla="*/ 3532 h 10760"/>
                  <a:gd name="connsiteX25" fmla="*/ 3055 w 11573"/>
                  <a:gd name="connsiteY25" fmla="*/ 3342 h 10760"/>
                  <a:gd name="connsiteX26" fmla="*/ 2785 w 11573"/>
                  <a:gd name="connsiteY26" fmla="*/ 3260 h 10760"/>
                  <a:gd name="connsiteX27" fmla="*/ 2078 w 11573"/>
                  <a:gd name="connsiteY27" fmla="*/ 3486 h 10760"/>
                  <a:gd name="connsiteX28" fmla="*/ 1852 w 11573"/>
                  <a:gd name="connsiteY28" fmla="*/ 3336 h 10760"/>
                  <a:gd name="connsiteX29" fmla="*/ 1480 w 11573"/>
                  <a:gd name="connsiteY29" fmla="*/ 3118 h 10760"/>
                  <a:gd name="connsiteX30" fmla="*/ 793 w 11573"/>
                  <a:gd name="connsiteY30" fmla="*/ 3070 h 10760"/>
                  <a:gd name="connsiteX31" fmla="*/ 334 w 11573"/>
                  <a:gd name="connsiteY31" fmla="*/ 2950 h 10760"/>
                  <a:gd name="connsiteX32" fmla="*/ 6 w 11573"/>
                  <a:gd name="connsiteY32" fmla="*/ 2316 h 10760"/>
                  <a:gd name="connsiteX33" fmla="*/ 353 w 11573"/>
                  <a:gd name="connsiteY33" fmla="*/ 2820 h 10760"/>
                  <a:gd name="connsiteX34" fmla="*/ 165 w 11573"/>
                  <a:gd name="connsiteY34" fmla="*/ 2790 h 10760"/>
                  <a:gd name="connsiteX35" fmla="*/ 523 w 11573"/>
                  <a:gd name="connsiteY35" fmla="*/ 1986 h 10760"/>
                  <a:gd name="connsiteX36" fmla="*/ 1172 w 11573"/>
                  <a:gd name="connsiteY36" fmla="*/ 1999 h 10760"/>
                  <a:gd name="connsiteX37" fmla="*/ 1949 w 11573"/>
                  <a:gd name="connsiteY37" fmla="*/ 2461 h 10760"/>
                  <a:gd name="connsiteX38" fmla="*/ 873 w 11573"/>
                  <a:gd name="connsiteY38" fmla="*/ 2015 h 10760"/>
                  <a:gd name="connsiteX39" fmla="*/ 1184 w 11573"/>
                  <a:gd name="connsiteY39" fmla="*/ 2021 h 10760"/>
                  <a:gd name="connsiteX40" fmla="*/ 1346 w 11573"/>
                  <a:gd name="connsiteY40" fmla="*/ 2083 h 10760"/>
                  <a:gd name="connsiteX41" fmla="*/ 1821 w 11573"/>
                  <a:gd name="connsiteY41" fmla="*/ 2449 h 10760"/>
                  <a:gd name="connsiteX42" fmla="*/ 2019 w 11573"/>
                  <a:gd name="connsiteY42" fmla="*/ 2178 h 10760"/>
                  <a:gd name="connsiteX43" fmla="*/ 2345 w 11573"/>
                  <a:gd name="connsiteY43" fmla="*/ 1886 h 10760"/>
                  <a:gd name="connsiteX44" fmla="*/ 2470 w 11573"/>
                  <a:gd name="connsiteY44" fmla="*/ 1793 h 10760"/>
                  <a:gd name="connsiteX45" fmla="*/ 3170 w 11573"/>
                  <a:gd name="connsiteY45" fmla="*/ 1805 h 10760"/>
                  <a:gd name="connsiteX46" fmla="*/ 2888 w 11573"/>
                  <a:gd name="connsiteY46" fmla="*/ 1835 h 10760"/>
                  <a:gd name="connsiteX47" fmla="*/ 2700 w 11573"/>
                  <a:gd name="connsiteY47" fmla="*/ 1596 h 10760"/>
                  <a:gd name="connsiteX48" fmla="*/ 2683 w 11573"/>
                  <a:gd name="connsiteY48" fmla="*/ 1359 h 10760"/>
                  <a:gd name="connsiteX49" fmla="*/ 2731 w 11573"/>
                  <a:gd name="connsiteY49" fmla="*/ 1009 h 10760"/>
                  <a:gd name="connsiteX50" fmla="*/ 2465 w 11573"/>
                  <a:gd name="connsiteY50" fmla="*/ 1059 h 10760"/>
                  <a:gd name="connsiteX51" fmla="*/ 2419 w 11573"/>
                  <a:gd name="connsiteY51" fmla="*/ 879 h 10760"/>
                  <a:gd name="connsiteX52" fmla="*/ 2534 w 11573"/>
                  <a:gd name="connsiteY52" fmla="*/ 580 h 10760"/>
                  <a:gd name="connsiteX53" fmla="*/ 2432 w 11573"/>
                  <a:gd name="connsiteY53" fmla="*/ 0 h 10760"/>
                  <a:gd name="connsiteX54" fmla="*/ 3730 w 11573"/>
                  <a:gd name="connsiteY54" fmla="*/ 195 h 10760"/>
                  <a:gd name="connsiteX55" fmla="*/ 4766 w 11573"/>
                  <a:gd name="connsiteY55" fmla="*/ 1088 h 10760"/>
                  <a:gd name="connsiteX56" fmla="*/ 5026 w 11573"/>
                  <a:gd name="connsiteY56" fmla="*/ 1091 h 10760"/>
                  <a:gd name="connsiteX57" fmla="*/ 5092 w 11573"/>
                  <a:gd name="connsiteY57" fmla="*/ 1196 h 10760"/>
                  <a:gd name="connsiteX58" fmla="*/ 5308 w 11573"/>
                  <a:gd name="connsiteY58" fmla="*/ 1300 h 10760"/>
                  <a:gd name="connsiteX59" fmla="*/ 5749 w 11573"/>
                  <a:gd name="connsiteY59" fmla="*/ 1256 h 10760"/>
                  <a:gd name="connsiteX60" fmla="*/ 5799 w 11573"/>
                  <a:gd name="connsiteY60" fmla="*/ 1745 h 10760"/>
                  <a:gd name="connsiteX61" fmla="*/ 6080 w 11573"/>
                  <a:gd name="connsiteY61" fmla="*/ 1596 h 10760"/>
                  <a:gd name="connsiteX62" fmla="*/ 6595 w 11573"/>
                  <a:gd name="connsiteY62" fmla="*/ 1755 h 10760"/>
                  <a:gd name="connsiteX63" fmla="*/ 7332 w 11573"/>
                  <a:gd name="connsiteY63" fmla="*/ 1218 h 10760"/>
                  <a:gd name="connsiteX64" fmla="*/ 7756 w 11573"/>
                  <a:gd name="connsiteY64" fmla="*/ 983 h 10760"/>
                  <a:gd name="connsiteX65" fmla="*/ 8774 w 11573"/>
                  <a:gd name="connsiteY65" fmla="*/ 1065 h 10760"/>
                  <a:gd name="connsiteX66" fmla="*/ 9151 w 11573"/>
                  <a:gd name="connsiteY66" fmla="*/ 1177 h 10760"/>
                  <a:gd name="connsiteX67" fmla="*/ 9477 w 11573"/>
                  <a:gd name="connsiteY67" fmla="*/ 721 h 10760"/>
                  <a:gd name="connsiteX68" fmla="*/ 9759 w 11573"/>
                  <a:gd name="connsiteY68" fmla="*/ 1213 h 10760"/>
                  <a:gd name="connsiteX69" fmla="*/ 9371 w 11573"/>
                  <a:gd name="connsiteY69" fmla="*/ 1544 h 10760"/>
                  <a:gd name="connsiteX70" fmla="*/ 9991 w 11573"/>
                  <a:gd name="connsiteY70" fmla="*/ 1477 h 10760"/>
                  <a:gd name="connsiteX71" fmla="*/ 10569 w 11573"/>
                  <a:gd name="connsiteY71" fmla="*/ 1744 h 10760"/>
                  <a:gd name="connsiteX72" fmla="*/ 11024 w 11573"/>
                  <a:gd name="connsiteY72" fmla="*/ 4405 h 10760"/>
                  <a:gd name="connsiteX73" fmla="*/ 11572 w 11573"/>
                  <a:gd name="connsiteY73" fmla="*/ 5293 h 10760"/>
                  <a:gd name="connsiteX74" fmla="*/ 11196 w 11573"/>
                  <a:gd name="connsiteY74" fmla="*/ 5987 h 10760"/>
                  <a:gd name="connsiteX75" fmla="*/ 5705 w 11573"/>
                  <a:gd name="connsiteY75" fmla="*/ 4939 h 10760"/>
                  <a:gd name="connsiteX76" fmla="*/ 5705 w 11573"/>
                  <a:gd name="connsiteY76" fmla="*/ 5357 h 10760"/>
                  <a:gd name="connsiteX77" fmla="*/ 4766 w 11573"/>
                  <a:gd name="connsiteY77" fmla="*/ 5775 h 10760"/>
                  <a:gd name="connsiteX78" fmla="*/ 5048 w 11573"/>
                  <a:gd name="connsiteY78" fmla="*/ 6163 h 10760"/>
                  <a:gd name="connsiteX79" fmla="*/ 4813 w 11573"/>
                  <a:gd name="connsiteY79" fmla="*/ 6521 h 10760"/>
                  <a:gd name="connsiteX80" fmla="*/ 5611 w 11573"/>
                  <a:gd name="connsiteY80" fmla="*/ 7208 h 10760"/>
                  <a:gd name="connsiteX81" fmla="*/ 6738 w 11573"/>
                  <a:gd name="connsiteY81" fmla="*/ 7208 h 10760"/>
                  <a:gd name="connsiteX82" fmla="*/ 7395 w 11573"/>
                  <a:gd name="connsiteY82" fmla="*/ 7088 h 10760"/>
                  <a:gd name="connsiteX83" fmla="*/ 7958 w 11573"/>
                  <a:gd name="connsiteY83" fmla="*/ 7238 h 10760"/>
                  <a:gd name="connsiteX84" fmla="*/ 8428 w 11573"/>
                  <a:gd name="connsiteY84" fmla="*/ 7626 h 10760"/>
                  <a:gd name="connsiteX85" fmla="*/ 8803 w 11573"/>
                  <a:gd name="connsiteY85" fmla="*/ 8372 h 10760"/>
                  <a:gd name="connsiteX86" fmla="*/ 9179 w 11573"/>
                  <a:gd name="connsiteY86" fmla="*/ 8342 h 10760"/>
                  <a:gd name="connsiteX87" fmla="*/ 10165 w 11573"/>
                  <a:gd name="connsiteY87" fmla="*/ 9088 h 10760"/>
                  <a:gd name="connsiteX88" fmla="*/ 8991 w 11573"/>
                  <a:gd name="connsiteY88" fmla="*/ 9894 h 10760"/>
                  <a:gd name="connsiteX89" fmla="*/ 9461 w 11573"/>
                  <a:gd name="connsiteY89" fmla="*/ 10491 h 10760"/>
                  <a:gd name="connsiteX90" fmla="*/ 9273 w 11573"/>
                  <a:gd name="connsiteY90" fmla="*/ 10730 h 10760"/>
                  <a:gd name="connsiteX91" fmla="*/ 8991 w 11573"/>
                  <a:gd name="connsiteY91" fmla="*/ 10491 h 10760"/>
                  <a:gd name="connsiteX92" fmla="*/ 7113 w 11573"/>
                  <a:gd name="connsiteY92" fmla="*/ 10461 h 10760"/>
                  <a:gd name="connsiteX93" fmla="*/ 6785 w 11573"/>
                  <a:gd name="connsiteY93" fmla="*/ 10760 h 10760"/>
                  <a:gd name="connsiteX94" fmla="*/ 6221 w 11573"/>
                  <a:gd name="connsiteY94" fmla="*/ 10730 h 10760"/>
                  <a:gd name="connsiteX0" fmla="*/ 6221 w 11573"/>
                  <a:gd name="connsiteY0" fmla="*/ 10730 h 10760"/>
                  <a:gd name="connsiteX1" fmla="*/ 6315 w 11573"/>
                  <a:gd name="connsiteY1" fmla="*/ 9894 h 10760"/>
                  <a:gd name="connsiteX2" fmla="*/ 6597 w 11573"/>
                  <a:gd name="connsiteY2" fmla="*/ 9088 h 10760"/>
                  <a:gd name="connsiteX3" fmla="*/ 5799 w 11573"/>
                  <a:gd name="connsiteY3" fmla="*/ 8909 h 10760"/>
                  <a:gd name="connsiteX4" fmla="*/ 5564 w 11573"/>
                  <a:gd name="connsiteY4" fmla="*/ 8730 h 10760"/>
                  <a:gd name="connsiteX5" fmla="*/ 5188 w 11573"/>
                  <a:gd name="connsiteY5" fmla="*/ 8820 h 10760"/>
                  <a:gd name="connsiteX6" fmla="*/ 4860 w 11573"/>
                  <a:gd name="connsiteY6" fmla="*/ 8253 h 10760"/>
                  <a:gd name="connsiteX7" fmla="*/ 4296 w 11573"/>
                  <a:gd name="connsiteY7" fmla="*/ 7894 h 10760"/>
                  <a:gd name="connsiteX8" fmla="*/ 3874 w 11573"/>
                  <a:gd name="connsiteY8" fmla="*/ 7924 h 10760"/>
                  <a:gd name="connsiteX9" fmla="*/ 3968 w 11573"/>
                  <a:gd name="connsiteY9" fmla="*/ 8103 h 10760"/>
                  <a:gd name="connsiteX10" fmla="*/ 3498 w 11573"/>
                  <a:gd name="connsiteY10" fmla="*/ 8133 h 10760"/>
                  <a:gd name="connsiteX11" fmla="*/ 3451 w 11573"/>
                  <a:gd name="connsiteY11" fmla="*/ 7447 h 10760"/>
                  <a:gd name="connsiteX12" fmla="*/ 2700 w 11573"/>
                  <a:gd name="connsiteY12" fmla="*/ 7417 h 10760"/>
                  <a:gd name="connsiteX13" fmla="*/ 2794 w 11573"/>
                  <a:gd name="connsiteY13" fmla="*/ 7118 h 10760"/>
                  <a:gd name="connsiteX14" fmla="*/ 2465 w 11573"/>
                  <a:gd name="connsiteY14" fmla="*/ 7029 h 10760"/>
                  <a:gd name="connsiteX15" fmla="*/ 2278 w 11573"/>
                  <a:gd name="connsiteY15" fmla="*/ 6521 h 10760"/>
                  <a:gd name="connsiteX16" fmla="*/ 2606 w 11573"/>
                  <a:gd name="connsiteY16" fmla="*/ 6372 h 10760"/>
                  <a:gd name="connsiteX17" fmla="*/ 3076 w 11573"/>
                  <a:gd name="connsiteY17" fmla="*/ 5984 h 10760"/>
                  <a:gd name="connsiteX18" fmla="*/ 2794 w 11573"/>
                  <a:gd name="connsiteY18" fmla="*/ 5775 h 10760"/>
                  <a:gd name="connsiteX19" fmla="*/ 3357 w 11573"/>
                  <a:gd name="connsiteY19" fmla="*/ 5447 h 10760"/>
                  <a:gd name="connsiteX20" fmla="*/ 2794 w 11573"/>
                  <a:gd name="connsiteY20" fmla="*/ 5447 h 10760"/>
                  <a:gd name="connsiteX21" fmla="*/ 2794 w 11573"/>
                  <a:gd name="connsiteY21" fmla="*/ 5088 h 10760"/>
                  <a:gd name="connsiteX22" fmla="*/ 2982 w 11573"/>
                  <a:gd name="connsiteY22" fmla="*/ 4521 h 10760"/>
                  <a:gd name="connsiteX23" fmla="*/ 2747 w 11573"/>
                  <a:gd name="connsiteY23" fmla="*/ 4044 h 10760"/>
                  <a:gd name="connsiteX24" fmla="*/ 3453 w 11573"/>
                  <a:gd name="connsiteY24" fmla="*/ 3532 h 10760"/>
                  <a:gd name="connsiteX25" fmla="*/ 3055 w 11573"/>
                  <a:gd name="connsiteY25" fmla="*/ 3342 h 10760"/>
                  <a:gd name="connsiteX26" fmla="*/ 2785 w 11573"/>
                  <a:gd name="connsiteY26" fmla="*/ 3260 h 10760"/>
                  <a:gd name="connsiteX27" fmla="*/ 2078 w 11573"/>
                  <a:gd name="connsiteY27" fmla="*/ 3486 h 10760"/>
                  <a:gd name="connsiteX28" fmla="*/ 1852 w 11573"/>
                  <a:gd name="connsiteY28" fmla="*/ 3336 h 10760"/>
                  <a:gd name="connsiteX29" fmla="*/ 1480 w 11573"/>
                  <a:gd name="connsiteY29" fmla="*/ 3118 h 10760"/>
                  <a:gd name="connsiteX30" fmla="*/ 793 w 11573"/>
                  <a:gd name="connsiteY30" fmla="*/ 3070 h 10760"/>
                  <a:gd name="connsiteX31" fmla="*/ 334 w 11573"/>
                  <a:gd name="connsiteY31" fmla="*/ 2950 h 10760"/>
                  <a:gd name="connsiteX32" fmla="*/ 6 w 11573"/>
                  <a:gd name="connsiteY32" fmla="*/ 2316 h 10760"/>
                  <a:gd name="connsiteX33" fmla="*/ 353 w 11573"/>
                  <a:gd name="connsiteY33" fmla="*/ 2820 h 10760"/>
                  <a:gd name="connsiteX34" fmla="*/ 165 w 11573"/>
                  <a:gd name="connsiteY34" fmla="*/ 2790 h 10760"/>
                  <a:gd name="connsiteX35" fmla="*/ 523 w 11573"/>
                  <a:gd name="connsiteY35" fmla="*/ 1986 h 10760"/>
                  <a:gd name="connsiteX36" fmla="*/ 1172 w 11573"/>
                  <a:gd name="connsiteY36" fmla="*/ 1999 h 10760"/>
                  <a:gd name="connsiteX37" fmla="*/ 1949 w 11573"/>
                  <a:gd name="connsiteY37" fmla="*/ 2461 h 10760"/>
                  <a:gd name="connsiteX38" fmla="*/ 873 w 11573"/>
                  <a:gd name="connsiteY38" fmla="*/ 2015 h 10760"/>
                  <a:gd name="connsiteX39" fmla="*/ 1184 w 11573"/>
                  <a:gd name="connsiteY39" fmla="*/ 2021 h 10760"/>
                  <a:gd name="connsiteX40" fmla="*/ 1346 w 11573"/>
                  <a:gd name="connsiteY40" fmla="*/ 2083 h 10760"/>
                  <a:gd name="connsiteX41" fmla="*/ 1821 w 11573"/>
                  <a:gd name="connsiteY41" fmla="*/ 2449 h 10760"/>
                  <a:gd name="connsiteX42" fmla="*/ 2019 w 11573"/>
                  <a:gd name="connsiteY42" fmla="*/ 2178 h 10760"/>
                  <a:gd name="connsiteX43" fmla="*/ 2345 w 11573"/>
                  <a:gd name="connsiteY43" fmla="*/ 1886 h 10760"/>
                  <a:gd name="connsiteX44" fmla="*/ 2470 w 11573"/>
                  <a:gd name="connsiteY44" fmla="*/ 1793 h 10760"/>
                  <a:gd name="connsiteX45" fmla="*/ 3170 w 11573"/>
                  <a:gd name="connsiteY45" fmla="*/ 1805 h 10760"/>
                  <a:gd name="connsiteX46" fmla="*/ 2888 w 11573"/>
                  <a:gd name="connsiteY46" fmla="*/ 1835 h 10760"/>
                  <a:gd name="connsiteX47" fmla="*/ 2700 w 11573"/>
                  <a:gd name="connsiteY47" fmla="*/ 1596 h 10760"/>
                  <a:gd name="connsiteX48" fmla="*/ 2683 w 11573"/>
                  <a:gd name="connsiteY48" fmla="*/ 1359 h 10760"/>
                  <a:gd name="connsiteX49" fmla="*/ 2731 w 11573"/>
                  <a:gd name="connsiteY49" fmla="*/ 1009 h 10760"/>
                  <a:gd name="connsiteX50" fmla="*/ 2465 w 11573"/>
                  <a:gd name="connsiteY50" fmla="*/ 1059 h 10760"/>
                  <a:gd name="connsiteX51" fmla="*/ 2419 w 11573"/>
                  <a:gd name="connsiteY51" fmla="*/ 879 h 10760"/>
                  <a:gd name="connsiteX52" fmla="*/ 2534 w 11573"/>
                  <a:gd name="connsiteY52" fmla="*/ 580 h 10760"/>
                  <a:gd name="connsiteX53" fmla="*/ 2432 w 11573"/>
                  <a:gd name="connsiteY53" fmla="*/ 0 h 10760"/>
                  <a:gd name="connsiteX54" fmla="*/ 3730 w 11573"/>
                  <a:gd name="connsiteY54" fmla="*/ 195 h 10760"/>
                  <a:gd name="connsiteX55" fmla="*/ 4766 w 11573"/>
                  <a:gd name="connsiteY55" fmla="*/ 1088 h 10760"/>
                  <a:gd name="connsiteX56" fmla="*/ 5026 w 11573"/>
                  <a:gd name="connsiteY56" fmla="*/ 1091 h 10760"/>
                  <a:gd name="connsiteX57" fmla="*/ 5092 w 11573"/>
                  <a:gd name="connsiteY57" fmla="*/ 1196 h 10760"/>
                  <a:gd name="connsiteX58" fmla="*/ 5308 w 11573"/>
                  <a:gd name="connsiteY58" fmla="*/ 1300 h 10760"/>
                  <a:gd name="connsiteX59" fmla="*/ 5749 w 11573"/>
                  <a:gd name="connsiteY59" fmla="*/ 1256 h 10760"/>
                  <a:gd name="connsiteX60" fmla="*/ 5799 w 11573"/>
                  <a:gd name="connsiteY60" fmla="*/ 1745 h 10760"/>
                  <a:gd name="connsiteX61" fmla="*/ 6080 w 11573"/>
                  <a:gd name="connsiteY61" fmla="*/ 1596 h 10760"/>
                  <a:gd name="connsiteX62" fmla="*/ 6595 w 11573"/>
                  <a:gd name="connsiteY62" fmla="*/ 1755 h 10760"/>
                  <a:gd name="connsiteX63" fmla="*/ 7332 w 11573"/>
                  <a:gd name="connsiteY63" fmla="*/ 1218 h 10760"/>
                  <a:gd name="connsiteX64" fmla="*/ 7756 w 11573"/>
                  <a:gd name="connsiteY64" fmla="*/ 983 h 10760"/>
                  <a:gd name="connsiteX65" fmla="*/ 8774 w 11573"/>
                  <a:gd name="connsiteY65" fmla="*/ 1065 h 10760"/>
                  <a:gd name="connsiteX66" fmla="*/ 9151 w 11573"/>
                  <a:gd name="connsiteY66" fmla="*/ 1177 h 10760"/>
                  <a:gd name="connsiteX67" fmla="*/ 9477 w 11573"/>
                  <a:gd name="connsiteY67" fmla="*/ 721 h 10760"/>
                  <a:gd name="connsiteX68" fmla="*/ 9759 w 11573"/>
                  <a:gd name="connsiteY68" fmla="*/ 1213 h 10760"/>
                  <a:gd name="connsiteX69" fmla="*/ 9371 w 11573"/>
                  <a:gd name="connsiteY69" fmla="*/ 1544 h 10760"/>
                  <a:gd name="connsiteX70" fmla="*/ 9991 w 11573"/>
                  <a:gd name="connsiteY70" fmla="*/ 1477 h 10760"/>
                  <a:gd name="connsiteX71" fmla="*/ 10569 w 11573"/>
                  <a:gd name="connsiteY71" fmla="*/ 1744 h 10760"/>
                  <a:gd name="connsiteX72" fmla="*/ 11024 w 11573"/>
                  <a:gd name="connsiteY72" fmla="*/ 4405 h 10760"/>
                  <a:gd name="connsiteX73" fmla="*/ 11572 w 11573"/>
                  <a:gd name="connsiteY73" fmla="*/ 5293 h 10760"/>
                  <a:gd name="connsiteX74" fmla="*/ 11196 w 11573"/>
                  <a:gd name="connsiteY74" fmla="*/ 5987 h 10760"/>
                  <a:gd name="connsiteX75" fmla="*/ 8966 w 11573"/>
                  <a:gd name="connsiteY75" fmla="*/ 6263 h 10760"/>
                  <a:gd name="connsiteX76" fmla="*/ 5705 w 11573"/>
                  <a:gd name="connsiteY76" fmla="*/ 5357 h 10760"/>
                  <a:gd name="connsiteX77" fmla="*/ 4766 w 11573"/>
                  <a:gd name="connsiteY77" fmla="*/ 5775 h 10760"/>
                  <a:gd name="connsiteX78" fmla="*/ 5048 w 11573"/>
                  <a:gd name="connsiteY78" fmla="*/ 6163 h 10760"/>
                  <a:gd name="connsiteX79" fmla="*/ 4813 w 11573"/>
                  <a:gd name="connsiteY79" fmla="*/ 6521 h 10760"/>
                  <a:gd name="connsiteX80" fmla="*/ 5611 w 11573"/>
                  <a:gd name="connsiteY80" fmla="*/ 7208 h 10760"/>
                  <a:gd name="connsiteX81" fmla="*/ 6738 w 11573"/>
                  <a:gd name="connsiteY81" fmla="*/ 7208 h 10760"/>
                  <a:gd name="connsiteX82" fmla="*/ 7395 w 11573"/>
                  <a:gd name="connsiteY82" fmla="*/ 7088 h 10760"/>
                  <a:gd name="connsiteX83" fmla="*/ 7958 w 11573"/>
                  <a:gd name="connsiteY83" fmla="*/ 7238 h 10760"/>
                  <a:gd name="connsiteX84" fmla="*/ 8428 w 11573"/>
                  <a:gd name="connsiteY84" fmla="*/ 7626 h 10760"/>
                  <a:gd name="connsiteX85" fmla="*/ 8803 w 11573"/>
                  <a:gd name="connsiteY85" fmla="*/ 8372 h 10760"/>
                  <a:gd name="connsiteX86" fmla="*/ 9179 w 11573"/>
                  <a:gd name="connsiteY86" fmla="*/ 8342 h 10760"/>
                  <a:gd name="connsiteX87" fmla="*/ 10165 w 11573"/>
                  <a:gd name="connsiteY87" fmla="*/ 9088 h 10760"/>
                  <a:gd name="connsiteX88" fmla="*/ 8991 w 11573"/>
                  <a:gd name="connsiteY88" fmla="*/ 9894 h 10760"/>
                  <a:gd name="connsiteX89" fmla="*/ 9461 w 11573"/>
                  <a:gd name="connsiteY89" fmla="*/ 10491 h 10760"/>
                  <a:gd name="connsiteX90" fmla="*/ 9273 w 11573"/>
                  <a:gd name="connsiteY90" fmla="*/ 10730 h 10760"/>
                  <a:gd name="connsiteX91" fmla="*/ 8991 w 11573"/>
                  <a:gd name="connsiteY91" fmla="*/ 10491 h 10760"/>
                  <a:gd name="connsiteX92" fmla="*/ 7113 w 11573"/>
                  <a:gd name="connsiteY92" fmla="*/ 10461 h 10760"/>
                  <a:gd name="connsiteX93" fmla="*/ 6785 w 11573"/>
                  <a:gd name="connsiteY93" fmla="*/ 10760 h 10760"/>
                  <a:gd name="connsiteX94" fmla="*/ 6221 w 11573"/>
                  <a:gd name="connsiteY94" fmla="*/ 10730 h 10760"/>
                  <a:gd name="connsiteX0" fmla="*/ 6221 w 11573"/>
                  <a:gd name="connsiteY0" fmla="*/ 10730 h 10760"/>
                  <a:gd name="connsiteX1" fmla="*/ 6315 w 11573"/>
                  <a:gd name="connsiteY1" fmla="*/ 9894 h 10760"/>
                  <a:gd name="connsiteX2" fmla="*/ 6597 w 11573"/>
                  <a:gd name="connsiteY2" fmla="*/ 9088 h 10760"/>
                  <a:gd name="connsiteX3" fmla="*/ 5799 w 11573"/>
                  <a:gd name="connsiteY3" fmla="*/ 8909 h 10760"/>
                  <a:gd name="connsiteX4" fmla="*/ 5564 w 11573"/>
                  <a:gd name="connsiteY4" fmla="*/ 8730 h 10760"/>
                  <a:gd name="connsiteX5" fmla="*/ 5188 w 11573"/>
                  <a:gd name="connsiteY5" fmla="*/ 8820 h 10760"/>
                  <a:gd name="connsiteX6" fmla="*/ 4860 w 11573"/>
                  <a:gd name="connsiteY6" fmla="*/ 8253 h 10760"/>
                  <a:gd name="connsiteX7" fmla="*/ 4296 w 11573"/>
                  <a:gd name="connsiteY7" fmla="*/ 7894 h 10760"/>
                  <a:gd name="connsiteX8" fmla="*/ 3874 w 11573"/>
                  <a:gd name="connsiteY8" fmla="*/ 7924 h 10760"/>
                  <a:gd name="connsiteX9" fmla="*/ 3968 w 11573"/>
                  <a:gd name="connsiteY9" fmla="*/ 8103 h 10760"/>
                  <a:gd name="connsiteX10" fmla="*/ 3498 w 11573"/>
                  <a:gd name="connsiteY10" fmla="*/ 8133 h 10760"/>
                  <a:gd name="connsiteX11" fmla="*/ 3451 w 11573"/>
                  <a:gd name="connsiteY11" fmla="*/ 7447 h 10760"/>
                  <a:gd name="connsiteX12" fmla="*/ 2700 w 11573"/>
                  <a:gd name="connsiteY12" fmla="*/ 7417 h 10760"/>
                  <a:gd name="connsiteX13" fmla="*/ 2794 w 11573"/>
                  <a:gd name="connsiteY13" fmla="*/ 7118 h 10760"/>
                  <a:gd name="connsiteX14" fmla="*/ 2465 w 11573"/>
                  <a:gd name="connsiteY14" fmla="*/ 7029 h 10760"/>
                  <a:gd name="connsiteX15" fmla="*/ 2278 w 11573"/>
                  <a:gd name="connsiteY15" fmla="*/ 6521 h 10760"/>
                  <a:gd name="connsiteX16" fmla="*/ 2606 w 11573"/>
                  <a:gd name="connsiteY16" fmla="*/ 6372 h 10760"/>
                  <a:gd name="connsiteX17" fmla="*/ 3076 w 11573"/>
                  <a:gd name="connsiteY17" fmla="*/ 5984 h 10760"/>
                  <a:gd name="connsiteX18" fmla="*/ 2794 w 11573"/>
                  <a:gd name="connsiteY18" fmla="*/ 5775 h 10760"/>
                  <a:gd name="connsiteX19" fmla="*/ 3357 w 11573"/>
                  <a:gd name="connsiteY19" fmla="*/ 5447 h 10760"/>
                  <a:gd name="connsiteX20" fmla="*/ 2794 w 11573"/>
                  <a:gd name="connsiteY20" fmla="*/ 5447 h 10760"/>
                  <a:gd name="connsiteX21" fmla="*/ 2794 w 11573"/>
                  <a:gd name="connsiteY21" fmla="*/ 5088 h 10760"/>
                  <a:gd name="connsiteX22" fmla="*/ 2982 w 11573"/>
                  <a:gd name="connsiteY22" fmla="*/ 4521 h 10760"/>
                  <a:gd name="connsiteX23" fmla="*/ 2747 w 11573"/>
                  <a:gd name="connsiteY23" fmla="*/ 4044 h 10760"/>
                  <a:gd name="connsiteX24" fmla="*/ 3453 w 11573"/>
                  <a:gd name="connsiteY24" fmla="*/ 3532 h 10760"/>
                  <a:gd name="connsiteX25" fmla="*/ 3055 w 11573"/>
                  <a:gd name="connsiteY25" fmla="*/ 3342 h 10760"/>
                  <a:gd name="connsiteX26" fmla="*/ 2785 w 11573"/>
                  <a:gd name="connsiteY26" fmla="*/ 3260 h 10760"/>
                  <a:gd name="connsiteX27" fmla="*/ 2078 w 11573"/>
                  <a:gd name="connsiteY27" fmla="*/ 3486 h 10760"/>
                  <a:gd name="connsiteX28" fmla="*/ 1852 w 11573"/>
                  <a:gd name="connsiteY28" fmla="*/ 3336 h 10760"/>
                  <a:gd name="connsiteX29" fmla="*/ 1480 w 11573"/>
                  <a:gd name="connsiteY29" fmla="*/ 3118 h 10760"/>
                  <a:gd name="connsiteX30" fmla="*/ 793 w 11573"/>
                  <a:gd name="connsiteY30" fmla="*/ 3070 h 10760"/>
                  <a:gd name="connsiteX31" fmla="*/ 334 w 11573"/>
                  <a:gd name="connsiteY31" fmla="*/ 2950 h 10760"/>
                  <a:gd name="connsiteX32" fmla="*/ 6 w 11573"/>
                  <a:gd name="connsiteY32" fmla="*/ 2316 h 10760"/>
                  <a:gd name="connsiteX33" fmla="*/ 353 w 11573"/>
                  <a:gd name="connsiteY33" fmla="*/ 2820 h 10760"/>
                  <a:gd name="connsiteX34" fmla="*/ 165 w 11573"/>
                  <a:gd name="connsiteY34" fmla="*/ 2790 h 10760"/>
                  <a:gd name="connsiteX35" fmla="*/ 523 w 11573"/>
                  <a:gd name="connsiteY35" fmla="*/ 1986 h 10760"/>
                  <a:gd name="connsiteX36" fmla="*/ 1172 w 11573"/>
                  <a:gd name="connsiteY36" fmla="*/ 1999 h 10760"/>
                  <a:gd name="connsiteX37" fmla="*/ 1949 w 11573"/>
                  <a:gd name="connsiteY37" fmla="*/ 2461 h 10760"/>
                  <a:gd name="connsiteX38" fmla="*/ 873 w 11573"/>
                  <a:gd name="connsiteY38" fmla="*/ 2015 h 10760"/>
                  <a:gd name="connsiteX39" fmla="*/ 1184 w 11573"/>
                  <a:gd name="connsiteY39" fmla="*/ 2021 h 10760"/>
                  <a:gd name="connsiteX40" fmla="*/ 1346 w 11573"/>
                  <a:gd name="connsiteY40" fmla="*/ 2083 h 10760"/>
                  <a:gd name="connsiteX41" fmla="*/ 1821 w 11573"/>
                  <a:gd name="connsiteY41" fmla="*/ 2449 h 10760"/>
                  <a:gd name="connsiteX42" fmla="*/ 2019 w 11573"/>
                  <a:gd name="connsiteY42" fmla="*/ 2178 h 10760"/>
                  <a:gd name="connsiteX43" fmla="*/ 2345 w 11573"/>
                  <a:gd name="connsiteY43" fmla="*/ 1886 h 10760"/>
                  <a:gd name="connsiteX44" fmla="*/ 2470 w 11573"/>
                  <a:gd name="connsiteY44" fmla="*/ 1793 h 10760"/>
                  <a:gd name="connsiteX45" fmla="*/ 3170 w 11573"/>
                  <a:gd name="connsiteY45" fmla="*/ 1805 h 10760"/>
                  <a:gd name="connsiteX46" fmla="*/ 2888 w 11573"/>
                  <a:gd name="connsiteY46" fmla="*/ 1835 h 10760"/>
                  <a:gd name="connsiteX47" fmla="*/ 2700 w 11573"/>
                  <a:gd name="connsiteY47" fmla="*/ 1596 h 10760"/>
                  <a:gd name="connsiteX48" fmla="*/ 2683 w 11573"/>
                  <a:gd name="connsiteY48" fmla="*/ 1359 h 10760"/>
                  <a:gd name="connsiteX49" fmla="*/ 2731 w 11573"/>
                  <a:gd name="connsiteY49" fmla="*/ 1009 h 10760"/>
                  <a:gd name="connsiteX50" fmla="*/ 2465 w 11573"/>
                  <a:gd name="connsiteY50" fmla="*/ 1059 h 10760"/>
                  <a:gd name="connsiteX51" fmla="*/ 2419 w 11573"/>
                  <a:gd name="connsiteY51" fmla="*/ 879 h 10760"/>
                  <a:gd name="connsiteX52" fmla="*/ 2534 w 11573"/>
                  <a:gd name="connsiteY52" fmla="*/ 580 h 10760"/>
                  <a:gd name="connsiteX53" fmla="*/ 2432 w 11573"/>
                  <a:gd name="connsiteY53" fmla="*/ 0 h 10760"/>
                  <a:gd name="connsiteX54" fmla="*/ 3730 w 11573"/>
                  <a:gd name="connsiteY54" fmla="*/ 195 h 10760"/>
                  <a:gd name="connsiteX55" fmla="*/ 4766 w 11573"/>
                  <a:gd name="connsiteY55" fmla="*/ 1088 h 10760"/>
                  <a:gd name="connsiteX56" fmla="*/ 5026 w 11573"/>
                  <a:gd name="connsiteY56" fmla="*/ 1091 h 10760"/>
                  <a:gd name="connsiteX57" fmla="*/ 5092 w 11573"/>
                  <a:gd name="connsiteY57" fmla="*/ 1196 h 10760"/>
                  <a:gd name="connsiteX58" fmla="*/ 5308 w 11573"/>
                  <a:gd name="connsiteY58" fmla="*/ 1300 h 10760"/>
                  <a:gd name="connsiteX59" fmla="*/ 5749 w 11573"/>
                  <a:gd name="connsiteY59" fmla="*/ 1256 h 10760"/>
                  <a:gd name="connsiteX60" fmla="*/ 5799 w 11573"/>
                  <a:gd name="connsiteY60" fmla="*/ 1745 h 10760"/>
                  <a:gd name="connsiteX61" fmla="*/ 6080 w 11573"/>
                  <a:gd name="connsiteY61" fmla="*/ 1596 h 10760"/>
                  <a:gd name="connsiteX62" fmla="*/ 6595 w 11573"/>
                  <a:gd name="connsiteY62" fmla="*/ 1755 h 10760"/>
                  <a:gd name="connsiteX63" fmla="*/ 7332 w 11573"/>
                  <a:gd name="connsiteY63" fmla="*/ 1218 h 10760"/>
                  <a:gd name="connsiteX64" fmla="*/ 7756 w 11573"/>
                  <a:gd name="connsiteY64" fmla="*/ 983 h 10760"/>
                  <a:gd name="connsiteX65" fmla="*/ 8774 w 11573"/>
                  <a:gd name="connsiteY65" fmla="*/ 1065 h 10760"/>
                  <a:gd name="connsiteX66" fmla="*/ 9151 w 11573"/>
                  <a:gd name="connsiteY66" fmla="*/ 1177 h 10760"/>
                  <a:gd name="connsiteX67" fmla="*/ 9477 w 11573"/>
                  <a:gd name="connsiteY67" fmla="*/ 721 h 10760"/>
                  <a:gd name="connsiteX68" fmla="*/ 9759 w 11573"/>
                  <a:gd name="connsiteY68" fmla="*/ 1213 h 10760"/>
                  <a:gd name="connsiteX69" fmla="*/ 9371 w 11573"/>
                  <a:gd name="connsiteY69" fmla="*/ 1544 h 10760"/>
                  <a:gd name="connsiteX70" fmla="*/ 9991 w 11573"/>
                  <a:gd name="connsiteY70" fmla="*/ 1477 h 10760"/>
                  <a:gd name="connsiteX71" fmla="*/ 10569 w 11573"/>
                  <a:gd name="connsiteY71" fmla="*/ 1744 h 10760"/>
                  <a:gd name="connsiteX72" fmla="*/ 11024 w 11573"/>
                  <a:gd name="connsiteY72" fmla="*/ 4405 h 10760"/>
                  <a:gd name="connsiteX73" fmla="*/ 11572 w 11573"/>
                  <a:gd name="connsiteY73" fmla="*/ 5293 h 10760"/>
                  <a:gd name="connsiteX74" fmla="*/ 11160 w 11573"/>
                  <a:gd name="connsiteY74" fmla="*/ 5967 h 10760"/>
                  <a:gd name="connsiteX75" fmla="*/ 8966 w 11573"/>
                  <a:gd name="connsiteY75" fmla="*/ 6263 h 10760"/>
                  <a:gd name="connsiteX76" fmla="*/ 5705 w 11573"/>
                  <a:gd name="connsiteY76" fmla="*/ 5357 h 10760"/>
                  <a:gd name="connsiteX77" fmla="*/ 4766 w 11573"/>
                  <a:gd name="connsiteY77" fmla="*/ 5775 h 10760"/>
                  <a:gd name="connsiteX78" fmla="*/ 5048 w 11573"/>
                  <a:gd name="connsiteY78" fmla="*/ 6163 h 10760"/>
                  <a:gd name="connsiteX79" fmla="*/ 4813 w 11573"/>
                  <a:gd name="connsiteY79" fmla="*/ 6521 h 10760"/>
                  <a:gd name="connsiteX80" fmla="*/ 5611 w 11573"/>
                  <a:gd name="connsiteY80" fmla="*/ 7208 h 10760"/>
                  <a:gd name="connsiteX81" fmla="*/ 6738 w 11573"/>
                  <a:gd name="connsiteY81" fmla="*/ 7208 h 10760"/>
                  <a:gd name="connsiteX82" fmla="*/ 7395 w 11573"/>
                  <a:gd name="connsiteY82" fmla="*/ 7088 h 10760"/>
                  <a:gd name="connsiteX83" fmla="*/ 7958 w 11573"/>
                  <a:gd name="connsiteY83" fmla="*/ 7238 h 10760"/>
                  <a:gd name="connsiteX84" fmla="*/ 8428 w 11573"/>
                  <a:gd name="connsiteY84" fmla="*/ 7626 h 10760"/>
                  <a:gd name="connsiteX85" fmla="*/ 8803 w 11573"/>
                  <a:gd name="connsiteY85" fmla="*/ 8372 h 10760"/>
                  <a:gd name="connsiteX86" fmla="*/ 9179 w 11573"/>
                  <a:gd name="connsiteY86" fmla="*/ 8342 h 10760"/>
                  <a:gd name="connsiteX87" fmla="*/ 10165 w 11573"/>
                  <a:gd name="connsiteY87" fmla="*/ 9088 h 10760"/>
                  <a:gd name="connsiteX88" fmla="*/ 8991 w 11573"/>
                  <a:gd name="connsiteY88" fmla="*/ 9894 h 10760"/>
                  <a:gd name="connsiteX89" fmla="*/ 9461 w 11573"/>
                  <a:gd name="connsiteY89" fmla="*/ 10491 h 10760"/>
                  <a:gd name="connsiteX90" fmla="*/ 9273 w 11573"/>
                  <a:gd name="connsiteY90" fmla="*/ 10730 h 10760"/>
                  <a:gd name="connsiteX91" fmla="*/ 8991 w 11573"/>
                  <a:gd name="connsiteY91" fmla="*/ 10491 h 10760"/>
                  <a:gd name="connsiteX92" fmla="*/ 7113 w 11573"/>
                  <a:gd name="connsiteY92" fmla="*/ 10461 h 10760"/>
                  <a:gd name="connsiteX93" fmla="*/ 6785 w 11573"/>
                  <a:gd name="connsiteY93" fmla="*/ 10760 h 10760"/>
                  <a:gd name="connsiteX94" fmla="*/ 6221 w 11573"/>
                  <a:gd name="connsiteY94" fmla="*/ 10730 h 10760"/>
                  <a:gd name="connsiteX0" fmla="*/ 6221 w 11573"/>
                  <a:gd name="connsiteY0" fmla="*/ 10730 h 10760"/>
                  <a:gd name="connsiteX1" fmla="*/ 6315 w 11573"/>
                  <a:gd name="connsiteY1" fmla="*/ 9894 h 10760"/>
                  <a:gd name="connsiteX2" fmla="*/ 6597 w 11573"/>
                  <a:gd name="connsiteY2" fmla="*/ 9088 h 10760"/>
                  <a:gd name="connsiteX3" fmla="*/ 5799 w 11573"/>
                  <a:gd name="connsiteY3" fmla="*/ 8909 h 10760"/>
                  <a:gd name="connsiteX4" fmla="*/ 5564 w 11573"/>
                  <a:gd name="connsiteY4" fmla="*/ 8730 h 10760"/>
                  <a:gd name="connsiteX5" fmla="*/ 5188 w 11573"/>
                  <a:gd name="connsiteY5" fmla="*/ 8820 h 10760"/>
                  <a:gd name="connsiteX6" fmla="*/ 4860 w 11573"/>
                  <a:gd name="connsiteY6" fmla="*/ 8253 h 10760"/>
                  <a:gd name="connsiteX7" fmla="*/ 4296 w 11573"/>
                  <a:gd name="connsiteY7" fmla="*/ 7894 h 10760"/>
                  <a:gd name="connsiteX8" fmla="*/ 3874 w 11573"/>
                  <a:gd name="connsiteY8" fmla="*/ 7924 h 10760"/>
                  <a:gd name="connsiteX9" fmla="*/ 3968 w 11573"/>
                  <a:gd name="connsiteY9" fmla="*/ 8103 h 10760"/>
                  <a:gd name="connsiteX10" fmla="*/ 3498 w 11573"/>
                  <a:gd name="connsiteY10" fmla="*/ 8133 h 10760"/>
                  <a:gd name="connsiteX11" fmla="*/ 3451 w 11573"/>
                  <a:gd name="connsiteY11" fmla="*/ 7447 h 10760"/>
                  <a:gd name="connsiteX12" fmla="*/ 2700 w 11573"/>
                  <a:gd name="connsiteY12" fmla="*/ 7417 h 10760"/>
                  <a:gd name="connsiteX13" fmla="*/ 2794 w 11573"/>
                  <a:gd name="connsiteY13" fmla="*/ 7118 h 10760"/>
                  <a:gd name="connsiteX14" fmla="*/ 2465 w 11573"/>
                  <a:gd name="connsiteY14" fmla="*/ 7029 h 10760"/>
                  <a:gd name="connsiteX15" fmla="*/ 2278 w 11573"/>
                  <a:gd name="connsiteY15" fmla="*/ 6521 h 10760"/>
                  <a:gd name="connsiteX16" fmla="*/ 2606 w 11573"/>
                  <a:gd name="connsiteY16" fmla="*/ 6372 h 10760"/>
                  <a:gd name="connsiteX17" fmla="*/ 3076 w 11573"/>
                  <a:gd name="connsiteY17" fmla="*/ 5984 h 10760"/>
                  <a:gd name="connsiteX18" fmla="*/ 2794 w 11573"/>
                  <a:gd name="connsiteY18" fmla="*/ 5775 h 10760"/>
                  <a:gd name="connsiteX19" fmla="*/ 3357 w 11573"/>
                  <a:gd name="connsiteY19" fmla="*/ 5447 h 10760"/>
                  <a:gd name="connsiteX20" fmla="*/ 2794 w 11573"/>
                  <a:gd name="connsiteY20" fmla="*/ 5447 h 10760"/>
                  <a:gd name="connsiteX21" fmla="*/ 2794 w 11573"/>
                  <a:gd name="connsiteY21" fmla="*/ 5088 h 10760"/>
                  <a:gd name="connsiteX22" fmla="*/ 2982 w 11573"/>
                  <a:gd name="connsiteY22" fmla="*/ 4521 h 10760"/>
                  <a:gd name="connsiteX23" fmla="*/ 2747 w 11573"/>
                  <a:gd name="connsiteY23" fmla="*/ 4044 h 10760"/>
                  <a:gd name="connsiteX24" fmla="*/ 3453 w 11573"/>
                  <a:gd name="connsiteY24" fmla="*/ 3532 h 10760"/>
                  <a:gd name="connsiteX25" fmla="*/ 3055 w 11573"/>
                  <a:gd name="connsiteY25" fmla="*/ 3342 h 10760"/>
                  <a:gd name="connsiteX26" fmla="*/ 2785 w 11573"/>
                  <a:gd name="connsiteY26" fmla="*/ 3260 h 10760"/>
                  <a:gd name="connsiteX27" fmla="*/ 2078 w 11573"/>
                  <a:gd name="connsiteY27" fmla="*/ 3486 h 10760"/>
                  <a:gd name="connsiteX28" fmla="*/ 1852 w 11573"/>
                  <a:gd name="connsiteY28" fmla="*/ 3336 h 10760"/>
                  <a:gd name="connsiteX29" fmla="*/ 1480 w 11573"/>
                  <a:gd name="connsiteY29" fmla="*/ 3118 h 10760"/>
                  <a:gd name="connsiteX30" fmla="*/ 793 w 11573"/>
                  <a:gd name="connsiteY30" fmla="*/ 3070 h 10760"/>
                  <a:gd name="connsiteX31" fmla="*/ 334 w 11573"/>
                  <a:gd name="connsiteY31" fmla="*/ 2950 h 10760"/>
                  <a:gd name="connsiteX32" fmla="*/ 6 w 11573"/>
                  <a:gd name="connsiteY32" fmla="*/ 2316 h 10760"/>
                  <a:gd name="connsiteX33" fmla="*/ 353 w 11573"/>
                  <a:gd name="connsiteY33" fmla="*/ 2820 h 10760"/>
                  <a:gd name="connsiteX34" fmla="*/ 165 w 11573"/>
                  <a:gd name="connsiteY34" fmla="*/ 2790 h 10760"/>
                  <a:gd name="connsiteX35" fmla="*/ 523 w 11573"/>
                  <a:gd name="connsiteY35" fmla="*/ 1986 h 10760"/>
                  <a:gd name="connsiteX36" fmla="*/ 1172 w 11573"/>
                  <a:gd name="connsiteY36" fmla="*/ 1999 h 10760"/>
                  <a:gd name="connsiteX37" fmla="*/ 1949 w 11573"/>
                  <a:gd name="connsiteY37" fmla="*/ 2461 h 10760"/>
                  <a:gd name="connsiteX38" fmla="*/ 873 w 11573"/>
                  <a:gd name="connsiteY38" fmla="*/ 2015 h 10760"/>
                  <a:gd name="connsiteX39" fmla="*/ 1184 w 11573"/>
                  <a:gd name="connsiteY39" fmla="*/ 2021 h 10760"/>
                  <a:gd name="connsiteX40" fmla="*/ 1346 w 11573"/>
                  <a:gd name="connsiteY40" fmla="*/ 2083 h 10760"/>
                  <a:gd name="connsiteX41" fmla="*/ 1821 w 11573"/>
                  <a:gd name="connsiteY41" fmla="*/ 2449 h 10760"/>
                  <a:gd name="connsiteX42" fmla="*/ 2019 w 11573"/>
                  <a:gd name="connsiteY42" fmla="*/ 2178 h 10760"/>
                  <a:gd name="connsiteX43" fmla="*/ 2345 w 11573"/>
                  <a:gd name="connsiteY43" fmla="*/ 1886 h 10760"/>
                  <a:gd name="connsiteX44" fmla="*/ 2470 w 11573"/>
                  <a:gd name="connsiteY44" fmla="*/ 1793 h 10760"/>
                  <a:gd name="connsiteX45" fmla="*/ 3170 w 11573"/>
                  <a:gd name="connsiteY45" fmla="*/ 1805 h 10760"/>
                  <a:gd name="connsiteX46" fmla="*/ 2888 w 11573"/>
                  <a:gd name="connsiteY46" fmla="*/ 1835 h 10760"/>
                  <a:gd name="connsiteX47" fmla="*/ 2700 w 11573"/>
                  <a:gd name="connsiteY47" fmla="*/ 1596 h 10760"/>
                  <a:gd name="connsiteX48" fmla="*/ 2683 w 11573"/>
                  <a:gd name="connsiteY48" fmla="*/ 1359 h 10760"/>
                  <a:gd name="connsiteX49" fmla="*/ 2731 w 11573"/>
                  <a:gd name="connsiteY49" fmla="*/ 1009 h 10760"/>
                  <a:gd name="connsiteX50" fmla="*/ 2465 w 11573"/>
                  <a:gd name="connsiteY50" fmla="*/ 1059 h 10760"/>
                  <a:gd name="connsiteX51" fmla="*/ 2419 w 11573"/>
                  <a:gd name="connsiteY51" fmla="*/ 879 h 10760"/>
                  <a:gd name="connsiteX52" fmla="*/ 2534 w 11573"/>
                  <a:gd name="connsiteY52" fmla="*/ 580 h 10760"/>
                  <a:gd name="connsiteX53" fmla="*/ 2432 w 11573"/>
                  <a:gd name="connsiteY53" fmla="*/ 0 h 10760"/>
                  <a:gd name="connsiteX54" fmla="*/ 3730 w 11573"/>
                  <a:gd name="connsiteY54" fmla="*/ 195 h 10760"/>
                  <a:gd name="connsiteX55" fmla="*/ 4766 w 11573"/>
                  <a:gd name="connsiteY55" fmla="*/ 1088 h 10760"/>
                  <a:gd name="connsiteX56" fmla="*/ 5026 w 11573"/>
                  <a:gd name="connsiteY56" fmla="*/ 1091 h 10760"/>
                  <a:gd name="connsiteX57" fmla="*/ 5092 w 11573"/>
                  <a:gd name="connsiteY57" fmla="*/ 1196 h 10760"/>
                  <a:gd name="connsiteX58" fmla="*/ 5308 w 11573"/>
                  <a:gd name="connsiteY58" fmla="*/ 1300 h 10760"/>
                  <a:gd name="connsiteX59" fmla="*/ 5749 w 11573"/>
                  <a:gd name="connsiteY59" fmla="*/ 1256 h 10760"/>
                  <a:gd name="connsiteX60" fmla="*/ 5799 w 11573"/>
                  <a:gd name="connsiteY60" fmla="*/ 1745 h 10760"/>
                  <a:gd name="connsiteX61" fmla="*/ 6080 w 11573"/>
                  <a:gd name="connsiteY61" fmla="*/ 1596 h 10760"/>
                  <a:gd name="connsiteX62" fmla="*/ 6595 w 11573"/>
                  <a:gd name="connsiteY62" fmla="*/ 1755 h 10760"/>
                  <a:gd name="connsiteX63" fmla="*/ 7332 w 11573"/>
                  <a:gd name="connsiteY63" fmla="*/ 1218 h 10760"/>
                  <a:gd name="connsiteX64" fmla="*/ 7756 w 11573"/>
                  <a:gd name="connsiteY64" fmla="*/ 983 h 10760"/>
                  <a:gd name="connsiteX65" fmla="*/ 8774 w 11573"/>
                  <a:gd name="connsiteY65" fmla="*/ 1065 h 10760"/>
                  <a:gd name="connsiteX66" fmla="*/ 9151 w 11573"/>
                  <a:gd name="connsiteY66" fmla="*/ 1177 h 10760"/>
                  <a:gd name="connsiteX67" fmla="*/ 9477 w 11573"/>
                  <a:gd name="connsiteY67" fmla="*/ 721 h 10760"/>
                  <a:gd name="connsiteX68" fmla="*/ 9759 w 11573"/>
                  <a:gd name="connsiteY68" fmla="*/ 1213 h 10760"/>
                  <a:gd name="connsiteX69" fmla="*/ 9371 w 11573"/>
                  <a:gd name="connsiteY69" fmla="*/ 1544 h 10760"/>
                  <a:gd name="connsiteX70" fmla="*/ 9991 w 11573"/>
                  <a:gd name="connsiteY70" fmla="*/ 1477 h 10760"/>
                  <a:gd name="connsiteX71" fmla="*/ 10569 w 11573"/>
                  <a:gd name="connsiteY71" fmla="*/ 1744 h 10760"/>
                  <a:gd name="connsiteX72" fmla="*/ 11024 w 11573"/>
                  <a:gd name="connsiteY72" fmla="*/ 4405 h 10760"/>
                  <a:gd name="connsiteX73" fmla="*/ 11572 w 11573"/>
                  <a:gd name="connsiteY73" fmla="*/ 5293 h 10760"/>
                  <a:gd name="connsiteX74" fmla="*/ 11160 w 11573"/>
                  <a:gd name="connsiteY74" fmla="*/ 5967 h 10760"/>
                  <a:gd name="connsiteX75" fmla="*/ 9777 w 11573"/>
                  <a:gd name="connsiteY75" fmla="*/ 6232 h 10760"/>
                  <a:gd name="connsiteX76" fmla="*/ 5705 w 11573"/>
                  <a:gd name="connsiteY76" fmla="*/ 5357 h 10760"/>
                  <a:gd name="connsiteX77" fmla="*/ 4766 w 11573"/>
                  <a:gd name="connsiteY77" fmla="*/ 5775 h 10760"/>
                  <a:gd name="connsiteX78" fmla="*/ 5048 w 11573"/>
                  <a:gd name="connsiteY78" fmla="*/ 6163 h 10760"/>
                  <a:gd name="connsiteX79" fmla="*/ 4813 w 11573"/>
                  <a:gd name="connsiteY79" fmla="*/ 6521 h 10760"/>
                  <a:gd name="connsiteX80" fmla="*/ 5611 w 11573"/>
                  <a:gd name="connsiteY80" fmla="*/ 7208 h 10760"/>
                  <a:gd name="connsiteX81" fmla="*/ 6738 w 11573"/>
                  <a:gd name="connsiteY81" fmla="*/ 7208 h 10760"/>
                  <a:gd name="connsiteX82" fmla="*/ 7395 w 11573"/>
                  <a:gd name="connsiteY82" fmla="*/ 7088 h 10760"/>
                  <a:gd name="connsiteX83" fmla="*/ 7958 w 11573"/>
                  <a:gd name="connsiteY83" fmla="*/ 7238 h 10760"/>
                  <a:gd name="connsiteX84" fmla="*/ 8428 w 11573"/>
                  <a:gd name="connsiteY84" fmla="*/ 7626 h 10760"/>
                  <a:gd name="connsiteX85" fmla="*/ 8803 w 11573"/>
                  <a:gd name="connsiteY85" fmla="*/ 8372 h 10760"/>
                  <a:gd name="connsiteX86" fmla="*/ 9179 w 11573"/>
                  <a:gd name="connsiteY86" fmla="*/ 8342 h 10760"/>
                  <a:gd name="connsiteX87" fmla="*/ 10165 w 11573"/>
                  <a:gd name="connsiteY87" fmla="*/ 9088 h 10760"/>
                  <a:gd name="connsiteX88" fmla="*/ 8991 w 11573"/>
                  <a:gd name="connsiteY88" fmla="*/ 9894 h 10760"/>
                  <a:gd name="connsiteX89" fmla="*/ 9461 w 11573"/>
                  <a:gd name="connsiteY89" fmla="*/ 10491 h 10760"/>
                  <a:gd name="connsiteX90" fmla="*/ 9273 w 11573"/>
                  <a:gd name="connsiteY90" fmla="*/ 10730 h 10760"/>
                  <a:gd name="connsiteX91" fmla="*/ 8991 w 11573"/>
                  <a:gd name="connsiteY91" fmla="*/ 10491 h 10760"/>
                  <a:gd name="connsiteX92" fmla="*/ 7113 w 11573"/>
                  <a:gd name="connsiteY92" fmla="*/ 10461 h 10760"/>
                  <a:gd name="connsiteX93" fmla="*/ 6785 w 11573"/>
                  <a:gd name="connsiteY93" fmla="*/ 10760 h 10760"/>
                  <a:gd name="connsiteX94" fmla="*/ 6221 w 11573"/>
                  <a:gd name="connsiteY94" fmla="*/ 10730 h 10760"/>
                  <a:gd name="connsiteX0" fmla="*/ 6221 w 11573"/>
                  <a:gd name="connsiteY0" fmla="*/ 10730 h 10760"/>
                  <a:gd name="connsiteX1" fmla="*/ 6315 w 11573"/>
                  <a:gd name="connsiteY1" fmla="*/ 9894 h 10760"/>
                  <a:gd name="connsiteX2" fmla="*/ 6597 w 11573"/>
                  <a:gd name="connsiteY2" fmla="*/ 9088 h 10760"/>
                  <a:gd name="connsiteX3" fmla="*/ 5799 w 11573"/>
                  <a:gd name="connsiteY3" fmla="*/ 8909 h 10760"/>
                  <a:gd name="connsiteX4" fmla="*/ 5564 w 11573"/>
                  <a:gd name="connsiteY4" fmla="*/ 8730 h 10760"/>
                  <a:gd name="connsiteX5" fmla="*/ 5188 w 11573"/>
                  <a:gd name="connsiteY5" fmla="*/ 8820 h 10760"/>
                  <a:gd name="connsiteX6" fmla="*/ 4860 w 11573"/>
                  <a:gd name="connsiteY6" fmla="*/ 8253 h 10760"/>
                  <a:gd name="connsiteX7" fmla="*/ 4296 w 11573"/>
                  <a:gd name="connsiteY7" fmla="*/ 7894 h 10760"/>
                  <a:gd name="connsiteX8" fmla="*/ 3874 w 11573"/>
                  <a:gd name="connsiteY8" fmla="*/ 7924 h 10760"/>
                  <a:gd name="connsiteX9" fmla="*/ 3968 w 11573"/>
                  <a:gd name="connsiteY9" fmla="*/ 8103 h 10760"/>
                  <a:gd name="connsiteX10" fmla="*/ 3498 w 11573"/>
                  <a:gd name="connsiteY10" fmla="*/ 8133 h 10760"/>
                  <a:gd name="connsiteX11" fmla="*/ 3451 w 11573"/>
                  <a:gd name="connsiteY11" fmla="*/ 7447 h 10760"/>
                  <a:gd name="connsiteX12" fmla="*/ 2700 w 11573"/>
                  <a:gd name="connsiteY12" fmla="*/ 7417 h 10760"/>
                  <a:gd name="connsiteX13" fmla="*/ 2794 w 11573"/>
                  <a:gd name="connsiteY13" fmla="*/ 7118 h 10760"/>
                  <a:gd name="connsiteX14" fmla="*/ 2465 w 11573"/>
                  <a:gd name="connsiteY14" fmla="*/ 7029 h 10760"/>
                  <a:gd name="connsiteX15" fmla="*/ 2278 w 11573"/>
                  <a:gd name="connsiteY15" fmla="*/ 6521 h 10760"/>
                  <a:gd name="connsiteX16" fmla="*/ 2606 w 11573"/>
                  <a:gd name="connsiteY16" fmla="*/ 6372 h 10760"/>
                  <a:gd name="connsiteX17" fmla="*/ 3076 w 11573"/>
                  <a:gd name="connsiteY17" fmla="*/ 5984 h 10760"/>
                  <a:gd name="connsiteX18" fmla="*/ 2794 w 11573"/>
                  <a:gd name="connsiteY18" fmla="*/ 5775 h 10760"/>
                  <a:gd name="connsiteX19" fmla="*/ 3357 w 11573"/>
                  <a:gd name="connsiteY19" fmla="*/ 5447 h 10760"/>
                  <a:gd name="connsiteX20" fmla="*/ 2794 w 11573"/>
                  <a:gd name="connsiteY20" fmla="*/ 5447 h 10760"/>
                  <a:gd name="connsiteX21" fmla="*/ 2794 w 11573"/>
                  <a:gd name="connsiteY21" fmla="*/ 5088 h 10760"/>
                  <a:gd name="connsiteX22" fmla="*/ 2982 w 11573"/>
                  <a:gd name="connsiteY22" fmla="*/ 4521 h 10760"/>
                  <a:gd name="connsiteX23" fmla="*/ 2747 w 11573"/>
                  <a:gd name="connsiteY23" fmla="*/ 4044 h 10760"/>
                  <a:gd name="connsiteX24" fmla="*/ 3453 w 11573"/>
                  <a:gd name="connsiteY24" fmla="*/ 3532 h 10760"/>
                  <a:gd name="connsiteX25" fmla="*/ 3055 w 11573"/>
                  <a:gd name="connsiteY25" fmla="*/ 3342 h 10760"/>
                  <a:gd name="connsiteX26" fmla="*/ 2785 w 11573"/>
                  <a:gd name="connsiteY26" fmla="*/ 3260 h 10760"/>
                  <a:gd name="connsiteX27" fmla="*/ 2078 w 11573"/>
                  <a:gd name="connsiteY27" fmla="*/ 3486 h 10760"/>
                  <a:gd name="connsiteX28" fmla="*/ 1852 w 11573"/>
                  <a:gd name="connsiteY28" fmla="*/ 3336 h 10760"/>
                  <a:gd name="connsiteX29" fmla="*/ 1480 w 11573"/>
                  <a:gd name="connsiteY29" fmla="*/ 3118 h 10760"/>
                  <a:gd name="connsiteX30" fmla="*/ 793 w 11573"/>
                  <a:gd name="connsiteY30" fmla="*/ 3070 h 10760"/>
                  <a:gd name="connsiteX31" fmla="*/ 334 w 11573"/>
                  <a:gd name="connsiteY31" fmla="*/ 2950 h 10760"/>
                  <a:gd name="connsiteX32" fmla="*/ 6 w 11573"/>
                  <a:gd name="connsiteY32" fmla="*/ 2316 h 10760"/>
                  <a:gd name="connsiteX33" fmla="*/ 353 w 11573"/>
                  <a:gd name="connsiteY33" fmla="*/ 2820 h 10760"/>
                  <a:gd name="connsiteX34" fmla="*/ 165 w 11573"/>
                  <a:gd name="connsiteY34" fmla="*/ 2790 h 10760"/>
                  <a:gd name="connsiteX35" fmla="*/ 523 w 11573"/>
                  <a:gd name="connsiteY35" fmla="*/ 1986 h 10760"/>
                  <a:gd name="connsiteX36" fmla="*/ 1172 w 11573"/>
                  <a:gd name="connsiteY36" fmla="*/ 1999 h 10760"/>
                  <a:gd name="connsiteX37" fmla="*/ 1949 w 11573"/>
                  <a:gd name="connsiteY37" fmla="*/ 2461 h 10760"/>
                  <a:gd name="connsiteX38" fmla="*/ 873 w 11573"/>
                  <a:gd name="connsiteY38" fmla="*/ 2015 h 10760"/>
                  <a:gd name="connsiteX39" fmla="*/ 1184 w 11573"/>
                  <a:gd name="connsiteY39" fmla="*/ 2021 h 10760"/>
                  <a:gd name="connsiteX40" fmla="*/ 1346 w 11573"/>
                  <a:gd name="connsiteY40" fmla="*/ 2083 h 10760"/>
                  <a:gd name="connsiteX41" fmla="*/ 1821 w 11573"/>
                  <a:gd name="connsiteY41" fmla="*/ 2449 h 10760"/>
                  <a:gd name="connsiteX42" fmla="*/ 2019 w 11573"/>
                  <a:gd name="connsiteY42" fmla="*/ 2178 h 10760"/>
                  <a:gd name="connsiteX43" fmla="*/ 2345 w 11573"/>
                  <a:gd name="connsiteY43" fmla="*/ 1886 h 10760"/>
                  <a:gd name="connsiteX44" fmla="*/ 2470 w 11573"/>
                  <a:gd name="connsiteY44" fmla="*/ 1793 h 10760"/>
                  <a:gd name="connsiteX45" fmla="*/ 3170 w 11573"/>
                  <a:gd name="connsiteY45" fmla="*/ 1805 h 10760"/>
                  <a:gd name="connsiteX46" fmla="*/ 2888 w 11573"/>
                  <a:gd name="connsiteY46" fmla="*/ 1835 h 10760"/>
                  <a:gd name="connsiteX47" fmla="*/ 2700 w 11573"/>
                  <a:gd name="connsiteY47" fmla="*/ 1596 h 10760"/>
                  <a:gd name="connsiteX48" fmla="*/ 2683 w 11573"/>
                  <a:gd name="connsiteY48" fmla="*/ 1359 h 10760"/>
                  <a:gd name="connsiteX49" fmla="*/ 2731 w 11573"/>
                  <a:gd name="connsiteY49" fmla="*/ 1009 h 10760"/>
                  <a:gd name="connsiteX50" fmla="*/ 2465 w 11573"/>
                  <a:gd name="connsiteY50" fmla="*/ 1059 h 10760"/>
                  <a:gd name="connsiteX51" fmla="*/ 2419 w 11573"/>
                  <a:gd name="connsiteY51" fmla="*/ 879 h 10760"/>
                  <a:gd name="connsiteX52" fmla="*/ 2534 w 11573"/>
                  <a:gd name="connsiteY52" fmla="*/ 580 h 10760"/>
                  <a:gd name="connsiteX53" fmla="*/ 2432 w 11573"/>
                  <a:gd name="connsiteY53" fmla="*/ 0 h 10760"/>
                  <a:gd name="connsiteX54" fmla="*/ 3730 w 11573"/>
                  <a:gd name="connsiteY54" fmla="*/ 195 h 10760"/>
                  <a:gd name="connsiteX55" fmla="*/ 4766 w 11573"/>
                  <a:gd name="connsiteY55" fmla="*/ 1088 h 10760"/>
                  <a:gd name="connsiteX56" fmla="*/ 5026 w 11573"/>
                  <a:gd name="connsiteY56" fmla="*/ 1091 h 10760"/>
                  <a:gd name="connsiteX57" fmla="*/ 5092 w 11573"/>
                  <a:gd name="connsiteY57" fmla="*/ 1196 h 10760"/>
                  <a:gd name="connsiteX58" fmla="*/ 5308 w 11573"/>
                  <a:gd name="connsiteY58" fmla="*/ 1300 h 10760"/>
                  <a:gd name="connsiteX59" fmla="*/ 5749 w 11573"/>
                  <a:gd name="connsiteY59" fmla="*/ 1256 h 10760"/>
                  <a:gd name="connsiteX60" fmla="*/ 5799 w 11573"/>
                  <a:gd name="connsiteY60" fmla="*/ 1745 h 10760"/>
                  <a:gd name="connsiteX61" fmla="*/ 6080 w 11573"/>
                  <a:gd name="connsiteY61" fmla="*/ 1596 h 10760"/>
                  <a:gd name="connsiteX62" fmla="*/ 6595 w 11573"/>
                  <a:gd name="connsiteY62" fmla="*/ 1755 h 10760"/>
                  <a:gd name="connsiteX63" fmla="*/ 7332 w 11573"/>
                  <a:gd name="connsiteY63" fmla="*/ 1218 h 10760"/>
                  <a:gd name="connsiteX64" fmla="*/ 7756 w 11573"/>
                  <a:gd name="connsiteY64" fmla="*/ 983 h 10760"/>
                  <a:gd name="connsiteX65" fmla="*/ 8774 w 11573"/>
                  <a:gd name="connsiteY65" fmla="*/ 1065 h 10760"/>
                  <a:gd name="connsiteX66" fmla="*/ 9151 w 11573"/>
                  <a:gd name="connsiteY66" fmla="*/ 1177 h 10760"/>
                  <a:gd name="connsiteX67" fmla="*/ 9477 w 11573"/>
                  <a:gd name="connsiteY67" fmla="*/ 721 h 10760"/>
                  <a:gd name="connsiteX68" fmla="*/ 9759 w 11573"/>
                  <a:gd name="connsiteY68" fmla="*/ 1213 h 10760"/>
                  <a:gd name="connsiteX69" fmla="*/ 9371 w 11573"/>
                  <a:gd name="connsiteY69" fmla="*/ 1544 h 10760"/>
                  <a:gd name="connsiteX70" fmla="*/ 9991 w 11573"/>
                  <a:gd name="connsiteY70" fmla="*/ 1477 h 10760"/>
                  <a:gd name="connsiteX71" fmla="*/ 10569 w 11573"/>
                  <a:gd name="connsiteY71" fmla="*/ 1744 h 10760"/>
                  <a:gd name="connsiteX72" fmla="*/ 11024 w 11573"/>
                  <a:gd name="connsiteY72" fmla="*/ 4405 h 10760"/>
                  <a:gd name="connsiteX73" fmla="*/ 11572 w 11573"/>
                  <a:gd name="connsiteY73" fmla="*/ 5293 h 10760"/>
                  <a:gd name="connsiteX74" fmla="*/ 11160 w 11573"/>
                  <a:gd name="connsiteY74" fmla="*/ 5967 h 10760"/>
                  <a:gd name="connsiteX75" fmla="*/ 9777 w 11573"/>
                  <a:gd name="connsiteY75" fmla="*/ 6232 h 10760"/>
                  <a:gd name="connsiteX76" fmla="*/ 5705 w 11573"/>
                  <a:gd name="connsiteY76" fmla="*/ 5357 h 10760"/>
                  <a:gd name="connsiteX77" fmla="*/ 4766 w 11573"/>
                  <a:gd name="connsiteY77" fmla="*/ 5775 h 10760"/>
                  <a:gd name="connsiteX78" fmla="*/ 5048 w 11573"/>
                  <a:gd name="connsiteY78" fmla="*/ 6163 h 10760"/>
                  <a:gd name="connsiteX79" fmla="*/ 4813 w 11573"/>
                  <a:gd name="connsiteY79" fmla="*/ 6521 h 10760"/>
                  <a:gd name="connsiteX80" fmla="*/ 5611 w 11573"/>
                  <a:gd name="connsiteY80" fmla="*/ 7208 h 10760"/>
                  <a:gd name="connsiteX81" fmla="*/ 6738 w 11573"/>
                  <a:gd name="connsiteY81" fmla="*/ 7208 h 10760"/>
                  <a:gd name="connsiteX82" fmla="*/ 7395 w 11573"/>
                  <a:gd name="connsiteY82" fmla="*/ 7088 h 10760"/>
                  <a:gd name="connsiteX83" fmla="*/ 7958 w 11573"/>
                  <a:gd name="connsiteY83" fmla="*/ 7238 h 10760"/>
                  <a:gd name="connsiteX84" fmla="*/ 8428 w 11573"/>
                  <a:gd name="connsiteY84" fmla="*/ 7626 h 10760"/>
                  <a:gd name="connsiteX85" fmla="*/ 8803 w 11573"/>
                  <a:gd name="connsiteY85" fmla="*/ 8372 h 10760"/>
                  <a:gd name="connsiteX86" fmla="*/ 9179 w 11573"/>
                  <a:gd name="connsiteY86" fmla="*/ 8342 h 10760"/>
                  <a:gd name="connsiteX87" fmla="*/ 10165 w 11573"/>
                  <a:gd name="connsiteY87" fmla="*/ 9088 h 10760"/>
                  <a:gd name="connsiteX88" fmla="*/ 8991 w 11573"/>
                  <a:gd name="connsiteY88" fmla="*/ 9894 h 10760"/>
                  <a:gd name="connsiteX89" fmla="*/ 9461 w 11573"/>
                  <a:gd name="connsiteY89" fmla="*/ 10491 h 10760"/>
                  <a:gd name="connsiteX90" fmla="*/ 9273 w 11573"/>
                  <a:gd name="connsiteY90" fmla="*/ 10730 h 10760"/>
                  <a:gd name="connsiteX91" fmla="*/ 8991 w 11573"/>
                  <a:gd name="connsiteY91" fmla="*/ 10491 h 10760"/>
                  <a:gd name="connsiteX92" fmla="*/ 7113 w 11573"/>
                  <a:gd name="connsiteY92" fmla="*/ 10461 h 10760"/>
                  <a:gd name="connsiteX93" fmla="*/ 6785 w 11573"/>
                  <a:gd name="connsiteY93" fmla="*/ 10760 h 10760"/>
                  <a:gd name="connsiteX94" fmla="*/ 6221 w 11573"/>
                  <a:gd name="connsiteY94" fmla="*/ 10730 h 10760"/>
                  <a:gd name="connsiteX0" fmla="*/ 6221 w 11573"/>
                  <a:gd name="connsiteY0" fmla="*/ 10730 h 10760"/>
                  <a:gd name="connsiteX1" fmla="*/ 6315 w 11573"/>
                  <a:gd name="connsiteY1" fmla="*/ 9894 h 10760"/>
                  <a:gd name="connsiteX2" fmla="*/ 6597 w 11573"/>
                  <a:gd name="connsiteY2" fmla="*/ 9088 h 10760"/>
                  <a:gd name="connsiteX3" fmla="*/ 5799 w 11573"/>
                  <a:gd name="connsiteY3" fmla="*/ 8909 h 10760"/>
                  <a:gd name="connsiteX4" fmla="*/ 5564 w 11573"/>
                  <a:gd name="connsiteY4" fmla="*/ 8730 h 10760"/>
                  <a:gd name="connsiteX5" fmla="*/ 5188 w 11573"/>
                  <a:gd name="connsiteY5" fmla="*/ 8820 h 10760"/>
                  <a:gd name="connsiteX6" fmla="*/ 4860 w 11573"/>
                  <a:gd name="connsiteY6" fmla="*/ 8253 h 10760"/>
                  <a:gd name="connsiteX7" fmla="*/ 4296 w 11573"/>
                  <a:gd name="connsiteY7" fmla="*/ 7894 h 10760"/>
                  <a:gd name="connsiteX8" fmla="*/ 3874 w 11573"/>
                  <a:gd name="connsiteY8" fmla="*/ 7924 h 10760"/>
                  <a:gd name="connsiteX9" fmla="*/ 3968 w 11573"/>
                  <a:gd name="connsiteY9" fmla="*/ 8103 h 10760"/>
                  <a:gd name="connsiteX10" fmla="*/ 3498 w 11573"/>
                  <a:gd name="connsiteY10" fmla="*/ 8133 h 10760"/>
                  <a:gd name="connsiteX11" fmla="*/ 3451 w 11573"/>
                  <a:gd name="connsiteY11" fmla="*/ 7447 h 10760"/>
                  <a:gd name="connsiteX12" fmla="*/ 2700 w 11573"/>
                  <a:gd name="connsiteY12" fmla="*/ 7417 h 10760"/>
                  <a:gd name="connsiteX13" fmla="*/ 2794 w 11573"/>
                  <a:gd name="connsiteY13" fmla="*/ 7118 h 10760"/>
                  <a:gd name="connsiteX14" fmla="*/ 2465 w 11573"/>
                  <a:gd name="connsiteY14" fmla="*/ 7029 h 10760"/>
                  <a:gd name="connsiteX15" fmla="*/ 2278 w 11573"/>
                  <a:gd name="connsiteY15" fmla="*/ 6521 h 10760"/>
                  <a:gd name="connsiteX16" fmla="*/ 2606 w 11573"/>
                  <a:gd name="connsiteY16" fmla="*/ 6372 h 10760"/>
                  <a:gd name="connsiteX17" fmla="*/ 3076 w 11573"/>
                  <a:gd name="connsiteY17" fmla="*/ 5984 h 10760"/>
                  <a:gd name="connsiteX18" fmla="*/ 2794 w 11573"/>
                  <a:gd name="connsiteY18" fmla="*/ 5775 h 10760"/>
                  <a:gd name="connsiteX19" fmla="*/ 3357 w 11573"/>
                  <a:gd name="connsiteY19" fmla="*/ 5447 h 10760"/>
                  <a:gd name="connsiteX20" fmla="*/ 2794 w 11573"/>
                  <a:gd name="connsiteY20" fmla="*/ 5447 h 10760"/>
                  <a:gd name="connsiteX21" fmla="*/ 2794 w 11573"/>
                  <a:gd name="connsiteY21" fmla="*/ 5088 h 10760"/>
                  <a:gd name="connsiteX22" fmla="*/ 2982 w 11573"/>
                  <a:gd name="connsiteY22" fmla="*/ 4521 h 10760"/>
                  <a:gd name="connsiteX23" fmla="*/ 2747 w 11573"/>
                  <a:gd name="connsiteY23" fmla="*/ 4044 h 10760"/>
                  <a:gd name="connsiteX24" fmla="*/ 3453 w 11573"/>
                  <a:gd name="connsiteY24" fmla="*/ 3532 h 10760"/>
                  <a:gd name="connsiteX25" fmla="*/ 3055 w 11573"/>
                  <a:gd name="connsiteY25" fmla="*/ 3342 h 10760"/>
                  <a:gd name="connsiteX26" fmla="*/ 2785 w 11573"/>
                  <a:gd name="connsiteY26" fmla="*/ 3260 h 10760"/>
                  <a:gd name="connsiteX27" fmla="*/ 2078 w 11573"/>
                  <a:gd name="connsiteY27" fmla="*/ 3486 h 10760"/>
                  <a:gd name="connsiteX28" fmla="*/ 1852 w 11573"/>
                  <a:gd name="connsiteY28" fmla="*/ 3336 h 10760"/>
                  <a:gd name="connsiteX29" fmla="*/ 1480 w 11573"/>
                  <a:gd name="connsiteY29" fmla="*/ 3118 h 10760"/>
                  <a:gd name="connsiteX30" fmla="*/ 793 w 11573"/>
                  <a:gd name="connsiteY30" fmla="*/ 3070 h 10760"/>
                  <a:gd name="connsiteX31" fmla="*/ 334 w 11573"/>
                  <a:gd name="connsiteY31" fmla="*/ 2950 h 10760"/>
                  <a:gd name="connsiteX32" fmla="*/ 6 w 11573"/>
                  <a:gd name="connsiteY32" fmla="*/ 2316 h 10760"/>
                  <a:gd name="connsiteX33" fmla="*/ 353 w 11573"/>
                  <a:gd name="connsiteY33" fmla="*/ 2820 h 10760"/>
                  <a:gd name="connsiteX34" fmla="*/ 165 w 11573"/>
                  <a:gd name="connsiteY34" fmla="*/ 2790 h 10760"/>
                  <a:gd name="connsiteX35" fmla="*/ 523 w 11573"/>
                  <a:gd name="connsiteY35" fmla="*/ 1986 h 10760"/>
                  <a:gd name="connsiteX36" fmla="*/ 1172 w 11573"/>
                  <a:gd name="connsiteY36" fmla="*/ 1999 h 10760"/>
                  <a:gd name="connsiteX37" fmla="*/ 1949 w 11573"/>
                  <a:gd name="connsiteY37" fmla="*/ 2461 h 10760"/>
                  <a:gd name="connsiteX38" fmla="*/ 873 w 11573"/>
                  <a:gd name="connsiteY38" fmla="*/ 2015 h 10760"/>
                  <a:gd name="connsiteX39" fmla="*/ 1184 w 11573"/>
                  <a:gd name="connsiteY39" fmla="*/ 2021 h 10760"/>
                  <a:gd name="connsiteX40" fmla="*/ 1346 w 11573"/>
                  <a:gd name="connsiteY40" fmla="*/ 2083 h 10760"/>
                  <a:gd name="connsiteX41" fmla="*/ 1821 w 11573"/>
                  <a:gd name="connsiteY41" fmla="*/ 2449 h 10760"/>
                  <a:gd name="connsiteX42" fmla="*/ 2019 w 11573"/>
                  <a:gd name="connsiteY42" fmla="*/ 2178 h 10760"/>
                  <a:gd name="connsiteX43" fmla="*/ 2345 w 11573"/>
                  <a:gd name="connsiteY43" fmla="*/ 1886 h 10760"/>
                  <a:gd name="connsiteX44" fmla="*/ 2470 w 11573"/>
                  <a:gd name="connsiteY44" fmla="*/ 1793 h 10760"/>
                  <a:gd name="connsiteX45" fmla="*/ 3170 w 11573"/>
                  <a:gd name="connsiteY45" fmla="*/ 1805 h 10760"/>
                  <a:gd name="connsiteX46" fmla="*/ 2888 w 11573"/>
                  <a:gd name="connsiteY46" fmla="*/ 1835 h 10760"/>
                  <a:gd name="connsiteX47" fmla="*/ 2700 w 11573"/>
                  <a:gd name="connsiteY47" fmla="*/ 1596 h 10760"/>
                  <a:gd name="connsiteX48" fmla="*/ 2683 w 11573"/>
                  <a:gd name="connsiteY48" fmla="*/ 1359 h 10760"/>
                  <a:gd name="connsiteX49" fmla="*/ 2731 w 11573"/>
                  <a:gd name="connsiteY49" fmla="*/ 1009 h 10760"/>
                  <a:gd name="connsiteX50" fmla="*/ 2465 w 11573"/>
                  <a:gd name="connsiteY50" fmla="*/ 1059 h 10760"/>
                  <a:gd name="connsiteX51" fmla="*/ 2419 w 11573"/>
                  <a:gd name="connsiteY51" fmla="*/ 879 h 10760"/>
                  <a:gd name="connsiteX52" fmla="*/ 2534 w 11573"/>
                  <a:gd name="connsiteY52" fmla="*/ 580 h 10760"/>
                  <a:gd name="connsiteX53" fmla="*/ 2432 w 11573"/>
                  <a:gd name="connsiteY53" fmla="*/ 0 h 10760"/>
                  <a:gd name="connsiteX54" fmla="*/ 3730 w 11573"/>
                  <a:gd name="connsiteY54" fmla="*/ 195 h 10760"/>
                  <a:gd name="connsiteX55" fmla="*/ 4766 w 11573"/>
                  <a:gd name="connsiteY55" fmla="*/ 1088 h 10760"/>
                  <a:gd name="connsiteX56" fmla="*/ 5026 w 11573"/>
                  <a:gd name="connsiteY56" fmla="*/ 1091 h 10760"/>
                  <a:gd name="connsiteX57" fmla="*/ 5092 w 11573"/>
                  <a:gd name="connsiteY57" fmla="*/ 1196 h 10760"/>
                  <a:gd name="connsiteX58" fmla="*/ 5308 w 11573"/>
                  <a:gd name="connsiteY58" fmla="*/ 1300 h 10760"/>
                  <a:gd name="connsiteX59" fmla="*/ 5749 w 11573"/>
                  <a:gd name="connsiteY59" fmla="*/ 1256 h 10760"/>
                  <a:gd name="connsiteX60" fmla="*/ 5799 w 11573"/>
                  <a:gd name="connsiteY60" fmla="*/ 1745 h 10760"/>
                  <a:gd name="connsiteX61" fmla="*/ 6080 w 11573"/>
                  <a:gd name="connsiteY61" fmla="*/ 1596 h 10760"/>
                  <a:gd name="connsiteX62" fmla="*/ 6595 w 11573"/>
                  <a:gd name="connsiteY62" fmla="*/ 1755 h 10760"/>
                  <a:gd name="connsiteX63" fmla="*/ 7332 w 11573"/>
                  <a:gd name="connsiteY63" fmla="*/ 1218 h 10760"/>
                  <a:gd name="connsiteX64" fmla="*/ 7756 w 11573"/>
                  <a:gd name="connsiteY64" fmla="*/ 983 h 10760"/>
                  <a:gd name="connsiteX65" fmla="*/ 8774 w 11573"/>
                  <a:gd name="connsiteY65" fmla="*/ 1065 h 10760"/>
                  <a:gd name="connsiteX66" fmla="*/ 9151 w 11573"/>
                  <a:gd name="connsiteY66" fmla="*/ 1177 h 10760"/>
                  <a:gd name="connsiteX67" fmla="*/ 9477 w 11573"/>
                  <a:gd name="connsiteY67" fmla="*/ 721 h 10760"/>
                  <a:gd name="connsiteX68" fmla="*/ 9759 w 11573"/>
                  <a:gd name="connsiteY68" fmla="*/ 1213 h 10760"/>
                  <a:gd name="connsiteX69" fmla="*/ 9371 w 11573"/>
                  <a:gd name="connsiteY69" fmla="*/ 1544 h 10760"/>
                  <a:gd name="connsiteX70" fmla="*/ 9991 w 11573"/>
                  <a:gd name="connsiteY70" fmla="*/ 1477 h 10760"/>
                  <a:gd name="connsiteX71" fmla="*/ 10569 w 11573"/>
                  <a:gd name="connsiteY71" fmla="*/ 1744 h 10760"/>
                  <a:gd name="connsiteX72" fmla="*/ 11024 w 11573"/>
                  <a:gd name="connsiteY72" fmla="*/ 4405 h 10760"/>
                  <a:gd name="connsiteX73" fmla="*/ 11572 w 11573"/>
                  <a:gd name="connsiteY73" fmla="*/ 5293 h 10760"/>
                  <a:gd name="connsiteX74" fmla="*/ 11160 w 11573"/>
                  <a:gd name="connsiteY74" fmla="*/ 5967 h 10760"/>
                  <a:gd name="connsiteX75" fmla="*/ 9777 w 11573"/>
                  <a:gd name="connsiteY75" fmla="*/ 6232 h 10760"/>
                  <a:gd name="connsiteX76" fmla="*/ 5705 w 11573"/>
                  <a:gd name="connsiteY76" fmla="*/ 5357 h 10760"/>
                  <a:gd name="connsiteX77" fmla="*/ 4766 w 11573"/>
                  <a:gd name="connsiteY77" fmla="*/ 5775 h 10760"/>
                  <a:gd name="connsiteX78" fmla="*/ 5048 w 11573"/>
                  <a:gd name="connsiteY78" fmla="*/ 6163 h 10760"/>
                  <a:gd name="connsiteX79" fmla="*/ 4813 w 11573"/>
                  <a:gd name="connsiteY79" fmla="*/ 6521 h 10760"/>
                  <a:gd name="connsiteX80" fmla="*/ 5611 w 11573"/>
                  <a:gd name="connsiteY80" fmla="*/ 7208 h 10760"/>
                  <a:gd name="connsiteX81" fmla="*/ 6738 w 11573"/>
                  <a:gd name="connsiteY81" fmla="*/ 7208 h 10760"/>
                  <a:gd name="connsiteX82" fmla="*/ 7395 w 11573"/>
                  <a:gd name="connsiteY82" fmla="*/ 7088 h 10760"/>
                  <a:gd name="connsiteX83" fmla="*/ 7958 w 11573"/>
                  <a:gd name="connsiteY83" fmla="*/ 7238 h 10760"/>
                  <a:gd name="connsiteX84" fmla="*/ 8428 w 11573"/>
                  <a:gd name="connsiteY84" fmla="*/ 7626 h 10760"/>
                  <a:gd name="connsiteX85" fmla="*/ 8803 w 11573"/>
                  <a:gd name="connsiteY85" fmla="*/ 8372 h 10760"/>
                  <a:gd name="connsiteX86" fmla="*/ 9179 w 11573"/>
                  <a:gd name="connsiteY86" fmla="*/ 8342 h 10760"/>
                  <a:gd name="connsiteX87" fmla="*/ 10165 w 11573"/>
                  <a:gd name="connsiteY87" fmla="*/ 9088 h 10760"/>
                  <a:gd name="connsiteX88" fmla="*/ 8991 w 11573"/>
                  <a:gd name="connsiteY88" fmla="*/ 9894 h 10760"/>
                  <a:gd name="connsiteX89" fmla="*/ 9461 w 11573"/>
                  <a:gd name="connsiteY89" fmla="*/ 10491 h 10760"/>
                  <a:gd name="connsiteX90" fmla="*/ 9273 w 11573"/>
                  <a:gd name="connsiteY90" fmla="*/ 10730 h 10760"/>
                  <a:gd name="connsiteX91" fmla="*/ 8991 w 11573"/>
                  <a:gd name="connsiteY91" fmla="*/ 10491 h 10760"/>
                  <a:gd name="connsiteX92" fmla="*/ 7113 w 11573"/>
                  <a:gd name="connsiteY92" fmla="*/ 10461 h 10760"/>
                  <a:gd name="connsiteX93" fmla="*/ 6785 w 11573"/>
                  <a:gd name="connsiteY93" fmla="*/ 10760 h 10760"/>
                  <a:gd name="connsiteX94" fmla="*/ 6221 w 11573"/>
                  <a:gd name="connsiteY94" fmla="*/ 10730 h 10760"/>
                  <a:gd name="connsiteX0" fmla="*/ 6221 w 11573"/>
                  <a:gd name="connsiteY0" fmla="*/ 10730 h 10760"/>
                  <a:gd name="connsiteX1" fmla="*/ 6315 w 11573"/>
                  <a:gd name="connsiteY1" fmla="*/ 9894 h 10760"/>
                  <a:gd name="connsiteX2" fmla="*/ 6597 w 11573"/>
                  <a:gd name="connsiteY2" fmla="*/ 9088 h 10760"/>
                  <a:gd name="connsiteX3" fmla="*/ 5799 w 11573"/>
                  <a:gd name="connsiteY3" fmla="*/ 8909 h 10760"/>
                  <a:gd name="connsiteX4" fmla="*/ 5564 w 11573"/>
                  <a:gd name="connsiteY4" fmla="*/ 8730 h 10760"/>
                  <a:gd name="connsiteX5" fmla="*/ 5188 w 11573"/>
                  <a:gd name="connsiteY5" fmla="*/ 8820 h 10760"/>
                  <a:gd name="connsiteX6" fmla="*/ 4860 w 11573"/>
                  <a:gd name="connsiteY6" fmla="*/ 8253 h 10760"/>
                  <a:gd name="connsiteX7" fmla="*/ 4296 w 11573"/>
                  <a:gd name="connsiteY7" fmla="*/ 7894 h 10760"/>
                  <a:gd name="connsiteX8" fmla="*/ 3874 w 11573"/>
                  <a:gd name="connsiteY8" fmla="*/ 7924 h 10760"/>
                  <a:gd name="connsiteX9" fmla="*/ 3968 w 11573"/>
                  <a:gd name="connsiteY9" fmla="*/ 8103 h 10760"/>
                  <a:gd name="connsiteX10" fmla="*/ 3498 w 11573"/>
                  <a:gd name="connsiteY10" fmla="*/ 8133 h 10760"/>
                  <a:gd name="connsiteX11" fmla="*/ 3451 w 11573"/>
                  <a:gd name="connsiteY11" fmla="*/ 7447 h 10760"/>
                  <a:gd name="connsiteX12" fmla="*/ 2700 w 11573"/>
                  <a:gd name="connsiteY12" fmla="*/ 7417 h 10760"/>
                  <a:gd name="connsiteX13" fmla="*/ 2794 w 11573"/>
                  <a:gd name="connsiteY13" fmla="*/ 7118 h 10760"/>
                  <a:gd name="connsiteX14" fmla="*/ 2465 w 11573"/>
                  <a:gd name="connsiteY14" fmla="*/ 7029 h 10760"/>
                  <a:gd name="connsiteX15" fmla="*/ 2278 w 11573"/>
                  <a:gd name="connsiteY15" fmla="*/ 6521 h 10760"/>
                  <a:gd name="connsiteX16" fmla="*/ 2606 w 11573"/>
                  <a:gd name="connsiteY16" fmla="*/ 6372 h 10760"/>
                  <a:gd name="connsiteX17" fmla="*/ 3076 w 11573"/>
                  <a:gd name="connsiteY17" fmla="*/ 5984 h 10760"/>
                  <a:gd name="connsiteX18" fmla="*/ 2794 w 11573"/>
                  <a:gd name="connsiteY18" fmla="*/ 5775 h 10760"/>
                  <a:gd name="connsiteX19" fmla="*/ 3357 w 11573"/>
                  <a:gd name="connsiteY19" fmla="*/ 5447 h 10760"/>
                  <a:gd name="connsiteX20" fmla="*/ 2794 w 11573"/>
                  <a:gd name="connsiteY20" fmla="*/ 5447 h 10760"/>
                  <a:gd name="connsiteX21" fmla="*/ 2794 w 11573"/>
                  <a:gd name="connsiteY21" fmla="*/ 5088 h 10760"/>
                  <a:gd name="connsiteX22" fmla="*/ 2982 w 11573"/>
                  <a:gd name="connsiteY22" fmla="*/ 4521 h 10760"/>
                  <a:gd name="connsiteX23" fmla="*/ 2747 w 11573"/>
                  <a:gd name="connsiteY23" fmla="*/ 4044 h 10760"/>
                  <a:gd name="connsiteX24" fmla="*/ 3453 w 11573"/>
                  <a:gd name="connsiteY24" fmla="*/ 3532 h 10760"/>
                  <a:gd name="connsiteX25" fmla="*/ 3055 w 11573"/>
                  <a:gd name="connsiteY25" fmla="*/ 3342 h 10760"/>
                  <a:gd name="connsiteX26" fmla="*/ 2785 w 11573"/>
                  <a:gd name="connsiteY26" fmla="*/ 3260 h 10760"/>
                  <a:gd name="connsiteX27" fmla="*/ 2078 w 11573"/>
                  <a:gd name="connsiteY27" fmla="*/ 3486 h 10760"/>
                  <a:gd name="connsiteX28" fmla="*/ 1852 w 11573"/>
                  <a:gd name="connsiteY28" fmla="*/ 3336 h 10760"/>
                  <a:gd name="connsiteX29" fmla="*/ 1480 w 11573"/>
                  <a:gd name="connsiteY29" fmla="*/ 3118 h 10760"/>
                  <a:gd name="connsiteX30" fmla="*/ 793 w 11573"/>
                  <a:gd name="connsiteY30" fmla="*/ 3070 h 10760"/>
                  <a:gd name="connsiteX31" fmla="*/ 334 w 11573"/>
                  <a:gd name="connsiteY31" fmla="*/ 2950 h 10760"/>
                  <a:gd name="connsiteX32" fmla="*/ 6 w 11573"/>
                  <a:gd name="connsiteY32" fmla="*/ 2316 h 10760"/>
                  <a:gd name="connsiteX33" fmla="*/ 353 w 11573"/>
                  <a:gd name="connsiteY33" fmla="*/ 2820 h 10760"/>
                  <a:gd name="connsiteX34" fmla="*/ 165 w 11573"/>
                  <a:gd name="connsiteY34" fmla="*/ 2790 h 10760"/>
                  <a:gd name="connsiteX35" fmla="*/ 523 w 11573"/>
                  <a:gd name="connsiteY35" fmla="*/ 1986 h 10760"/>
                  <a:gd name="connsiteX36" fmla="*/ 1172 w 11573"/>
                  <a:gd name="connsiteY36" fmla="*/ 1999 h 10760"/>
                  <a:gd name="connsiteX37" fmla="*/ 1949 w 11573"/>
                  <a:gd name="connsiteY37" fmla="*/ 2461 h 10760"/>
                  <a:gd name="connsiteX38" fmla="*/ 873 w 11573"/>
                  <a:gd name="connsiteY38" fmla="*/ 2015 h 10760"/>
                  <a:gd name="connsiteX39" fmla="*/ 1184 w 11573"/>
                  <a:gd name="connsiteY39" fmla="*/ 2021 h 10760"/>
                  <a:gd name="connsiteX40" fmla="*/ 1346 w 11573"/>
                  <a:gd name="connsiteY40" fmla="*/ 2083 h 10760"/>
                  <a:gd name="connsiteX41" fmla="*/ 1821 w 11573"/>
                  <a:gd name="connsiteY41" fmla="*/ 2449 h 10760"/>
                  <a:gd name="connsiteX42" fmla="*/ 2019 w 11573"/>
                  <a:gd name="connsiteY42" fmla="*/ 2178 h 10760"/>
                  <a:gd name="connsiteX43" fmla="*/ 2345 w 11573"/>
                  <a:gd name="connsiteY43" fmla="*/ 1886 h 10760"/>
                  <a:gd name="connsiteX44" fmla="*/ 2470 w 11573"/>
                  <a:gd name="connsiteY44" fmla="*/ 1793 h 10760"/>
                  <a:gd name="connsiteX45" fmla="*/ 3170 w 11573"/>
                  <a:gd name="connsiteY45" fmla="*/ 1805 h 10760"/>
                  <a:gd name="connsiteX46" fmla="*/ 2888 w 11573"/>
                  <a:gd name="connsiteY46" fmla="*/ 1835 h 10760"/>
                  <a:gd name="connsiteX47" fmla="*/ 2700 w 11573"/>
                  <a:gd name="connsiteY47" fmla="*/ 1596 h 10760"/>
                  <a:gd name="connsiteX48" fmla="*/ 2683 w 11573"/>
                  <a:gd name="connsiteY48" fmla="*/ 1359 h 10760"/>
                  <a:gd name="connsiteX49" fmla="*/ 2731 w 11573"/>
                  <a:gd name="connsiteY49" fmla="*/ 1009 h 10760"/>
                  <a:gd name="connsiteX50" fmla="*/ 2465 w 11573"/>
                  <a:gd name="connsiteY50" fmla="*/ 1059 h 10760"/>
                  <a:gd name="connsiteX51" fmla="*/ 2419 w 11573"/>
                  <a:gd name="connsiteY51" fmla="*/ 879 h 10760"/>
                  <a:gd name="connsiteX52" fmla="*/ 2534 w 11573"/>
                  <a:gd name="connsiteY52" fmla="*/ 580 h 10760"/>
                  <a:gd name="connsiteX53" fmla="*/ 2432 w 11573"/>
                  <a:gd name="connsiteY53" fmla="*/ 0 h 10760"/>
                  <a:gd name="connsiteX54" fmla="*/ 3730 w 11573"/>
                  <a:gd name="connsiteY54" fmla="*/ 195 h 10760"/>
                  <a:gd name="connsiteX55" fmla="*/ 4766 w 11573"/>
                  <a:gd name="connsiteY55" fmla="*/ 1088 h 10760"/>
                  <a:gd name="connsiteX56" fmla="*/ 5026 w 11573"/>
                  <a:gd name="connsiteY56" fmla="*/ 1091 h 10760"/>
                  <a:gd name="connsiteX57" fmla="*/ 5092 w 11573"/>
                  <a:gd name="connsiteY57" fmla="*/ 1196 h 10760"/>
                  <a:gd name="connsiteX58" fmla="*/ 5308 w 11573"/>
                  <a:gd name="connsiteY58" fmla="*/ 1300 h 10760"/>
                  <a:gd name="connsiteX59" fmla="*/ 5749 w 11573"/>
                  <a:gd name="connsiteY59" fmla="*/ 1256 h 10760"/>
                  <a:gd name="connsiteX60" fmla="*/ 5799 w 11573"/>
                  <a:gd name="connsiteY60" fmla="*/ 1745 h 10760"/>
                  <a:gd name="connsiteX61" fmla="*/ 6080 w 11573"/>
                  <a:gd name="connsiteY61" fmla="*/ 1596 h 10760"/>
                  <a:gd name="connsiteX62" fmla="*/ 6595 w 11573"/>
                  <a:gd name="connsiteY62" fmla="*/ 1755 h 10760"/>
                  <a:gd name="connsiteX63" fmla="*/ 7332 w 11573"/>
                  <a:gd name="connsiteY63" fmla="*/ 1218 h 10760"/>
                  <a:gd name="connsiteX64" fmla="*/ 7756 w 11573"/>
                  <a:gd name="connsiteY64" fmla="*/ 983 h 10760"/>
                  <a:gd name="connsiteX65" fmla="*/ 8774 w 11573"/>
                  <a:gd name="connsiteY65" fmla="*/ 1065 h 10760"/>
                  <a:gd name="connsiteX66" fmla="*/ 9151 w 11573"/>
                  <a:gd name="connsiteY66" fmla="*/ 1177 h 10760"/>
                  <a:gd name="connsiteX67" fmla="*/ 9477 w 11573"/>
                  <a:gd name="connsiteY67" fmla="*/ 721 h 10760"/>
                  <a:gd name="connsiteX68" fmla="*/ 9759 w 11573"/>
                  <a:gd name="connsiteY68" fmla="*/ 1213 h 10760"/>
                  <a:gd name="connsiteX69" fmla="*/ 9371 w 11573"/>
                  <a:gd name="connsiteY69" fmla="*/ 1544 h 10760"/>
                  <a:gd name="connsiteX70" fmla="*/ 9991 w 11573"/>
                  <a:gd name="connsiteY70" fmla="*/ 1477 h 10760"/>
                  <a:gd name="connsiteX71" fmla="*/ 10569 w 11573"/>
                  <a:gd name="connsiteY71" fmla="*/ 1744 h 10760"/>
                  <a:gd name="connsiteX72" fmla="*/ 11024 w 11573"/>
                  <a:gd name="connsiteY72" fmla="*/ 4405 h 10760"/>
                  <a:gd name="connsiteX73" fmla="*/ 11572 w 11573"/>
                  <a:gd name="connsiteY73" fmla="*/ 5293 h 10760"/>
                  <a:gd name="connsiteX74" fmla="*/ 11160 w 11573"/>
                  <a:gd name="connsiteY74" fmla="*/ 5967 h 10760"/>
                  <a:gd name="connsiteX75" fmla="*/ 9777 w 11573"/>
                  <a:gd name="connsiteY75" fmla="*/ 6232 h 10760"/>
                  <a:gd name="connsiteX76" fmla="*/ 8561 w 11573"/>
                  <a:gd name="connsiteY76" fmla="*/ 6788 h 10760"/>
                  <a:gd name="connsiteX77" fmla="*/ 4766 w 11573"/>
                  <a:gd name="connsiteY77" fmla="*/ 5775 h 10760"/>
                  <a:gd name="connsiteX78" fmla="*/ 5048 w 11573"/>
                  <a:gd name="connsiteY78" fmla="*/ 6163 h 10760"/>
                  <a:gd name="connsiteX79" fmla="*/ 4813 w 11573"/>
                  <a:gd name="connsiteY79" fmla="*/ 6521 h 10760"/>
                  <a:gd name="connsiteX80" fmla="*/ 5611 w 11573"/>
                  <a:gd name="connsiteY80" fmla="*/ 7208 h 10760"/>
                  <a:gd name="connsiteX81" fmla="*/ 6738 w 11573"/>
                  <a:gd name="connsiteY81" fmla="*/ 7208 h 10760"/>
                  <a:gd name="connsiteX82" fmla="*/ 7395 w 11573"/>
                  <a:gd name="connsiteY82" fmla="*/ 7088 h 10760"/>
                  <a:gd name="connsiteX83" fmla="*/ 7958 w 11573"/>
                  <a:gd name="connsiteY83" fmla="*/ 7238 h 10760"/>
                  <a:gd name="connsiteX84" fmla="*/ 8428 w 11573"/>
                  <a:gd name="connsiteY84" fmla="*/ 7626 h 10760"/>
                  <a:gd name="connsiteX85" fmla="*/ 8803 w 11573"/>
                  <a:gd name="connsiteY85" fmla="*/ 8372 h 10760"/>
                  <a:gd name="connsiteX86" fmla="*/ 9179 w 11573"/>
                  <a:gd name="connsiteY86" fmla="*/ 8342 h 10760"/>
                  <a:gd name="connsiteX87" fmla="*/ 10165 w 11573"/>
                  <a:gd name="connsiteY87" fmla="*/ 9088 h 10760"/>
                  <a:gd name="connsiteX88" fmla="*/ 8991 w 11573"/>
                  <a:gd name="connsiteY88" fmla="*/ 9894 h 10760"/>
                  <a:gd name="connsiteX89" fmla="*/ 9461 w 11573"/>
                  <a:gd name="connsiteY89" fmla="*/ 10491 h 10760"/>
                  <a:gd name="connsiteX90" fmla="*/ 9273 w 11573"/>
                  <a:gd name="connsiteY90" fmla="*/ 10730 h 10760"/>
                  <a:gd name="connsiteX91" fmla="*/ 8991 w 11573"/>
                  <a:gd name="connsiteY91" fmla="*/ 10491 h 10760"/>
                  <a:gd name="connsiteX92" fmla="*/ 7113 w 11573"/>
                  <a:gd name="connsiteY92" fmla="*/ 10461 h 10760"/>
                  <a:gd name="connsiteX93" fmla="*/ 6785 w 11573"/>
                  <a:gd name="connsiteY93" fmla="*/ 10760 h 10760"/>
                  <a:gd name="connsiteX94" fmla="*/ 6221 w 11573"/>
                  <a:gd name="connsiteY94" fmla="*/ 10730 h 10760"/>
                  <a:gd name="connsiteX0" fmla="*/ 6221 w 11573"/>
                  <a:gd name="connsiteY0" fmla="*/ 10730 h 10760"/>
                  <a:gd name="connsiteX1" fmla="*/ 6315 w 11573"/>
                  <a:gd name="connsiteY1" fmla="*/ 9894 h 10760"/>
                  <a:gd name="connsiteX2" fmla="*/ 6597 w 11573"/>
                  <a:gd name="connsiteY2" fmla="*/ 9088 h 10760"/>
                  <a:gd name="connsiteX3" fmla="*/ 5799 w 11573"/>
                  <a:gd name="connsiteY3" fmla="*/ 8909 h 10760"/>
                  <a:gd name="connsiteX4" fmla="*/ 5564 w 11573"/>
                  <a:gd name="connsiteY4" fmla="*/ 8730 h 10760"/>
                  <a:gd name="connsiteX5" fmla="*/ 5188 w 11573"/>
                  <a:gd name="connsiteY5" fmla="*/ 8820 h 10760"/>
                  <a:gd name="connsiteX6" fmla="*/ 4860 w 11573"/>
                  <a:gd name="connsiteY6" fmla="*/ 8253 h 10760"/>
                  <a:gd name="connsiteX7" fmla="*/ 4296 w 11573"/>
                  <a:gd name="connsiteY7" fmla="*/ 7894 h 10760"/>
                  <a:gd name="connsiteX8" fmla="*/ 3874 w 11573"/>
                  <a:gd name="connsiteY8" fmla="*/ 7924 h 10760"/>
                  <a:gd name="connsiteX9" fmla="*/ 3968 w 11573"/>
                  <a:gd name="connsiteY9" fmla="*/ 8103 h 10760"/>
                  <a:gd name="connsiteX10" fmla="*/ 3498 w 11573"/>
                  <a:gd name="connsiteY10" fmla="*/ 8133 h 10760"/>
                  <a:gd name="connsiteX11" fmla="*/ 3451 w 11573"/>
                  <a:gd name="connsiteY11" fmla="*/ 7447 h 10760"/>
                  <a:gd name="connsiteX12" fmla="*/ 2700 w 11573"/>
                  <a:gd name="connsiteY12" fmla="*/ 7417 h 10760"/>
                  <a:gd name="connsiteX13" fmla="*/ 2794 w 11573"/>
                  <a:gd name="connsiteY13" fmla="*/ 7118 h 10760"/>
                  <a:gd name="connsiteX14" fmla="*/ 2465 w 11573"/>
                  <a:gd name="connsiteY14" fmla="*/ 7029 h 10760"/>
                  <a:gd name="connsiteX15" fmla="*/ 2278 w 11573"/>
                  <a:gd name="connsiteY15" fmla="*/ 6521 h 10760"/>
                  <a:gd name="connsiteX16" fmla="*/ 2606 w 11573"/>
                  <a:gd name="connsiteY16" fmla="*/ 6372 h 10760"/>
                  <a:gd name="connsiteX17" fmla="*/ 3076 w 11573"/>
                  <a:gd name="connsiteY17" fmla="*/ 5984 h 10760"/>
                  <a:gd name="connsiteX18" fmla="*/ 2794 w 11573"/>
                  <a:gd name="connsiteY18" fmla="*/ 5775 h 10760"/>
                  <a:gd name="connsiteX19" fmla="*/ 3357 w 11573"/>
                  <a:gd name="connsiteY19" fmla="*/ 5447 h 10760"/>
                  <a:gd name="connsiteX20" fmla="*/ 2794 w 11573"/>
                  <a:gd name="connsiteY20" fmla="*/ 5447 h 10760"/>
                  <a:gd name="connsiteX21" fmla="*/ 2794 w 11573"/>
                  <a:gd name="connsiteY21" fmla="*/ 5088 h 10760"/>
                  <a:gd name="connsiteX22" fmla="*/ 2982 w 11573"/>
                  <a:gd name="connsiteY22" fmla="*/ 4521 h 10760"/>
                  <a:gd name="connsiteX23" fmla="*/ 2747 w 11573"/>
                  <a:gd name="connsiteY23" fmla="*/ 4044 h 10760"/>
                  <a:gd name="connsiteX24" fmla="*/ 3453 w 11573"/>
                  <a:gd name="connsiteY24" fmla="*/ 3532 h 10760"/>
                  <a:gd name="connsiteX25" fmla="*/ 3055 w 11573"/>
                  <a:gd name="connsiteY25" fmla="*/ 3342 h 10760"/>
                  <a:gd name="connsiteX26" fmla="*/ 2785 w 11573"/>
                  <a:gd name="connsiteY26" fmla="*/ 3260 h 10760"/>
                  <a:gd name="connsiteX27" fmla="*/ 2078 w 11573"/>
                  <a:gd name="connsiteY27" fmla="*/ 3486 h 10760"/>
                  <a:gd name="connsiteX28" fmla="*/ 1852 w 11573"/>
                  <a:gd name="connsiteY28" fmla="*/ 3336 h 10760"/>
                  <a:gd name="connsiteX29" fmla="*/ 1480 w 11573"/>
                  <a:gd name="connsiteY29" fmla="*/ 3118 h 10760"/>
                  <a:gd name="connsiteX30" fmla="*/ 793 w 11573"/>
                  <a:gd name="connsiteY30" fmla="*/ 3070 h 10760"/>
                  <a:gd name="connsiteX31" fmla="*/ 334 w 11573"/>
                  <a:gd name="connsiteY31" fmla="*/ 2950 h 10760"/>
                  <a:gd name="connsiteX32" fmla="*/ 6 w 11573"/>
                  <a:gd name="connsiteY32" fmla="*/ 2316 h 10760"/>
                  <a:gd name="connsiteX33" fmla="*/ 353 w 11573"/>
                  <a:gd name="connsiteY33" fmla="*/ 2820 h 10760"/>
                  <a:gd name="connsiteX34" fmla="*/ 165 w 11573"/>
                  <a:gd name="connsiteY34" fmla="*/ 2790 h 10760"/>
                  <a:gd name="connsiteX35" fmla="*/ 523 w 11573"/>
                  <a:gd name="connsiteY35" fmla="*/ 1986 h 10760"/>
                  <a:gd name="connsiteX36" fmla="*/ 1172 w 11573"/>
                  <a:gd name="connsiteY36" fmla="*/ 1999 h 10760"/>
                  <a:gd name="connsiteX37" fmla="*/ 1949 w 11573"/>
                  <a:gd name="connsiteY37" fmla="*/ 2461 h 10760"/>
                  <a:gd name="connsiteX38" fmla="*/ 873 w 11573"/>
                  <a:gd name="connsiteY38" fmla="*/ 2015 h 10760"/>
                  <a:gd name="connsiteX39" fmla="*/ 1184 w 11573"/>
                  <a:gd name="connsiteY39" fmla="*/ 2021 h 10760"/>
                  <a:gd name="connsiteX40" fmla="*/ 1346 w 11573"/>
                  <a:gd name="connsiteY40" fmla="*/ 2083 h 10760"/>
                  <a:gd name="connsiteX41" fmla="*/ 1821 w 11573"/>
                  <a:gd name="connsiteY41" fmla="*/ 2449 h 10760"/>
                  <a:gd name="connsiteX42" fmla="*/ 2019 w 11573"/>
                  <a:gd name="connsiteY42" fmla="*/ 2178 h 10760"/>
                  <a:gd name="connsiteX43" fmla="*/ 2345 w 11573"/>
                  <a:gd name="connsiteY43" fmla="*/ 1886 h 10760"/>
                  <a:gd name="connsiteX44" fmla="*/ 2470 w 11573"/>
                  <a:gd name="connsiteY44" fmla="*/ 1793 h 10760"/>
                  <a:gd name="connsiteX45" fmla="*/ 3170 w 11573"/>
                  <a:gd name="connsiteY45" fmla="*/ 1805 h 10760"/>
                  <a:gd name="connsiteX46" fmla="*/ 2888 w 11573"/>
                  <a:gd name="connsiteY46" fmla="*/ 1835 h 10760"/>
                  <a:gd name="connsiteX47" fmla="*/ 2700 w 11573"/>
                  <a:gd name="connsiteY47" fmla="*/ 1596 h 10760"/>
                  <a:gd name="connsiteX48" fmla="*/ 2683 w 11573"/>
                  <a:gd name="connsiteY48" fmla="*/ 1359 h 10760"/>
                  <a:gd name="connsiteX49" fmla="*/ 2731 w 11573"/>
                  <a:gd name="connsiteY49" fmla="*/ 1009 h 10760"/>
                  <a:gd name="connsiteX50" fmla="*/ 2465 w 11573"/>
                  <a:gd name="connsiteY50" fmla="*/ 1059 h 10760"/>
                  <a:gd name="connsiteX51" fmla="*/ 2419 w 11573"/>
                  <a:gd name="connsiteY51" fmla="*/ 879 h 10760"/>
                  <a:gd name="connsiteX52" fmla="*/ 2534 w 11573"/>
                  <a:gd name="connsiteY52" fmla="*/ 580 h 10760"/>
                  <a:gd name="connsiteX53" fmla="*/ 2432 w 11573"/>
                  <a:gd name="connsiteY53" fmla="*/ 0 h 10760"/>
                  <a:gd name="connsiteX54" fmla="*/ 3730 w 11573"/>
                  <a:gd name="connsiteY54" fmla="*/ 195 h 10760"/>
                  <a:gd name="connsiteX55" fmla="*/ 4766 w 11573"/>
                  <a:gd name="connsiteY55" fmla="*/ 1088 h 10760"/>
                  <a:gd name="connsiteX56" fmla="*/ 5026 w 11573"/>
                  <a:gd name="connsiteY56" fmla="*/ 1091 h 10760"/>
                  <a:gd name="connsiteX57" fmla="*/ 5092 w 11573"/>
                  <a:gd name="connsiteY57" fmla="*/ 1196 h 10760"/>
                  <a:gd name="connsiteX58" fmla="*/ 5308 w 11573"/>
                  <a:gd name="connsiteY58" fmla="*/ 1300 h 10760"/>
                  <a:gd name="connsiteX59" fmla="*/ 5749 w 11573"/>
                  <a:gd name="connsiteY59" fmla="*/ 1256 h 10760"/>
                  <a:gd name="connsiteX60" fmla="*/ 5799 w 11573"/>
                  <a:gd name="connsiteY60" fmla="*/ 1745 h 10760"/>
                  <a:gd name="connsiteX61" fmla="*/ 6080 w 11573"/>
                  <a:gd name="connsiteY61" fmla="*/ 1596 h 10760"/>
                  <a:gd name="connsiteX62" fmla="*/ 6595 w 11573"/>
                  <a:gd name="connsiteY62" fmla="*/ 1755 h 10760"/>
                  <a:gd name="connsiteX63" fmla="*/ 7332 w 11573"/>
                  <a:gd name="connsiteY63" fmla="*/ 1218 h 10760"/>
                  <a:gd name="connsiteX64" fmla="*/ 7756 w 11573"/>
                  <a:gd name="connsiteY64" fmla="*/ 983 h 10760"/>
                  <a:gd name="connsiteX65" fmla="*/ 8774 w 11573"/>
                  <a:gd name="connsiteY65" fmla="*/ 1065 h 10760"/>
                  <a:gd name="connsiteX66" fmla="*/ 9151 w 11573"/>
                  <a:gd name="connsiteY66" fmla="*/ 1177 h 10760"/>
                  <a:gd name="connsiteX67" fmla="*/ 9477 w 11573"/>
                  <a:gd name="connsiteY67" fmla="*/ 721 h 10760"/>
                  <a:gd name="connsiteX68" fmla="*/ 9759 w 11573"/>
                  <a:gd name="connsiteY68" fmla="*/ 1213 h 10760"/>
                  <a:gd name="connsiteX69" fmla="*/ 9371 w 11573"/>
                  <a:gd name="connsiteY69" fmla="*/ 1544 h 10760"/>
                  <a:gd name="connsiteX70" fmla="*/ 9991 w 11573"/>
                  <a:gd name="connsiteY70" fmla="*/ 1477 h 10760"/>
                  <a:gd name="connsiteX71" fmla="*/ 10569 w 11573"/>
                  <a:gd name="connsiteY71" fmla="*/ 1744 h 10760"/>
                  <a:gd name="connsiteX72" fmla="*/ 11024 w 11573"/>
                  <a:gd name="connsiteY72" fmla="*/ 4405 h 10760"/>
                  <a:gd name="connsiteX73" fmla="*/ 11572 w 11573"/>
                  <a:gd name="connsiteY73" fmla="*/ 5293 h 10760"/>
                  <a:gd name="connsiteX74" fmla="*/ 11160 w 11573"/>
                  <a:gd name="connsiteY74" fmla="*/ 5967 h 10760"/>
                  <a:gd name="connsiteX75" fmla="*/ 9777 w 11573"/>
                  <a:gd name="connsiteY75" fmla="*/ 6232 h 10760"/>
                  <a:gd name="connsiteX76" fmla="*/ 8561 w 11573"/>
                  <a:gd name="connsiteY76" fmla="*/ 6788 h 10760"/>
                  <a:gd name="connsiteX77" fmla="*/ 4766 w 11573"/>
                  <a:gd name="connsiteY77" fmla="*/ 5775 h 10760"/>
                  <a:gd name="connsiteX78" fmla="*/ 5048 w 11573"/>
                  <a:gd name="connsiteY78" fmla="*/ 6163 h 10760"/>
                  <a:gd name="connsiteX79" fmla="*/ 4813 w 11573"/>
                  <a:gd name="connsiteY79" fmla="*/ 6521 h 10760"/>
                  <a:gd name="connsiteX80" fmla="*/ 5611 w 11573"/>
                  <a:gd name="connsiteY80" fmla="*/ 7208 h 10760"/>
                  <a:gd name="connsiteX81" fmla="*/ 6738 w 11573"/>
                  <a:gd name="connsiteY81" fmla="*/ 7208 h 10760"/>
                  <a:gd name="connsiteX82" fmla="*/ 7395 w 11573"/>
                  <a:gd name="connsiteY82" fmla="*/ 7088 h 10760"/>
                  <a:gd name="connsiteX83" fmla="*/ 7958 w 11573"/>
                  <a:gd name="connsiteY83" fmla="*/ 7238 h 10760"/>
                  <a:gd name="connsiteX84" fmla="*/ 8428 w 11573"/>
                  <a:gd name="connsiteY84" fmla="*/ 7626 h 10760"/>
                  <a:gd name="connsiteX85" fmla="*/ 8803 w 11573"/>
                  <a:gd name="connsiteY85" fmla="*/ 8372 h 10760"/>
                  <a:gd name="connsiteX86" fmla="*/ 9179 w 11573"/>
                  <a:gd name="connsiteY86" fmla="*/ 8342 h 10760"/>
                  <a:gd name="connsiteX87" fmla="*/ 10165 w 11573"/>
                  <a:gd name="connsiteY87" fmla="*/ 9088 h 10760"/>
                  <a:gd name="connsiteX88" fmla="*/ 8991 w 11573"/>
                  <a:gd name="connsiteY88" fmla="*/ 9894 h 10760"/>
                  <a:gd name="connsiteX89" fmla="*/ 9461 w 11573"/>
                  <a:gd name="connsiteY89" fmla="*/ 10491 h 10760"/>
                  <a:gd name="connsiteX90" fmla="*/ 9273 w 11573"/>
                  <a:gd name="connsiteY90" fmla="*/ 10730 h 10760"/>
                  <a:gd name="connsiteX91" fmla="*/ 8991 w 11573"/>
                  <a:gd name="connsiteY91" fmla="*/ 10491 h 10760"/>
                  <a:gd name="connsiteX92" fmla="*/ 7113 w 11573"/>
                  <a:gd name="connsiteY92" fmla="*/ 10461 h 10760"/>
                  <a:gd name="connsiteX93" fmla="*/ 6785 w 11573"/>
                  <a:gd name="connsiteY93" fmla="*/ 10760 h 10760"/>
                  <a:gd name="connsiteX94" fmla="*/ 6221 w 11573"/>
                  <a:gd name="connsiteY94" fmla="*/ 10730 h 10760"/>
                  <a:gd name="connsiteX0" fmla="*/ 6221 w 11573"/>
                  <a:gd name="connsiteY0" fmla="*/ 10730 h 10760"/>
                  <a:gd name="connsiteX1" fmla="*/ 6315 w 11573"/>
                  <a:gd name="connsiteY1" fmla="*/ 9894 h 10760"/>
                  <a:gd name="connsiteX2" fmla="*/ 6597 w 11573"/>
                  <a:gd name="connsiteY2" fmla="*/ 9088 h 10760"/>
                  <a:gd name="connsiteX3" fmla="*/ 5799 w 11573"/>
                  <a:gd name="connsiteY3" fmla="*/ 8909 h 10760"/>
                  <a:gd name="connsiteX4" fmla="*/ 5564 w 11573"/>
                  <a:gd name="connsiteY4" fmla="*/ 8730 h 10760"/>
                  <a:gd name="connsiteX5" fmla="*/ 5188 w 11573"/>
                  <a:gd name="connsiteY5" fmla="*/ 8820 h 10760"/>
                  <a:gd name="connsiteX6" fmla="*/ 4860 w 11573"/>
                  <a:gd name="connsiteY6" fmla="*/ 8253 h 10760"/>
                  <a:gd name="connsiteX7" fmla="*/ 4296 w 11573"/>
                  <a:gd name="connsiteY7" fmla="*/ 7894 h 10760"/>
                  <a:gd name="connsiteX8" fmla="*/ 3874 w 11573"/>
                  <a:gd name="connsiteY8" fmla="*/ 7924 h 10760"/>
                  <a:gd name="connsiteX9" fmla="*/ 3968 w 11573"/>
                  <a:gd name="connsiteY9" fmla="*/ 8103 h 10760"/>
                  <a:gd name="connsiteX10" fmla="*/ 3498 w 11573"/>
                  <a:gd name="connsiteY10" fmla="*/ 8133 h 10760"/>
                  <a:gd name="connsiteX11" fmla="*/ 3451 w 11573"/>
                  <a:gd name="connsiteY11" fmla="*/ 7447 h 10760"/>
                  <a:gd name="connsiteX12" fmla="*/ 2700 w 11573"/>
                  <a:gd name="connsiteY12" fmla="*/ 7417 h 10760"/>
                  <a:gd name="connsiteX13" fmla="*/ 2794 w 11573"/>
                  <a:gd name="connsiteY13" fmla="*/ 7118 h 10760"/>
                  <a:gd name="connsiteX14" fmla="*/ 2465 w 11573"/>
                  <a:gd name="connsiteY14" fmla="*/ 7029 h 10760"/>
                  <a:gd name="connsiteX15" fmla="*/ 2278 w 11573"/>
                  <a:gd name="connsiteY15" fmla="*/ 6521 h 10760"/>
                  <a:gd name="connsiteX16" fmla="*/ 2606 w 11573"/>
                  <a:gd name="connsiteY16" fmla="*/ 6372 h 10760"/>
                  <a:gd name="connsiteX17" fmla="*/ 3076 w 11573"/>
                  <a:gd name="connsiteY17" fmla="*/ 5984 h 10760"/>
                  <a:gd name="connsiteX18" fmla="*/ 2794 w 11573"/>
                  <a:gd name="connsiteY18" fmla="*/ 5775 h 10760"/>
                  <a:gd name="connsiteX19" fmla="*/ 3357 w 11573"/>
                  <a:gd name="connsiteY19" fmla="*/ 5447 h 10760"/>
                  <a:gd name="connsiteX20" fmla="*/ 2794 w 11573"/>
                  <a:gd name="connsiteY20" fmla="*/ 5447 h 10760"/>
                  <a:gd name="connsiteX21" fmla="*/ 2794 w 11573"/>
                  <a:gd name="connsiteY21" fmla="*/ 5088 h 10760"/>
                  <a:gd name="connsiteX22" fmla="*/ 2982 w 11573"/>
                  <a:gd name="connsiteY22" fmla="*/ 4521 h 10760"/>
                  <a:gd name="connsiteX23" fmla="*/ 2747 w 11573"/>
                  <a:gd name="connsiteY23" fmla="*/ 4044 h 10760"/>
                  <a:gd name="connsiteX24" fmla="*/ 3453 w 11573"/>
                  <a:gd name="connsiteY24" fmla="*/ 3532 h 10760"/>
                  <a:gd name="connsiteX25" fmla="*/ 3055 w 11573"/>
                  <a:gd name="connsiteY25" fmla="*/ 3342 h 10760"/>
                  <a:gd name="connsiteX26" fmla="*/ 2785 w 11573"/>
                  <a:gd name="connsiteY26" fmla="*/ 3260 h 10760"/>
                  <a:gd name="connsiteX27" fmla="*/ 2078 w 11573"/>
                  <a:gd name="connsiteY27" fmla="*/ 3486 h 10760"/>
                  <a:gd name="connsiteX28" fmla="*/ 1852 w 11573"/>
                  <a:gd name="connsiteY28" fmla="*/ 3336 h 10760"/>
                  <a:gd name="connsiteX29" fmla="*/ 1480 w 11573"/>
                  <a:gd name="connsiteY29" fmla="*/ 3118 h 10760"/>
                  <a:gd name="connsiteX30" fmla="*/ 793 w 11573"/>
                  <a:gd name="connsiteY30" fmla="*/ 3070 h 10760"/>
                  <a:gd name="connsiteX31" fmla="*/ 334 w 11573"/>
                  <a:gd name="connsiteY31" fmla="*/ 2950 h 10760"/>
                  <a:gd name="connsiteX32" fmla="*/ 6 w 11573"/>
                  <a:gd name="connsiteY32" fmla="*/ 2316 h 10760"/>
                  <a:gd name="connsiteX33" fmla="*/ 353 w 11573"/>
                  <a:gd name="connsiteY33" fmla="*/ 2820 h 10760"/>
                  <a:gd name="connsiteX34" fmla="*/ 165 w 11573"/>
                  <a:gd name="connsiteY34" fmla="*/ 2790 h 10760"/>
                  <a:gd name="connsiteX35" fmla="*/ 523 w 11573"/>
                  <a:gd name="connsiteY35" fmla="*/ 1986 h 10760"/>
                  <a:gd name="connsiteX36" fmla="*/ 1172 w 11573"/>
                  <a:gd name="connsiteY36" fmla="*/ 1999 h 10760"/>
                  <a:gd name="connsiteX37" fmla="*/ 1949 w 11573"/>
                  <a:gd name="connsiteY37" fmla="*/ 2461 h 10760"/>
                  <a:gd name="connsiteX38" fmla="*/ 873 w 11573"/>
                  <a:gd name="connsiteY38" fmla="*/ 2015 h 10760"/>
                  <a:gd name="connsiteX39" fmla="*/ 1184 w 11573"/>
                  <a:gd name="connsiteY39" fmla="*/ 2021 h 10760"/>
                  <a:gd name="connsiteX40" fmla="*/ 1346 w 11573"/>
                  <a:gd name="connsiteY40" fmla="*/ 2083 h 10760"/>
                  <a:gd name="connsiteX41" fmla="*/ 1821 w 11573"/>
                  <a:gd name="connsiteY41" fmla="*/ 2449 h 10760"/>
                  <a:gd name="connsiteX42" fmla="*/ 2019 w 11573"/>
                  <a:gd name="connsiteY42" fmla="*/ 2178 h 10760"/>
                  <a:gd name="connsiteX43" fmla="*/ 2345 w 11573"/>
                  <a:gd name="connsiteY43" fmla="*/ 1886 h 10760"/>
                  <a:gd name="connsiteX44" fmla="*/ 2470 w 11573"/>
                  <a:gd name="connsiteY44" fmla="*/ 1793 h 10760"/>
                  <a:gd name="connsiteX45" fmla="*/ 3170 w 11573"/>
                  <a:gd name="connsiteY45" fmla="*/ 1805 h 10760"/>
                  <a:gd name="connsiteX46" fmla="*/ 2888 w 11573"/>
                  <a:gd name="connsiteY46" fmla="*/ 1835 h 10760"/>
                  <a:gd name="connsiteX47" fmla="*/ 2700 w 11573"/>
                  <a:gd name="connsiteY47" fmla="*/ 1596 h 10760"/>
                  <a:gd name="connsiteX48" fmla="*/ 2683 w 11573"/>
                  <a:gd name="connsiteY48" fmla="*/ 1359 h 10760"/>
                  <a:gd name="connsiteX49" fmla="*/ 2731 w 11573"/>
                  <a:gd name="connsiteY49" fmla="*/ 1009 h 10760"/>
                  <a:gd name="connsiteX50" fmla="*/ 2465 w 11573"/>
                  <a:gd name="connsiteY50" fmla="*/ 1059 h 10760"/>
                  <a:gd name="connsiteX51" fmla="*/ 2419 w 11573"/>
                  <a:gd name="connsiteY51" fmla="*/ 879 h 10760"/>
                  <a:gd name="connsiteX52" fmla="*/ 2534 w 11573"/>
                  <a:gd name="connsiteY52" fmla="*/ 580 h 10760"/>
                  <a:gd name="connsiteX53" fmla="*/ 2432 w 11573"/>
                  <a:gd name="connsiteY53" fmla="*/ 0 h 10760"/>
                  <a:gd name="connsiteX54" fmla="*/ 3730 w 11573"/>
                  <a:gd name="connsiteY54" fmla="*/ 195 h 10760"/>
                  <a:gd name="connsiteX55" fmla="*/ 4766 w 11573"/>
                  <a:gd name="connsiteY55" fmla="*/ 1088 h 10760"/>
                  <a:gd name="connsiteX56" fmla="*/ 5026 w 11573"/>
                  <a:gd name="connsiteY56" fmla="*/ 1091 h 10760"/>
                  <a:gd name="connsiteX57" fmla="*/ 5092 w 11573"/>
                  <a:gd name="connsiteY57" fmla="*/ 1196 h 10760"/>
                  <a:gd name="connsiteX58" fmla="*/ 5308 w 11573"/>
                  <a:gd name="connsiteY58" fmla="*/ 1300 h 10760"/>
                  <a:gd name="connsiteX59" fmla="*/ 5749 w 11573"/>
                  <a:gd name="connsiteY59" fmla="*/ 1256 h 10760"/>
                  <a:gd name="connsiteX60" fmla="*/ 5799 w 11573"/>
                  <a:gd name="connsiteY60" fmla="*/ 1745 h 10760"/>
                  <a:gd name="connsiteX61" fmla="*/ 6080 w 11573"/>
                  <a:gd name="connsiteY61" fmla="*/ 1596 h 10760"/>
                  <a:gd name="connsiteX62" fmla="*/ 6595 w 11573"/>
                  <a:gd name="connsiteY62" fmla="*/ 1755 h 10760"/>
                  <a:gd name="connsiteX63" fmla="*/ 7332 w 11573"/>
                  <a:gd name="connsiteY63" fmla="*/ 1218 h 10760"/>
                  <a:gd name="connsiteX64" fmla="*/ 7756 w 11573"/>
                  <a:gd name="connsiteY64" fmla="*/ 983 h 10760"/>
                  <a:gd name="connsiteX65" fmla="*/ 8774 w 11573"/>
                  <a:gd name="connsiteY65" fmla="*/ 1065 h 10760"/>
                  <a:gd name="connsiteX66" fmla="*/ 9151 w 11573"/>
                  <a:gd name="connsiteY66" fmla="*/ 1177 h 10760"/>
                  <a:gd name="connsiteX67" fmla="*/ 9477 w 11573"/>
                  <a:gd name="connsiteY67" fmla="*/ 721 h 10760"/>
                  <a:gd name="connsiteX68" fmla="*/ 9759 w 11573"/>
                  <a:gd name="connsiteY68" fmla="*/ 1213 h 10760"/>
                  <a:gd name="connsiteX69" fmla="*/ 9371 w 11573"/>
                  <a:gd name="connsiteY69" fmla="*/ 1544 h 10760"/>
                  <a:gd name="connsiteX70" fmla="*/ 9991 w 11573"/>
                  <a:gd name="connsiteY70" fmla="*/ 1477 h 10760"/>
                  <a:gd name="connsiteX71" fmla="*/ 10569 w 11573"/>
                  <a:gd name="connsiteY71" fmla="*/ 1744 h 10760"/>
                  <a:gd name="connsiteX72" fmla="*/ 11024 w 11573"/>
                  <a:gd name="connsiteY72" fmla="*/ 4405 h 10760"/>
                  <a:gd name="connsiteX73" fmla="*/ 11572 w 11573"/>
                  <a:gd name="connsiteY73" fmla="*/ 5293 h 10760"/>
                  <a:gd name="connsiteX74" fmla="*/ 11160 w 11573"/>
                  <a:gd name="connsiteY74" fmla="*/ 5967 h 10760"/>
                  <a:gd name="connsiteX75" fmla="*/ 9777 w 11573"/>
                  <a:gd name="connsiteY75" fmla="*/ 6232 h 10760"/>
                  <a:gd name="connsiteX76" fmla="*/ 8561 w 11573"/>
                  <a:gd name="connsiteY76" fmla="*/ 6788 h 10760"/>
                  <a:gd name="connsiteX77" fmla="*/ 7924 w 11573"/>
                  <a:gd name="connsiteY77" fmla="*/ 6901 h 10760"/>
                  <a:gd name="connsiteX78" fmla="*/ 5048 w 11573"/>
                  <a:gd name="connsiteY78" fmla="*/ 6163 h 10760"/>
                  <a:gd name="connsiteX79" fmla="*/ 4813 w 11573"/>
                  <a:gd name="connsiteY79" fmla="*/ 6521 h 10760"/>
                  <a:gd name="connsiteX80" fmla="*/ 5611 w 11573"/>
                  <a:gd name="connsiteY80" fmla="*/ 7208 h 10760"/>
                  <a:gd name="connsiteX81" fmla="*/ 6738 w 11573"/>
                  <a:gd name="connsiteY81" fmla="*/ 7208 h 10760"/>
                  <a:gd name="connsiteX82" fmla="*/ 7395 w 11573"/>
                  <a:gd name="connsiteY82" fmla="*/ 7088 h 10760"/>
                  <a:gd name="connsiteX83" fmla="*/ 7958 w 11573"/>
                  <a:gd name="connsiteY83" fmla="*/ 7238 h 10760"/>
                  <a:gd name="connsiteX84" fmla="*/ 8428 w 11573"/>
                  <a:gd name="connsiteY84" fmla="*/ 7626 h 10760"/>
                  <a:gd name="connsiteX85" fmla="*/ 8803 w 11573"/>
                  <a:gd name="connsiteY85" fmla="*/ 8372 h 10760"/>
                  <a:gd name="connsiteX86" fmla="*/ 9179 w 11573"/>
                  <a:gd name="connsiteY86" fmla="*/ 8342 h 10760"/>
                  <a:gd name="connsiteX87" fmla="*/ 10165 w 11573"/>
                  <a:gd name="connsiteY87" fmla="*/ 9088 h 10760"/>
                  <a:gd name="connsiteX88" fmla="*/ 8991 w 11573"/>
                  <a:gd name="connsiteY88" fmla="*/ 9894 h 10760"/>
                  <a:gd name="connsiteX89" fmla="*/ 9461 w 11573"/>
                  <a:gd name="connsiteY89" fmla="*/ 10491 h 10760"/>
                  <a:gd name="connsiteX90" fmla="*/ 9273 w 11573"/>
                  <a:gd name="connsiteY90" fmla="*/ 10730 h 10760"/>
                  <a:gd name="connsiteX91" fmla="*/ 8991 w 11573"/>
                  <a:gd name="connsiteY91" fmla="*/ 10491 h 10760"/>
                  <a:gd name="connsiteX92" fmla="*/ 7113 w 11573"/>
                  <a:gd name="connsiteY92" fmla="*/ 10461 h 10760"/>
                  <a:gd name="connsiteX93" fmla="*/ 6785 w 11573"/>
                  <a:gd name="connsiteY93" fmla="*/ 10760 h 10760"/>
                  <a:gd name="connsiteX94" fmla="*/ 6221 w 11573"/>
                  <a:gd name="connsiteY94" fmla="*/ 10730 h 10760"/>
                  <a:gd name="connsiteX0" fmla="*/ 6221 w 11573"/>
                  <a:gd name="connsiteY0" fmla="*/ 10730 h 10760"/>
                  <a:gd name="connsiteX1" fmla="*/ 6315 w 11573"/>
                  <a:gd name="connsiteY1" fmla="*/ 9894 h 10760"/>
                  <a:gd name="connsiteX2" fmla="*/ 6597 w 11573"/>
                  <a:gd name="connsiteY2" fmla="*/ 9088 h 10760"/>
                  <a:gd name="connsiteX3" fmla="*/ 5799 w 11573"/>
                  <a:gd name="connsiteY3" fmla="*/ 8909 h 10760"/>
                  <a:gd name="connsiteX4" fmla="*/ 5564 w 11573"/>
                  <a:gd name="connsiteY4" fmla="*/ 8730 h 10760"/>
                  <a:gd name="connsiteX5" fmla="*/ 5188 w 11573"/>
                  <a:gd name="connsiteY5" fmla="*/ 8820 h 10760"/>
                  <a:gd name="connsiteX6" fmla="*/ 4860 w 11573"/>
                  <a:gd name="connsiteY6" fmla="*/ 8253 h 10760"/>
                  <a:gd name="connsiteX7" fmla="*/ 4296 w 11573"/>
                  <a:gd name="connsiteY7" fmla="*/ 7894 h 10760"/>
                  <a:gd name="connsiteX8" fmla="*/ 3874 w 11573"/>
                  <a:gd name="connsiteY8" fmla="*/ 7924 h 10760"/>
                  <a:gd name="connsiteX9" fmla="*/ 3968 w 11573"/>
                  <a:gd name="connsiteY9" fmla="*/ 8103 h 10760"/>
                  <a:gd name="connsiteX10" fmla="*/ 3498 w 11573"/>
                  <a:gd name="connsiteY10" fmla="*/ 8133 h 10760"/>
                  <a:gd name="connsiteX11" fmla="*/ 3451 w 11573"/>
                  <a:gd name="connsiteY11" fmla="*/ 7447 h 10760"/>
                  <a:gd name="connsiteX12" fmla="*/ 2700 w 11573"/>
                  <a:gd name="connsiteY12" fmla="*/ 7417 h 10760"/>
                  <a:gd name="connsiteX13" fmla="*/ 2794 w 11573"/>
                  <a:gd name="connsiteY13" fmla="*/ 7118 h 10760"/>
                  <a:gd name="connsiteX14" fmla="*/ 2465 w 11573"/>
                  <a:gd name="connsiteY14" fmla="*/ 7029 h 10760"/>
                  <a:gd name="connsiteX15" fmla="*/ 2278 w 11573"/>
                  <a:gd name="connsiteY15" fmla="*/ 6521 h 10760"/>
                  <a:gd name="connsiteX16" fmla="*/ 2606 w 11573"/>
                  <a:gd name="connsiteY16" fmla="*/ 6372 h 10760"/>
                  <a:gd name="connsiteX17" fmla="*/ 3076 w 11573"/>
                  <a:gd name="connsiteY17" fmla="*/ 5984 h 10760"/>
                  <a:gd name="connsiteX18" fmla="*/ 2794 w 11573"/>
                  <a:gd name="connsiteY18" fmla="*/ 5775 h 10760"/>
                  <a:gd name="connsiteX19" fmla="*/ 3357 w 11573"/>
                  <a:gd name="connsiteY19" fmla="*/ 5447 h 10760"/>
                  <a:gd name="connsiteX20" fmla="*/ 2794 w 11573"/>
                  <a:gd name="connsiteY20" fmla="*/ 5447 h 10760"/>
                  <a:gd name="connsiteX21" fmla="*/ 2794 w 11573"/>
                  <a:gd name="connsiteY21" fmla="*/ 5088 h 10760"/>
                  <a:gd name="connsiteX22" fmla="*/ 2982 w 11573"/>
                  <a:gd name="connsiteY22" fmla="*/ 4521 h 10760"/>
                  <a:gd name="connsiteX23" fmla="*/ 2747 w 11573"/>
                  <a:gd name="connsiteY23" fmla="*/ 4044 h 10760"/>
                  <a:gd name="connsiteX24" fmla="*/ 3453 w 11573"/>
                  <a:gd name="connsiteY24" fmla="*/ 3532 h 10760"/>
                  <a:gd name="connsiteX25" fmla="*/ 3055 w 11573"/>
                  <a:gd name="connsiteY25" fmla="*/ 3342 h 10760"/>
                  <a:gd name="connsiteX26" fmla="*/ 2785 w 11573"/>
                  <a:gd name="connsiteY26" fmla="*/ 3260 h 10760"/>
                  <a:gd name="connsiteX27" fmla="*/ 2078 w 11573"/>
                  <a:gd name="connsiteY27" fmla="*/ 3486 h 10760"/>
                  <a:gd name="connsiteX28" fmla="*/ 1852 w 11573"/>
                  <a:gd name="connsiteY28" fmla="*/ 3336 h 10760"/>
                  <a:gd name="connsiteX29" fmla="*/ 1480 w 11573"/>
                  <a:gd name="connsiteY29" fmla="*/ 3118 h 10760"/>
                  <a:gd name="connsiteX30" fmla="*/ 793 w 11573"/>
                  <a:gd name="connsiteY30" fmla="*/ 3070 h 10760"/>
                  <a:gd name="connsiteX31" fmla="*/ 334 w 11573"/>
                  <a:gd name="connsiteY31" fmla="*/ 2950 h 10760"/>
                  <a:gd name="connsiteX32" fmla="*/ 6 w 11573"/>
                  <a:gd name="connsiteY32" fmla="*/ 2316 h 10760"/>
                  <a:gd name="connsiteX33" fmla="*/ 353 w 11573"/>
                  <a:gd name="connsiteY33" fmla="*/ 2820 h 10760"/>
                  <a:gd name="connsiteX34" fmla="*/ 165 w 11573"/>
                  <a:gd name="connsiteY34" fmla="*/ 2790 h 10760"/>
                  <a:gd name="connsiteX35" fmla="*/ 523 w 11573"/>
                  <a:gd name="connsiteY35" fmla="*/ 1986 h 10760"/>
                  <a:gd name="connsiteX36" fmla="*/ 1172 w 11573"/>
                  <a:gd name="connsiteY36" fmla="*/ 1999 h 10760"/>
                  <a:gd name="connsiteX37" fmla="*/ 1949 w 11573"/>
                  <a:gd name="connsiteY37" fmla="*/ 2461 h 10760"/>
                  <a:gd name="connsiteX38" fmla="*/ 873 w 11573"/>
                  <a:gd name="connsiteY38" fmla="*/ 2015 h 10760"/>
                  <a:gd name="connsiteX39" fmla="*/ 1184 w 11573"/>
                  <a:gd name="connsiteY39" fmla="*/ 2021 h 10760"/>
                  <a:gd name="connsiteX40" fmla="*/ 1346 w 11573"/>
                  <a:gd name="connsiteY40" fmla="*/ 2083 h 10760"/>
                  <a:gd name="connsiteX41" fmla="*/ 1821 w 11573"/>
                  <a:gd name="connsiteY41" fmla="*/ 2449 h 10760"/>
                  <a:gd name="connsiteX42" fmla="*/ 2019 w 11573"/>
                  <a:gd name="connsiteY42" fmla="*/ 2178 h 10760"/>
                  <a:gd name="connsiteX43" fmla="*/ 2345 w 11573"/>
                  <a:gd name="connsiteY43" fmla="*/ 1886 h 10760"/>
                  <a:gd name="connsiteX44" fmla="*/ 2470 w 11573"/>
                  <a:gd name="connsiteY44" fmla="*/ 1793 h 10760"/>
                  <a:gd name="connsiteX45" fmla="*/ 3170 w 11573"/>
                  <a:gd name="connsiteY45" fmla="*/ 1805 h 10760"/>
                  <a:gd name="connsiteX46" fmla="*/ 2888 w 11573"/>
                  <a:gd name="connsiteY46" fmla="*/ 1835 h 10760"/>
                  <a:gd name="connsiteX47" fmla="*/ 2700 w 11573"/>
                  <a:gd name="connsiteY47" fmla="*/ 1596 h 10760"/>
                  <a:gd name="connsiteX48" fmla="*/ 2683 w 11573"/>
                  <a:gd name="connsiteY48" fmla="*/ 1359 h 10760"/>
                  <a:gd name="connsiteX49" fmla="*/ 2731 w 11573"/>
                  <a:gd name="connsiteY49" fmla="*/ 1009 h 10760"/>
                  <a:gd name="connsiteX50" fmla="*/ 2465 w 11573"/>
                  <a:gd name="connsiteY50" fmla="*/ 1059 h 10760"/>
                  <a:gd name="connsiteX51" fmla="*/ 2419 w 11573"/>
                  <a:gd name="connsiteY51" fmla="*/ 879 h 10760"/>
                  <a:gd name="connsiteX52" fmla="*/ 2534 w 11573"/>
                  <a:gd name="connsiteY52" fmla="*/ 580 h 10760"/>
                  <a:gd name="connsiteX53" fmla="*/ 2432 w 11573"/>
                  <a:gd name="connsiteY53" fmla="*/ 0 h 10760"/>
                  <a:gd name="connsiteX54" fmla="*/ 3730 w 11573"/>
                  <a:gd name="connsiteY54" fmla="*/ 195 h 10760"/>
                  <a:gd name="connsiteX55" fmla="*/ 4766 w 11573"/>
                  <a:gd name="connsiteY55" fmla="*/ 1088 h 10760"/>
                  <a:gd name="connsiteX56" fmla="*/ 5026 w 11573"/>
                  <a:gd name="connsiteY56" fmla="*/ 1091 h 10760"/>
                  <a:gd name="connsiteX57" fmla="*/ 5092 w 11573"/>
                  <a:gd name="connsiteY57" fmla="*/ 1196 h 10760"/>
                  <a:gd name="connsiteX58" fmla="*/ 5308 w 11573"/>
                  <a:gd name="connsiteY58" fmla="*/ 1300 h 10760"/>
                  <a:gd name="connsiteX59" fmla="*/ 5749 w 11573"/>
                  <a:gd name="connsiteY59" fmla="*/ 1256 h 10760"/>
                  <a:gd name="connsiteX60" fmla="*/ 5799 w 11573"/>
                  <a:gd name="connsiteY60" fmla="*/ 1745 h 10760"/>
                  <a:gd name="connsiteX61" fmla="*/ 6080 w 11573"/>
                  <a:gd name="connsiteY61" fmla="*/ 1596 h 10760"/>
                  <a:gd name="connsiteX62" fmla="*/ 6595 w 11573"/>
                  <a:gd name="connsiteY62" fmla="*/ 1755 h 10760"/>
                  <a:gd name="connsiteX63" fmla="*/ 7332 w 11573"/>
                  <a:gd name="connsiteY63" fmla="*/ 1218 h 10760"/>
                  <a:gd name="connsiteX64" fmla="*/ 7756 w 11573"/>
                  <a:gd name="connsiteY64" fmla="*/ 983 h 10760"/>
                  <a:gd name="connsiteX65" fmla="*/ 8774 w 11573"/>
                  <a:gd name="connsiteY65" fmla="*/ 1065 h 10760"/>
                  <a:gd name="connsiteX66" fmla="*/ 9151 w 11573"/>
                  <a:gd name="connsiteY66" fmla="*/ 1177 h 10760"/>
                  <a:gd name="connsiteX67" fmla="*/ 9477 w 11573"/>
                  <a:gd name="connsiteY67" fmla="*/ 721 h 10760"/>
                  <a:gd name="connsiteX68" fmla="*/ 9759 w 11573"/>
                  <a:gd name="connsiteY68" fmla="*/ 1213 h 10760"/>
                  <a:gd name="connsiteX69" fmla="*/ 9371 w 11573"/>
                  <a:gd name="connsiteY69" fmla="*/ 1544 h 10760"/>
                  <a:gd name="connsiteX70" fmla="*/ 9991 w 11573"/>
                  <a:gd name="connsiteY70" fmla="*/ 1477 h 10760"/>
                  <a:gd name="connsiteX71" fmla="*/ 10569 w 11573"/>
                  <a:gd name="connsiteY71" fmla="*/ 1744 h 10760"/>
                  <a:gd name="connsiteX72" fmla="*/ 11024 w 11573"/>
                  <a:gd name="connsiteY72" fmla="*/ 4405 h 10760"/>
                  <a:gd name="connsiteX73" fmla="*/ 11572 w 11573"/>
                  <a:gd name="connsiteY73" fmla="*/ 5293 h 10760"/>
                  <a:gd name="connsiteX74" fmla="*/ 11160 w 11573"/>
                  <a:gd name="connsiteY74" fmla="*/ 5967 h 10760"/>
                  <a:gd name="connsiteX75" fmla="*/ 9777 w 11573"/>
                  <a:gd name="connsiteY75" fmla="*/ 6232 h 10760"/>
                  <a:gd name="connsiteX76" fmla="*/ 8561 w 11573"/>
                  <a:gd name="connsiteY76" fmla="*/ 6788 h 10760"/>
                  <a:gd name="connsiteX77" fmla="*/ 7924 w 11573"/>
                  <a:gd name="connsiteY77" fmla="*/ 6901 h 10760"/>
                  <a:gd name="connsiteX78" fmla="*/ 4813 w 11573"/>
                  <a:gd name="connsiteY78" fmla="*/ 6521 h 10760"/>
                  <a:gd name="connsiteX79" fmla="*/ 5611 w 11573"/>
                  <a:gd name="connsiteY79" fmla="*/ 7208 h 10760"/>
                  <a:gd name="connsiteX80" fmla="*/ 6738 w 11573"/>
                  <a:gd name="connsiteY80" fmla="*/ 7208 h 10760"/>
                  <a:gd name="connsiteX81" fmla="*/ 7395 w 11573"/>
                  <a:gd name="connsiteY81" fmla="*/ 7088 h 10760"/>
                  <a:gd name="connsiteX82" fmla="*/ 7958 w 11573"/>
                  <a:gd name="connsiteY82" fmla="*/ 7238 h 10760"/>
                  <a:gd name="connsiteX83" fmla="*/ 8428 w 11573"/>
                  <a:gd name="connsiteY83" fmla="*/ 7626 h 10760"/>
                  <a:gd name="connsiteX84" fmla="*/ 8803 w 11573"/>
                  <a:gd name="connsiteY84" fmla="*/ 8372 h 10760"/>
                  <a:gd name="connsiteX85" fmla="*/ 9179 w 11573"/>
                  <a:gd name="connsiteY85" fmla="*/ 8342 h 10760"/>
                  <a:gd name="connsiteX86" fmla="*/ 10165 w 11573"/>
                  <a:gd name="connsiteY86" fmla="*/ 9088 h 10760"/>
                  <a:gd name="connsiteX87" fmla="*/ 8991 w 11573"/>
                  <a:gd name="connsiteY87" fmla="*/ 9894 h 10760"/>
                  <a:gd name="connsiteX88" fmla="*/ 9461 w 11573"/>
                  <a:gd name="connsiteY88" fmla="*/ 10491 h 10760"/>
                  <a:gd name="connsiteX89" fmla="*/ 9273 w 11573"/>
                  <a:gd name="connsiteY89" fmla="*/ 10730 h 10760"/>
                  <a:gd name="connsiteX90" fmla="*/ 8991 w 11573"/>
                  <a:gd name="connsiteY90" fmla="*/ 10491 h 10760"/>
                  <a:gd name="connsiteX91" fmla="*/ 7113 w 11573"/>
                  <a:gd name="connsiteY91" fmla="*/ 10461 h 10760"/>
                  <a:gd name="connsiteX92" fmla="*/ 6785 w 11573"/>
                  <a:gd name="connsiteY92" fmla="*/ 10760 h 10760"/>
                  <a:gd name="connsiteX93" fmla="*/ 6221 w 11573"/>
                  <a:gd name="connsiteY93" fmla="*/ 10730 h 10760"/>
                  <a:gd name="connsiteX0" fmla="*/ 6221 w 11573"/>
                  <a:gd name="connsiteY0" fmla="*/ 10730 h 10760"/>
                  <a:gd name="connsiteX1" fmla="*/ 6315 w 11573"/>
                  <a:gd name="connsiteY1" fmla="*/ 9894 h 10760"/>
                  <a:gd name="connsiteX2" fmla="*/ 6597 w 11573"/>
                  <a:gd name="connsiteY2" fmla="*/ 9088 h 10760"/>
                  <a:gd name="connsiteX3" fmla="*/ 5799 w 11573"/>
                  <a:gd name="connsiteY3" fmla="*/ 8909 h 10760"/>
                  <a:gd name="connsiteX4" fmla="*/ 5564 w 11573"/>
                  <a:gd name="connsiteY4" fmla="*/ 8730 h 10760"/>
                  <a:gd name="connsiteX5" fmla="*/ 5188 w 11573"/>
                  <a:gd name="connsiteY5" fmla="*/ 8820 h 10760"/>
                  <a:gd name="connsiteX6" fmla="*/ 4860 w 11573"/>
                  <a:gd name="connsiteY6" fmla="*/ 8253 h 10760"/>
                  <a:gd name="connsiteX7" fmla="*/ 4296 w 11573"/>
                  <a:gd name="connsiteY7" fmla="*/ 7894 h 10760"/>
                  <a:gd name="connsiteX8" fmla="*/ 3874 w 11573"/>
                  <a:gd name="connsiteY8" fmla="*/ 7924 h 10760"/>
                  <a:gd name="connsiteX9" fmla="*/ 3968 w 11573"/>
                  <a:gd name="connsiteY9" fmla="*/ 8103 h 10760"/>
                  <a:gd name="connsiteX10" fmla="*/ 3498 w 11573"/>
                  <a:gd name="connsiteY10" fmla="*/ 8133 h 10760"/>
                  <a:gd name="connsiteX11" fmla="*/ 3451 w 11573"/>
                  <a:gd name="connsiteY11" fmla="*/ 7447 h 10760"/>
                  <a:gd name="connsiteX12" fmla="*/ 2700 w 11573"/>
                  <a:gd name="connsiteY12" fmla="*/ 7417 h 10760"/>
                  <a:gd name="connsiteX13" fmla="*/ 2794 w 11573"/>
                  <a:gd name="connsiteY13" fmla="*/ 7118 h 10760"/>
                  <a:gd name="connsiteX14" fmla="*/ 2465 w 11573"/>
                  <a:gd name="connsiteY14" fmla="*/ 7029 h 10760"/>
                  <a:gd name="connsiteX15" fmla="*/ 2278 w 11573"/>
                  <a:gd name="connsiteY15" fmla="*/ 6521 h 10760"/>
                  <a:gd name="connsiteX16" fmla="*/ 2606 w 11573"/>
                  <a:gd name="connsiteY16" fmla="*/ 6372 h 10760"/>
                  <a:gd name="connsiteX17" fmla="*/ 3076 w 11573"/>
                  <a:gd name="connsiteY17" fmla="*/ 5984 h 10760"/>
                  <a:gd name="connsiteX18" fmla="*/ 2794 w 11573"/>
                  <a:gd name="connsiteY18" fmla="*/ 5775 h 10760"/>
                  <a:gd name="connsiteX19" fmla="*/ 3357 w 11573"/>
                  <a:gd name="connsiteY19" fmla="*/ 5447 h 10760"/>
                  <a:gd name="connsiteX20" fmla="*/ 2794 w 11573"/>
                  <a:gd name="connsiteY20" fmla="*/ 5447 h 10760"/>
                  <a:gd name="connsiteX21" fmla="*/ 2794 w 11573"/>
                  <a:gd name="connsiteY21" fmla="*/ 5088 h 10760"/>
                  <a:gd name="connsiteX22" fmla="*/ 2982 w 11573"/>
                  <a:gd name="connsiteY22" fmla="*/ 4521 h 10760"/>
                  <a:gd name="connsiteX23" fmla="*/ 2747 w 11573"/>
                  <a:gd name="connsiteY23" fmla="*/ 4044 h 10760"/>
                  <a:gd name="connsiteX24" fmla="*/ 3453 w 11573"/>
                  <a:gd name="connsiteY24" fmla="*/ 3532 h 10760"/>
                  <a:gd name="connsiteX25" fmla="*/ 3055 w 11573"/>
                  <a:gd name="connsiteY25" fmla="*/ 3342 h 10760"/>
                  <a:gd name="connsiteX26" fmla="*/ 2785 w 11573"/>
                  <a:gd name="connsiteY26" fmla="*/ 3260 h 10760"/>
                  <a:gd name="connsiteX27" fmla="*/ 2078 w 11573"/>
                  <a:gd name="connsiteY27" fmla="*/ 3486 h 10760"/>
                  <a:gd name="connsiteX28" fmla="*/ 1852 w 11573"/>
                  <a:gd name="connsiteY28" fmla="*/ 3336 h 10760"/>
                  <a:gd name="connsiteX29" fmla="*/ 1480 w 11573"/>
                  <a:gd name="connsiteY29" fmla="*/ 3118 h 10760"/>
                  <a:gd name="connsiteX30" fmla="*/ 793 w 11573"/>
                  <a:gd name="connsiteY30" fmla="*/ 3070 h 10760"/>
                  <a:gd name="connsiteX31" fmla="*/ 334 w 11573"/>
                  <a:gd name="connsiteY31" fmla="*/ 2950 h 10760"/>
                  <a:gd name="connsiteX32" fmla="*/ 6 w 11573"/>
                  <a:gd name="connsiteY32" fmla="*/ 2316 h 10760"/>
                  <a:gd name="connsiteX33" fmla="*/ 353 w 11573"/>
                  <a:gd name="connsiteY33" fmla="*/ 2820 h 10760"/>
                  <a:gd name="connsiteX34" fmla="*/ 165 w 11573"/>
                  <a:gd name="connsiteY34" fmla="*/ 2790 h 10760"/>
                  <a:gd name="connsiteX35" fmla="*/ 523 w 11573"/>
                  <a:gd name="connsiteY35" fmla="*/ 1986 h 10760"/>
                  <a:gd name="connsiteX36" fmla="*/ 1172 w 11573"/>
                  <a:gd name="connsiteY36" fmla="*/ 1999 h 10760"/>
                  <a:gd name="connsiteX37" fmla="*/ 1949 w 11573"/>
                  <a:gd name="connsiteY37" fmla="*/ 2461 h 10760"/>
                  <a:gd name="connsiteX38" fmla="*/ 873 w 11573"/>
                  <a:gd name="connsiteY38" fmla="*/ 2015 h 10760"/>
                  <a:gd name="connsiteX39" fmla="*/ 1184 w 11573"/>
                  <a:gd name="connsiteY39" fmla="*/ 2021 h 10760"/>
                  <a:gd name="connsiteX40" fmla="*/ 1346 w 11573"/>
                  <a:gd name="connsiteY40" fmla="*/ 2083 h 10760"/>
                  <a:gd name="connsiteX41" fmla="*/ 1821 w 11573"/>
                  <a:gd name="connsiteY41" fmla="*/ 2449 h 10760"/>
                  <a:gd name="connsiteX42" fmla="*/ 2019 w 11573"/>
                  <a:gd name="connsiteY42" fmla="*/ 2178 h 10760"/>
                  <a:gd name="connsiteX43" fmla="*/ 2345 w 11573"/>
                  <a:gd name="connsiteY43" fmla="*/ 1886 h 10760"/>
                  <a:gd name="connsiteX44" fmla="*/ 2470 w 11573"/>
                  <a:gd name="connsiteY44" fmla="*/ 1793 h 10760"/>
                  <a:gd name="connsiteX45" fmla="*/ 3170 w 11573"/>
                  <a:gd name="connsiteY45" fmla="*/ 1805 h 10760"/>
                  <a:gd name="connsiteX46" fmla="*/ 2888 w 11573"/>
                  <a:gd name="connsiteY46" fmla="*/ 1835 h 10760"/>
                  <a:gd name="connsiteX47" fmla="*/ 2700 w 11573"/>
                  <a:gd name="connsiteY47" fmla="*/ 1596 h 10760"/>
                  <a:gd name="connsiteX48" fmla="*/ 2683 w 11573"/>
                  <a:gd name="connsiteY48" fmla="*/ 1359 h 10760"/>
                  <a:gd name="connsiteX49" fmla="*/ 2731 w 11573"/>
                  <a:gd name="connsiteY49" fmla="*/ 1009 h 10760"/>
                  <a:gd name="connsiteX50" fmla="*/ 2465 w 11573"/>
                  <a:gd name="connsiteY50" fmla="*/ 1059 h 10760"/>
                  <a:gd name="connsiteX51" fmla="*/ 2419 w 11573"/>
                  <a:gd name="connsiteY51" fmla="*/ 879 h 10760"/>
                  <a:gd name="connsiteX52" fmla="*/ 2534 w 11573"/>
                  <a:gd name="connsiteY52" fmla="*/ 580 h 10760"/>
                  <a:gd name="connsiteX53" fmla="*/ 2432 w 11573"/>
                  <a:gd name="connsiteY53" fmla="*/ 0 h 10760"/>
                  <a:gd name="connsiteX54" fmla="*/ 3730 w 11573"/>
                  <a:gd name="connsiteY54" fmla="*/ 195 h 10760"/>
                  <a:gd name="connsiteX55" fmla="*/ 4766 w 11573"/>
                  <a:gd name="connsiteY55" fmla="*/ 1088 h 10760"/>
                  <a:gd name="connsiteX56" fmla="*/ 5026 w 11573"/>
                  <a:gd name="connsiteY56" fmla="*/ 1091 h 10760"/>
                  <a:gd name="connsiteX57" fmla="*/ 5092 w 11573"/>
                  <a:gd name="connsiteY57" fmla="*/ 1196 h 10760"/>
                  <a:gd name="connsiteX58" fmla="*/ 5308 w 11573"/>
                  <a:gd name="connsiteY58" fmla="*/ 1300 h 10760"/>
                  <a:gd name="connsiteX59" fmla="*/ 5749 w 11573"/>
                  <a:gd name="connsiteY59" fmla="*/ 1256 h 10760"/>
                  <a:gd name="connsiteX60" fmla="*/ 5799 w 11573"/>
                  <a:gd name="connsiteY60" fmla="*/ 1745 h 10760"/>
                  <a:gd name="connsiteX61" fmla="*/ 6080 w 11573"/>
                  <a:gd name="connsiteY61" fmla="*/ 1596 h 10760"/>
                  <a:gd name="connsiteX62" fmla="*/ 6595 w 11573"/>
                  <a:gd name="connsiteY62" fmla="*/ 1755 h 10760"/>
                  <a:gd name="connsiteX63" fmla="*/ 7332 w 11573"/>
                  <a:gd name="connsiteY63" fmla="*/ 1218 h 10760"/>
                  <a:gd name="connsiteX64" fmla="*/ 7756 w 11573"/>
                  <a:gd name="connsiteY64" fmla="*/ 983 h 10760"/>
                  <a:gd name="connsiteX65" fmla="*/ 8774 w 11573"/>
                  <a:gd name="connsiteY65" fmla="*/ 1065 h 10760"/>
                  <a:gd name="connsiteX66" fmla="*/ 9151 w 11573"/>
                  <a:gd name="connsiteY66" fmla="*/ 1177 h 10760"/>
                  <a:gd name="connsiteX67" fmla="*/ 9477 w 11573"/>
                  <a:gd name="connsiteY67" fmla="*/ 721 h 10760"/>
                  <a:gd name="connsiteX68" fmla="*/ 9759 w 11573"/>
                  <a:gd name="connsiteY68" fmla="*/ 1213 h 10760"/>
                  <a:gd name="connsiteX69" fmla="*/ 9371 w 11573"/>
                  <a:gd name="connsiteY69" fmla="*/ 1544 h 10760"/>
                  <a:gd name="connsiteX70" fmla="*/ 9991 w 11573"/>
                  <a:gd name="connsiteY70" fmla="*/ 1477 h 10760"/>
                  <a:gd name="connsiteX71" fmla="*/ 10569 w 11573"/>
                  <a:gd name="connsiteY71" fmla="*/ 1744 h 10760"/>
                  <a:gd name="connsiteX72" fmla="*/ 11024 w 11573"/>
                  <a:gd name="connsiteY72" fmla="*/ 4405 h 10760"/>
                  <a:gd name="connsiteX73" fmla="*/ 11572 w 11573"/>
                  <a:gd name="connsiteY73" fmla="*/ 5293 h 10760"/>
                  <a:gd name="connsiteX74" fmla="*/ 11160 w 11573"/>
                  <a:gd name="connsiteY74" fmla="*/ 5967 h 10760"/>
                  <a:gd name="connsiteX75" fmla="*/ 9777 w 11573"/>
                  <a:gd name="connsiteY75" fmla="*/ 6232 h 10760"/>
                  <a:gd name="connsiteX76" fmla="*/ 8561 w 11573"/>
                  <a:gd name="connsiteY76" fmla="*/ 6788 h 10760"/>
                  <a:gd name="connsiteX77" fmla="*/ 7924 w 11573"/>
                  <a:gd name="connsiteY77" fmla="*/ 6901 h 10760"/>
                  <a:gd name="connsiteX78" fmla="*/ 5611 w 11573"/>
                  <a:gd name="connsiteY78" fmla="*/ 7208 h 10760"/>
                  <a:gd name="connsiteX79" fmla="*/ 6738 w 11573"/>
                  <a:gd name="connsiteY79" fmla="*/ 7208 h 10760"/>
                  <a:gd name="connsiteX80" fmla="*/ 7395 w 11573"/>
                  <a:gd name="connsiteY80" fmla="*/ 7088 h 10760"/>
                  <a:gd name="connsiteX81" fmla="*/ 7958 w 11573"/>
                  <a:gd name="connsiteY81" fmla="*/ 7238 h 10760"/>
                  <a:gd name="connsiteX82" fmla="*/ 8428 w 11573"/>
                  <a:gd name="connsiteY82" fmla="*/ 7626 h 10760"/>
                  <a:gd name="connsiteX83" fmla="*/ 8803 w 11573"/>
                  <a:gd name="connsiteY83" fmla="*/ 8372 h 10760"/>
                  <a:gd name="connsiteX84" fmla="*/ 9179 w 11573"/>
                  <a:gd name="connsiteY84" fmla="*/ 8342 h 10760"/>
                  <a:gd name="connsiteX85" fmla="*/ 10165 w 11573"/>
                  <a:gd name="connsiteY85" fmla="*/ 9088 h 10760"/>
                  <a:gd name="connsiteX86" fmla="*/ 8991 w 11573"/>
                  <a:gd name="connsiteY86" fmla="*/ 9894 h 10760"/>
                  <a:gd name="connsiteX87" fmla="*/ 9461 w 11573"/>
                  <a:gd name="connsiteY87" fmla="*/ 10491 h 10760"/>
                  <a:gd name="connsiteX88" fmla="*/ 9273 w 11573"/>
                  <a:gd name="connsiteY88" fmla="*/ 10730 h 10760"/>
                  <a:gd name="connsiteX89" fmla="*/ 8991 w 11573"/>
                  <a:gd name="connsiteY89" fmla="*/ 10491 h 10760"/>
                  <a:gd name="connsiteX90" fmla="*/ 7113 w 11573"/>
                  <a:gd name="connsiteY90" fmla="*/ 10461 h 10760"/>
                  <a:gd name="connsiteX91" fmla="*/ 6785 w 11573"/>
                  <a:gd name="connsiteY91" fmla="*/ 10760 h 10760"/>
                  <a:gd name="connsiteX92" fmla="*/ 6221 w 11573"/>
                  <a:gd name="connsiteY92" fmla="*/ 10730 h 10760"/>
                  <a:gd name="connsiteX0" fmla="*/ 6221 w 11573"/>
                  <a:gd name="connsiteY0" fmla="*/ 10730 h 10760"/>
                  <a:gd name="connsiteX1" fmla="*/ 6315 w 11573"/>
                  <a:gd name="connsiteY1" fmla="*/ 9894 h 10760"/>
                  <a:gd name="connsiteX2" fmla="*/ 6597 w 11573"/>
                  <a:gd name="connsiteY2" fmla="*/ 9088 h 10760"/>
                  <a:gd name="connsiteX3" fmla="*/ 5799 w 11573"/>
                  <a:gd name="connsiteY3" fmla="*/ 8909 h 10760"/>
                  <a:gd name="connsiteX4" fmla="*/ 5564 w 11573"/>
                  <a:gd name="connsiteY4" fmla="*/ 8730 h 10760"/>
                  <a:gd name="connsiteX5" fmla="*/ 5188 w 11573"/>
                  <a:gd name="connsiteY5" fmla="*/ 8820 h 10760"/>
                  <a:gd name="connsiteX6" fmla="*/ 4860 w 11573"/>
                  <a:gd name="connsiteY6" fmla="*/ 8253 h 10760"/>
                  <a:gd name="connsiteX7" fmla="*/ 4296 w 11573"/>
                  <a:gd name="connsiteY7" fmla="*/ 7894 h 10760"/>
                  <a:gd name="connsiteX8" fmla="*/ 3874 w 11573"/>
                  <a:gd name="connsiteY8" fmla="*/ 7924 h 10760"/>
                  <a:gd name="connsiteX9" fmla="*/ 3968 w 11573"/>
                  <a:gd name="connsiteY9" fmla="*/ 8103 h 10760"/>
                  <a:gd name="connsiteX10" fmla="*/ 3498 w 11573"/>
                  <a:gd name="connsiteY10" fmla="*/ 8133 h 10760"/>
                  <a:gd name="connsiteX11" fmla="*/ 3451 w 11573"/>
                  <a:gd name="connsiteY11" fmla="*/ 7447 h 10760"/>
                  <a:gd name="connsiteX12" fmla="*/ 2700 w 11573"/>
                  <a:gd name="connsiteY12" fmla="*/ 7417 h 10760"/>
                  <a:gd name="connsiteX13" fmla="*/ 2794 w 11573"/>
                  <a:gd name="connsiteY13" fmla="*/ 7118 h 10760"/>
                  <a:gd name="connsiteX14" fmla="*/ 2465 w 11573"/>
                  <a:gd name="connsiteY14" fmla="*/ 7029 h 10760"/>
                  <a:gd name="connsiteX15" fmla="*/ 2278 w 11573"/>
                  <a:gd name="connsiteY15" fmla="*/ 6521 h 10760"/>
                  <a:gd name="connsiteX16" fmla="*/ 2606 w 11573"/>
                  <a:gd name="connsiteY16" fmla="*/ 6372 h 10760"/>
                  <a:gd name="connsiteX17" fmla="*/ 3076 w 11573"/>
                  <a:gd name="connsiteY17" fmla="*/ 5984 h 10760"/>
                  <a:gd name="connsiteX18" fmla="*/ 2794 w 11573"/>
                  <a:gd name="connsiteY18" fmla="*/ 5775 h 10760"/>
                  <a:gd name="connsiteX19" fmla="*/ 3357 w 11573"/>
                  <a:gd name="connsiteY19" fmla="*/ 5447 h 10760"/>
                  <a:gd name="connsiteX20" fmla="*/ 2794 w 11573"/>
                  <a:gd name="connsiteY20" fmla="*/ 5447 h 10760"/>
                  <a:gd name="connsiteX21" fmla="*/ 2794 w 11573"/>
                  <a:gd name="connsiteY21" fmla="*/ 5088 h 10760"/>
                  <a:gd name="connsiteX22" fmla="*/ 2982 w 11573"/>
                  <a:gd name="connsiteY22" fmla="*/ 4521 h 10760"/>
                  <a:gd name="connsiteX23" fmla="*/ 2747 w 11573"/>
                  <a:gd name="connsiteY23" fmla="*/ 4044 h 10760"/>
                  <a:gd name="connsiteX24" fmla="*/ 3453 w 11573"/>
                  <a:gd name="connsiteY24" fmla="*/ 3532 h 10760"/>
                  <a:gd name="connsiteX25" fmla="*/ 3055 w 11573"/>
                  <a:gd name="connsiteY25" fmla="*/ 3342 h 10760"/>
                  <a:gd name="connsiteX26" fmla="*/ 2785 w 11573"/>
                  <a:gd name="connsiteY26" fmla="*/ 3260 h 10760"/>
                  <a:gd name="connsiteX27" fmla="*/ 2078 w 11573"/>
                  <a:gd name="connsiteY27" fmla="*/ 3486 h 10760"/>
                  <a:gd name="connsiteX28" fmla="*/ 1852 w 11573"/>
                  <a:gd name="connsiteY28" fmla="*/ 3336 h 10760"/>
                  <a:gd name="connsiteX29" fmla="*/ 1480 w 11573"/>
                  <a:gd name="connsiteY29" fmla="*/ 3118 h 10760"/>
                  <a:gd name="connsiteX30" fmla="*/ 793 w 11573"/>
                  <a:gd name="connsiteY30" fmla="*/ 3070 h 10760"/>
                  <a:gd name="connsiteX31" fmla="*/ 334 w 11573"/>
                  <a:gd name="connsiteY31" fmla="*/ 2950 h 10760"/>
                  <a:gd name="connsiteX32" fmla="*/ 6 w 11573"/>
                  <a:gd name="connsiteY32" fmla="*/ 2316 h 10760"/>
                  <a:gd name="connsiteX33" fmla="*/ 353 w 11573"/>
                  <a:gd name="connsiteY33" fmla="*/ 2820 h 10760"/>
                  <a:gd name="connsiteX34" fmla="*/ 165 w 11573"/>
                  <a:gd name="connsiteY34" fmla="*/ 2790 h 10760"/>
                  <a:gd name="connsiteX35" fmla="*/ 523 w 11573"/>
                  <a:gd name="connsiteY35" fmla="*/ 1986 h 10760"/>
                  <a:gd name="connsiteX36" fmla="*/ 1172 w 11573"/>
                  <a:gd name="connsiteY36" fmla="*/ 1999 h 10760"/>
                  <a:gd name="connsiteX37" fmla="*/ 1949 w 11573"/>
                  <a:gd name="connsiteY37" fmla="*/ 2461 h 10760"/>
                  <a:gd name="connsiteX38" fmla="*/ 873 w 11573"/>
                  <a:gd name="connsiteY38" fmla="*/ 2015 h 10760"/>
                  <a:gd name="connsiteX39" fmla="*/ 1184 w 11573"/>
                  <a:gd name="connsiteY39" fmla="*/ 2021 h 10760"/>
                  <a:gd name="connsiteX40" fmla="*/ 1346 w 11573"/>
                  <a:gd name="connsiteY40" fmla="*/ 2083 h 10760"/>
                  <a:gd name="connsiteX41" fmla="*/ 1821 w 11573"/>
                  <a:gd name="connsiteY41" fmla="*/ 2449 h 10760"/>
                  <a:gd name="connsiteX42" fmla="*/ 2019 w 11573"/>
                  <a:gd name="connsiteY42" fmla="*/ 2178 h 10760"/>
                  <a:gd name="connsiteX43" fmla="*/ 2345 w 11573"/>
                  <a:gd name="connsiteY43" fmla="*/ 1886 h 10760"/>
                  <a:gd name="connsiteX44" fmla="*/ 2470 w 11573"/>
                  <a:gd name="connsiteY44" fmla="*/ 1793 h 10760"/>
                  <a:gd name="connsiteX45" fmla="*/ 3170 w 11573"/>
                  <a:gd name="connsiteY45" fmla="*/ 1805 h 10760"/>
                  <a:gd name="connsiteX46" fmla="*/ 2888 w 11573"/>
                  <a:gd name="connsiteY46" fmla="*/ 1835 h 10760"/>
                  <a:gd name="connsiteX47" fmla="*/ 2700 w 11573"/>
                  <a:gd name="connsiteY47" fmla="*/ 1596 h 10760"/>
                  <a:gd name="connsiteX48" fmla="*/ 2683 w 11573"/>
                  <a:gd name="connsiteY48" fmla="*/ 1359 h 10760"/>
                  <a:gd name="connsiteX49" fmla="*/ 2731 w 11573"/>
                  <a:gd name="connsiteY49" fmla="*/ 1009 h 10760"/>
                  <a:gd name="connsiteX50" fmla="*/ 2465 w 11573"/>
                  <a:gd name="connsiteY50" fmla="*/ 1059 h 10760"/>
                  <a:gd name="connsiteX51" fmla="*/ 2419 w 11573"/>
                  <a:gd name="connsiteY51" fmla="*/ 879 h 10760"/>
                  <a:gd name="connsiteX52" fmla="*/ 2534 w 11573"/>
                  <a:gd name="connsiteY52" fmla="*/ 580 h 10760"/>
                  <a:gd name="connsiteX53" fmla="*/ 2432 w 11573"/>
                  <a:gd name="connsiteY53" fmla="*/ 0 h 10760"/>
                  <a:gd name="connsiteX54" fmla="*/ 3730 w 11573"/>
                  <a:gd name="connsiteY54" fmla="*/ 195 h 10760"/>
                  <a:gd name="connsiteX55" fmla="*/ 4766 w 11573"/>
                  <a:gd name="connsiteY55" fmla="*/ 1088 h 10760"/>
                  <a:gd name="connsiteX56" fmla="*/ 5026 w 11573"/>
                  <a:gd name="connsiteY56" fmla="*/ 1091 h 10760"/>
                  <a:gd name="connsiteX57" fmla="*/ 5092 w 11573"/>
                  <a:gd name="connsiteY57" fmla="*/ 1196 h 10760"/>
                  <a:gd name="connsiteX58" fmla="*/ 5308 w 11573"/>
                  <a:gd name="connsiteY58" fmla="*/ 1300 h 10760"/>
                  <a:gd name="connsiteX59" fmla="*/ 5749 w 11573"/>
                  <a:gd name="connsiteY59" fmla="*/ 1256 h 10760"/>
                  <a:gd name="connsiteX60" fmla="*/ 5799 w 11573"/>
                  <a:gd name="connsiteY60" fmla="*/ 1745 h 10760"/>
                  <a:gd name="connsiteX61" fmla="*/ 6080 w 11573"/>
                  <a:gd name="connsiteY61" fmla="*/ 1596 h 10760"/>
                  <a:gd name="connsiteX62" fmla="*/ 6595 w 11573"/>
                  <a:gd name="connsiteY62" fmla="*/ 1755 h 10760"/>
                  <a:gd name="connsiteX63" fmla="*/ 7332 w 11573"/>
                  <a:gd name="connsiteY63" fmla="*/ 1218 h 10760"/>
                  <a:gd name="connsiteX64" fmla="*/ 7756 w 11573"/>
                  <a:gd name="connsiteY64" fmla="*/ 983 h 10760"/>
                  <a:gd name="connsiteX65" fmla="*/ 8774 w 11573"/>
                  <a:gd name="connsiteY65" fmla="*/ 1065 h 10760"/>
                  <a:gd name="connsiteX66" fmla="*/ 9151 w 11573"/>
                  <a:gd name="connsiteY66" fmla="*/ 1177 h 10760"/>
                  <a:gd name="connsiteX67" fmla="*/ 9477 w 11573"/>
                  <a:gd name="connsiteY67" fmla="*/ 721 h 10760"/>
                  <a:gd name="connsiteX68" fmla="*/ 9759 w 11573"/>
                  <a:gd name="connsiteY68" fmla="*/ 1213 h 10760"/>
                  <a:gd name="connsiteX69" fmla="*/ 9371 w 11573"/>
                  <a:gd name="connsiteY69" fmla="*/ 1544 h 10760"/>
                  <a:gd name="connsiteX70" fmla="*/ 9991 w 11573"/>
                  <a:gd name="connsiteY70" fmla="*/ 1477 h 10760"/>
                  <a:gd name="connsiteX71" fmla="*/ 10569 w 11573"/>
                  <a:gd name="connsiteY71" fmla="*/ 1744 h 10760"/>
                  <a:gd name="connsiteX72" fmla="*/ 11024 w 11573"/>
                  <a:gd name="connsiteY72" fmla="*/ 4405 h 10760"/>
                  <a:gd name="connsiteX73" fmla="*/ 11572 w 11573"/>
                  <a:gd name="connsiteY73" fmla="*/ 5293 h 10760"/>
                  <a:gd name="connsiteX74" fmla="*/ 11160 w 11573"/>
                  <a:gd name="connsiteY74" fmla="*/ 5967 h 10760"/>
                  <a:gd name="connsiteX75" fmla="*/ 9777 w 11573"/>
                  <a:gd name="connsiteY75" fmla="*/ 6232 h 10760"/>
                  <a:gd name="connsiteX76" fmla="*/ 8561 w 11573"/>
                  <a:gd name="connsiteY76" fmla="*/ 6788 h 10760"/>
                  <a:gd name="connsiteX77" fmla="*/ 7924 w 11573"/>
                  <a:gd name="connsiteY77" fmla="*/ 6901 h 10760"/>
                  <a:gd name="connsiteX78" fmla="*/ 6738 w 11573"/>
                  <a:gd name="connsiteY78" fmla="*/ 7208 h 10760"/>
                  <a:gd name="connsiteX79" fmla="*/ 7395 w 11573"/>
                  <a:gd name="connsiteY79" fmla="*/ 7088 h 10760"/>
                  <a:gd name="connsiteX80" fmla="*/ 7958 w 11573"/>
                  <a:gd name="connsiteY80" fmla="*/ 7238 h 10760"/>
                  <a:gd name="connsiteX81" fmla="*/ 8428 w 11573"/>
                  <a:gd name="connsiteY81" fmla="*/ 7626 h 10760"/>
                  <a:gd name="connsiteX82" fmla="*/ 8803 w 11573"/>
                  <a:gd name="connsiteY82" fmla="*/ 8372 h 10760"/>
                  <a:gd name="connsiteX83" fmla="*/ 9179 w 11573"/>
                  <a:gd name="connsiteY83" fmla="*/ 8342 h 10760"/>
                  <a:gd name="connsiteX84" fmla="*/ 10165 w 11573"/>
                  <a:gd name="connsiteY84" fmla="*/ 9088 h 10760"/>
                  <a:gd name="connsiteX85" fmla="*/ 8991 w 11573"/>
                  <a:gd name="connsiteY85" fmla="*/ 9894 h 10760"/>
                  <a:gd name="connsiteX86" fmla="*/ 9461 w 11573"/>
                  <a:gd name="connsiteY86" fmla="*/ 10491 h 10760"/>
                  <a:gd name="connsiteX87" fmla="*/ 9273 w 11573"/>
                  <a:gd name="connsiteY87" fmla="*/ 10730 h 10760"/>
                  <a:gd name="connsiteX88" fmla="*/ 8991 w 11573"/>
                  <a:gd name="connsiteY88" fmla="*/ 10491 h 10760"/>
                  <a:gd name="connsiteX89" fmla="*/ 7113 w 11573"/>
                  <a:gd name="connsiteY89" fmla="*/ 10461 h 10760"/>
                  <a:gd name="connsiteX90" fmla="*/ 6785 w 11573"/>
                  <a:gd name="connsiteY90" fmla="*/ 10760 h 10760"/>
                  <a:gd name="connsiteX91" fmla="*/ 6221 w 11573"/>
                  <a:gd name="connsiteY91" fmla="*/ 10730 h 10760"/>
                  <a:gd name="connsiteX0" fmla="*/ 6221 w 11573"/>
                  <a:gd name="connsiteY0" fmla="*/ 10730 h 10760"/>
                  <a:gd name="connsiteX1" fmla="*/ 6315 w 11573"/>
                  <a:gd name="connsiteY1" fmla="*/ 9894 h 10760"/>
                  <a:gd name="connsiteX2" fmla="*/ 6597 w 11573"/>
                  <a:gd name="connsiteY2" fmla="*/ 9088 h 10760"/>
                  <a:gd name="connsiteX3" fmla="*/ 5799 w 11573"/>
                  <a:gd name="connsiteY3" fmla="*/ 8909 h 10760"/>
                  <a:gd name="connsiteX4" fmla="*/ 5564 w 11573"/>
                  <a:gd name="connsiteY4" fmla="*/ 8730 h 10760"/>
                  <a:gd name="connsiteX5" fmla="*/ 5188 w 11573"/>
                  <a:gd name="connsiteY5" fmla="*/ 8820 h 10760"/>
                  <a:gd name="connsiteX6" fmla="*/ 4860 w 11573"/>
                  <a:gd name="connsiteY6" fmla="*/ 8253 h 10760"/>
                  <a:gd name="connsiteX7" fmla="*/ 4296 w 11573"/>
                  <a:gd name="connsiteY7" fmla="*/ 7894 h 10760"/>
                  <a:gd name="connsiteX8" fmla="*/ 3874 w 11573"/>
                  <a:gd name="connsiteY8" fmla="*/ 7924 h 10760"/>
                  <a:gd name="connsiteX9" fmla="*/ 3968 w 11573"/>
                  <a:gd name="connsiteY9" fmla="*/ 8103 h 10760"/>
                  <a:gd name="connsiteX10" fmla="*/ 3498 w 11573"/>
                  <a:gd name="connsiteY10" fmla="*/ 8133 h 10760"/>
                  <a:gd name="connsiteX11" fmla="*/ 3451 w 11573"/>
                  <a:gd name="connsiteY11" fmla="*/ 7447 h 10760"/>
                  <a:gd name="connsiteX12" fmla="*/ 2700 w 11573"/>
                  <a:gd name="connsiteY12" fmla="*/ 7417 h 10760"/>
                  <a:gd name="connsiteX13" fmla="*/ 2794 w 11573"/>
                  <a:gd name="connsiteY13" fmla="*/ 7118 h 10760"/>
                  <a:gd name="connsiteX14" fmla="*/ 2465 w 11573"/>
                  <a:gd name="connsiteY14" fmla="*/ 7029 h 10760"/>
                  <a:gd name="connsiteX15" fmla="*/ 2278 w 11573"/>
                  <a:gd name="connsiteY15" fmla="*/ 6521 h 10760"/>
                  <a:gd name="connsiteX16" fmla="*/ 2606 w 11573"/>
                  <a:gd name="connsiteY16" fmla="*/ 6372 h 10760"/>
                  <a:gd name="connsiteX17" fmla="*/ 3076 w 11573"/>
                  <a:gd name="connsiteY17" fmla="*/ 5984 h 10760"/>
                  <a:gd name="connsiteX18" fmla="*/ 2794 w 11573"/>
                  <a:gd name="connsiteY18" fmla="*/ 5775 h 10760"/>
                  <a:gd name="connsiteX19" fmla="*/ 3357 w 11573"/>
                  <a:gd name="connsiteY19" fmla="*/ 5447 h 10760"/>
                  <a:gd name="connsiteX20" fmla="*/ 2794 w 11573"/>
                  <a:gd name="connsiteY20" fmla="*/ 5447 h 10760"/>
                  <a:gd name="connsiteX21" fmla="*/ 2794 w 11573"/>
                  <a:gd name="connsiteY21" fmla="*/ 5088 h 10760"/>
                  <a:gd name="connsiteX22" fmla="*/ 2982 w 11573"/>
                  <a:gd name="connsiteY22" fmla="*/ 4521 h 10760"/>
                  <a:gd name="connsiteX23" fmla="*/ 2747 w 11573"/>
                  <a:gd name="connsiteY23" fmla="*/ 4044 h 10760"/>
                  <a:gd name="connsiteX24" fmla="*/ 3453 w 11573"/>
                  <a:gd name="connsiteY24" fmla="*/ 3532 h 10760"/>
                  <a:gd name="connsiteX25" fmla="*/ 3055 w 11573"/>
                  <a:gd name="connsiteY25" fmla="*/ 3342 h 10760"/>
                  <a:gd name="connsiteX26" fmla="*/ 2785 w 11573"/>
                  <a:gd name="connsiteY26" fmla="*/ 3260 h 10760"/>
                  <a:gd name="connsiteX27" fmla="*/ 2078 w 11573"/>
                  <a:gd name="connsiteY27" fmla="*/ 3486 h 10760"/>
                  <a:gd name="connsiteX28" fmla="*/ 1852 w 11573"/>
                  <a:gd name="connsiteY28" fmla="*/ 3336 h 10760"/>
                  <a:gd name="connsiteX29" fmla="*/ 1480 w 11573"/>
                  <a:gd name="connsiteY29" fmla="*/ 3118 h 10760"/>
                  <a:gd name="connsiteX30" fmla="*/ 793 w 11573"/>
                  <a:gd name="connsiteY30" fmla="*/ 3070 h 10760"/>
                  <a:gd name="connsiteX31" fmla="*/ 334 w 11573"/>
                  <a:gd name="connsiteY31" fmla="*/ 2950 h 10760"/>
                  <a:gd name="connsiteX32" fmla="*/ 6 w 11573"/>
                  <a:gd name="connsiteY32" fmla="*/ 2316 h 10760"/>
                  <a:gd name="connsiteX33" fmla="*/ 353 w 11573"/>
                  <a:gd name="connsiteY33" fmla="*/ 2820 h 10760"/>
                  <a:gd name="connsiteX34" fmla="*/ 165 w 11573"/>
                  <a:gd name="connsiteY34" fmla="*/ 2790 h 10760"/>
                  <a:gd name="connsiteX35" fmla="*/ 523 w 11573"/>
                  <a:gd name="connsiteY35" fmla="*/ 1986 h 10760"/>
                  <a:gd name="connsiteX36" fmla="*/ 1172 w 11573"/>
                  <a:gd name="connsiteY36" fmla="*/ 1999 h 10760"/>
                  <a:gd name="connsiteX37" fmla="*/ 1949 w 11573"/>
                  <a:gd name="connsiteY37" fmla="*/ 2461 h 10760"/>
                  <a:gd name="connsiteX38" fmla="*/ 873 w 11573"/>
                  <a:gd name="connsiteY38" fmla="*/ 2015 h 10760"/>
                  <a:gd name="connsiteX39" fmla="*/ 1184 w 11573"/>
                  <a:gd name="connsiteY39" fmla="*/ 2021 h 10760"/>
                  <a:gd name="connsiteX40" fmla="*/ 1346 w 11573"/>
                  <a:gd name="connsiteY40" fmla="*/ 2083 h 10760"/>
                  <a:gd name="connsiteX41" fmla="*/ 1821 w 11573"/>
                  <a:gd name="connsiteY41" fmla="*/ 2449 h 10760"/>
                  <a:gd name="connsiteX42" fmla="*/ 2019 w 11573"/>
                  <a:gd name="connsiteY42" fmla="*/ 2178 h 10760"/>
                  <a:gd name="connsiteX43" fmla="*/ 2345 w 11573"/>
                  <a:gd name="connsiteY43" fmla="*/ 1886 h 10760"/>
                  <a:gd name="connsiteX44" fmla="*/ 2470 w 11573"/>
                  <a:gd name="connsiteY44" fmla="*/ 1793 h 10760"/>
                  <a:gd name="connsiteX45" fmla="*/ 3170 w 11573"/>
                  <a:gd name="connsiteY45" fmla="*/ 1805 h 10760"/>
                  <a:gd name="connsiteX46" fmla="*/ 2888 w 11573"/>
                  <a:gd name="connsiteY46" fmla="*/ 1835 h 10760"/>
                  <a:gd name="connsiteX47" fmla="*/ 2700 w 11573"/>
                  <a:gd name="connsiteY47" fmla="*/ 1596 h 10760"/>
                  <a:gd name="connsiteX48" fmla="*/ 2683 w 11573"/>
                  <a:gd name="connsiteY48" fmla="*/ 1359 h 10760"/>
                  <a:gd name="connsiteX49" fmla="*/ 2731 w 11573"/>
                  <a:gd name="connsiteY49" fmla="*/ 1009 h 10760"/>
                  <a:gd name="connsiteX50" fmla="*/ 2465 w 11573"/>
                  <a:gd name="connsiteY50" fmla="*/ 1059 h 10760"/>
                  <a:gd name="connsiteX51" fmla="*/ 2419 w 11573"/>
                  <a:gd name="connsiteY51" fmla="*/ 879 h 10760"/>
                  <a:gd name="connsiteX52" fmla="*/ 2534 w 11573"/>
                  <a:gd name="connsiteY52" fmla="*/ 580 h 10760"/>
                  <a:gd name="connsiteX53" fmla="*/ 2432 w 11573"/>
                  <a:gd name="connsiteY53" fmla="*/ 0 h 10760"/>
                  <a:gd name="connsiteX54" fmla="*/ 3730 w 11573"/>
                  <a:gd name="connsiteY54" fmla="*/ 195 h 10760"/>
                  <a:gd name="connsiteX55" fmla="*/ 4766 w 11573"/>
                  <a:gd name="connsiteY55" fmla="*/ 1088 h 10760"/>
                  <a:gd name="connsiteX56" fmla="*/ 5026 w 11573"/>
                  <a:gd name="connsiteY56" fmla="*/ 1091 h 10760"/>
                  <a:gd name="connsiteX57" fmla="*/ 5092 w 11573"/>
                  <a:gd name="connsiteY57" fmla="*/ 1196 h 10760"/>
                  <a:gd name="connsiteX58" fmla="*/ 5308 w 11573"/>
                  <a:gd name="connsiteY58" fmla="*/ 1300 h 10760"/>
                  <a:gd name="connsiteX59" fmla="*/ 5749 w 11573"/>
                  <a:gd name="connsiteY59" fmla="*/ 1256 h 10760"/>
                  <a:gd name="connsiteX60" fmla="*/ 5799 w 11573"/>
                  <a:gd name="connsiteY60" fmla="*/ 1745 h 10760"/>
                  <a:gd name="connsiteX61" fmla="*/ 6080 w 11573"/>
                  <a:gd name="connsiteY61" fmla="*/ 1596 h 10760"/>
                  <a:gd name="connsiteX62" fmla="*/ 6595 w 11573"/>
                  <a:gd name="connsiteY62" fmla="*/ 1755 h 10760"/>
                  <a:gd name="connsiteX63" fmla="*/ 7332 w 11573"/>
                  <a:gd name="connsiteY63" fmla="*/ 1218 h 10760"/>
                  <a:gd name="connsiteX64" fmla="*/ 7756 w 11573"/>
                  <a:gd name="connsiteY64" fmla="*/ 983 h 10760"/>
                  <a:gd name="connsiteX65" fmla="*/ 8774 w 11573"/>
                  <a:gd name="connsiteY65" fmla="*/ 1065 h 10760"/>
                  <a:gd name="connsiteX66" fmla="*/ 9151 w 11573"/>
                  <a:gd name="connsiteY66" fmla="*/ 1177 h 10760"/>
                  <a:gd name="connsiteX67" fmla="*/ 9477 w 11573"/>
                  <a:gd name="connsiteY67" fmla="*/ 721 h 10760"/>
                  <a:gd name="connsiteX68" fmla="*/ 9759 w 11573"/>
                  <a:gd name="connsiteY68" fmla="*/ 1213 h 10760"/>
                  <a:gd name="connsiteX69" fmla="*/ 9371 w 11573"/>
                  <a:gd name="connsiteY69" fmla="*/ 1544 h 10760"/>
                  <a:gd name="connsiteX70" fmla="*/ 9991 w 11573"/>
                  <a:gd name="connsiteY70" fmla="*/ 1477 h 10760"/>
                  <a:gd name="connsiteX71" fmla="*/ 10569 w 11573"/>
                  <a:gd name="connsiteY71" fmla="*/ 1744 h 10760"/>
                  <a:gd name="connsiteX72" fmla="*/ 11024 w 11573"/>
                  <a:gd name="connsiteY72" fmla="*/ 4405 h 10760"/>
                  <a:gd name="connsiteX73" fmla="*/ 11572 w 11573"/>
                  <a:gd name="connsiteY73" fmla="*/ 5293 h 10760"/>
                  <a:gd name="connsiteX74" fmla="*/ 11160 w 11573"/>
                  <a:gd name="connsiteY74" fmla="*/ 5967 h 10760"/>
                  <a:gd name="connsiteX75" fmla="*/ 9777 w 11573"/>
                  <a:gd name="connsiteY75" fmla="*/ 6232 h 10760"/>
                  <a:gd name="connsiteX76" fmla="*/ 8561 w 11573"/>
                  <a:gd name="connsiteY76" fmla="*/ 6788 h 10760"/>
                  <a:gd name="connsiteX77" fmla="*/ 7924 w 11573"/>
                  <a:gd name="connsiteY77" fmla="*/ 6901 h 10760"/>
                  <a:gd name="connsiteX78" fmla="*/ 7395 w 11573"/>
                  <a:gd name="connsiteY78" fmla="*/ 7088 h 10760"/>
                  <a:gd name="connsiteX79" fmla="*/ 7958 w 11573"/>
                  <a:gd name="connsiteY79" fmla="*/ 7238 h 10760"/>
                  <a:gd name="connsiteX80" fmla="*/ 8428 w 11573"/>
                  <a:gd name="connsiteY80" fmla="*/ 7626 h 10760"/>
                  <a:gd name="connsiteX81" fmla="*/ 8803 w 11573"/>
                  <a:gd name="connsiteY81" fmla="*/ 8372 h 10760"/>
                  <a:gd name="connsiteX82" fmla="*/ 9179 w 11573"/>
                  <a:gd name="connsiteY82" fmla="*/ 8342 h 10760"/>
                  <a:gd name="connsiteX83" fmla="*/ 10165 w 11573"/>
                  <a:gd name="connsiteY83" fmla="*/ 9088 h 10760"/>
                  <a:gd name="connsiteX84" fmla="*/ 8991 w 11573"/>
                  <a:gd name="connsiteY84" fmla="*/ 9894 h 10760"/>
                  <a:gd name="connsiteX85" fmla="*/ 9461 w 11573"/>
                  <a:gd name="connsiteY85" fmla="*/ 10491 h 10760"/>
                  <a:gd name="connsiteX86" fmla="*/ 9273 w 11573"/>
                  <a:gd name="connsiteY86" fmla="*/ 10730 h 10760"/>
                  <a:gd name="connsiteX87" fmla="*/ 8991 w 11573"/>
                  <a:gd name="connsiteY87" fmla="*/ 10491 h 10760"/>
                  <a:gd name="connsiteX88" fmla="*/ 7113 w 11573"/>
                  <a:gd name="connsiteY88" fmla="*/ 10461 h 10760"/>
                  <a:gd name="connsiteX89" fmla="*/ 6785 w 11573"/>
                  <a:gd name="connsiteY89" fmla="*/ 10760 h 10760"/>
                  <a:gd name="connsiteX90" fmla="*/ 6221 w 11573"/>
                  <a:gd name="connsiteY90" fmla="*/ 10730 h 10760"/>
                  <a:gd name="connsiteX0" fmla="*/ 6288 w 11640"/>
                  <a:gd name="connsiteY0" fmla="*/ 10730 h 10760"/>
                  <a:gd name="connsiteX1" fmla="*/ 6382 w 11640"/>
                  <a:gd name="connsiteY1" fmla="*/ 9894 h 10760"/>
                  <a:gd name="connsiteX2" fmla="*/ 6664 w 11640"/>
                  <a:gd name="connsiteY2" fmla="*/ 9088 h 10760"/>
                  <a:gd name="connsiteX3" fmla="*/ 5866 w 11640"/>
                  <a:gd name="connsiteY3" fmla="*/ 8909 h 10760"/>
                  <a:gd name="connsiteX4" fmla="*/ 5631 w 11640"/>
                  <a:gd name="connsiteY4" fmla="*/ 8730 h 10760"/>
                  <a:gd name="connsiteX5" fmla="*/ 5255 w 11640"/>
                  <a:gd name="connsiteY5" fmla="*/ 8820 h 10760"/>
                  <a:gd name="connsiteX6" fmla="*/ 4927 w 11640"/>
                  <a:gd name="connsiteY6" fmla="*/ 8253 h 10760"/>
                  <a:gd name="connsiteX7" fmla="*/ 4363 w 11640"/>
                  <a:gd name="connsiteY7" fmla="*/ 7894 h 10760"/>
                  <a:gd name="connsiteX8" fmla="*/ 3941 w 11640"/>
                  <a:gd name="connsiteY8" fmla="*/ 7924 h 10760"/>
                  <a:gd name="connsiteX9" fmla="*/ 4035 w 11640"/>
                  <a:gd name="connsiteY9" fmla="*/ 8103 h 10760"/>
                  <a:gd name="connsiteX10" fmla="*/ 3565 w 11640"/>
                  <a:gd name="connsiteY10" fmla="*/ 8133 h 10760"/>
                  <a:gd name="connsiteX11" fmla="*/ 3518 w 11640"/>
                  <a:gd name="connsiteY11" fmla="*/ 7447 h 10760"/>
                  <a:gd name="connsiteX12" fmla="*/ 2767 w 11640"/>
                  <a:gd name="connsiteY12" fmla="*/ 7417 h 10760"/>
                  <a:gd name="connsiteX13" fmla="*/ 2861 w 11640"/>
                  <a:gd name="connsiteY13" fmla="*/ 7118 h 10760"/>
                  <a:gd name="connsiteX14" fmla="*/ 2532 w 11640"/>
                  <a:gd name="connsiteY14" fmla="*/ 7029 h 10760"/>
                  <a:gd name="connsiteX15" fmla="*/ 2345 w 11640"/>
                  <a:gd name="connsiteY15" fmla="*/ 6521 h 10760"/>
                  <a:gd name="connsiteX16" fmla="*/ 2673 w 11640"/>
                  <a:gd name="connsiteY16" fmla="*/ 6372 h 10760"/>
                  <a:gd name="connsiteX17" fmla="*/ 3143 w 11640"/>
                  <a:gd name="connsiteY17" fmla="*/ 5984 h 10760"/>
                  <a:gd name="connsiteX18" fmla="*/ 2861 w 11640"/>
                  <a:gd name="connsiteY18" fmla="*/ 5775 h 10760"/>
                  <a:gd name="connsiteX19" fmla="*/ 3424 w 11640"/>
                  <a:gd name="connsiteY19" fmla="*/ 5447 h 10760"/>
                  <a:gd name="connsiteX20" fmla="*/ 2861 w 11640"/>
                  <a:gd name="connsiteY20" fmla="*/ 5447 h 10760"/>
                  <a:gd name="connsiteX21" fmla="*/ 2861 w 11640"/>
                  <a:gd name="connsiteY21" fmla="*/ 5088 h 10760"/>
                  <a:gd name="connsiteX22" fmla="*/ 3049 w 11640"/>
                  <a:gd name="connsiteY22" fmla="*/ 4521 h 10760"/>
                  <a:gd name="connsiteX23" fmla="*/ 2814 w 11640"/>
                  <a:gd name="connsiteY23" fmla="*/ 4044 h 10760"/>
                  <a:gd name="connsiteX24" fmla="*/ 3520 w 11640"/>
                  <a:gd name="connsiteY24" fmla="*/ 3532 h 10760"/>
                  <a:gd name="connsiteX25" fmla="*/ 3122 w 11640"/>
                  <a:gd name="connsiteY25" fmla="*/ 3342 h 10760"/>
                  <a:gd name="connsiteX26" fmla="*/ 2852 w 11640"/>
                  <a:gd name="connsiteY26" fmla="*/ 3260 h 10760"/>
                  <a:gd name="connsiteX27" fmla="*/ 2145 w 11640"/>
                  <a:gd name="connsiteY27" fmla="*/ 3486 h 10760"/>
                  <a:gd name="connsiteX28" fmla="*/ 1919 w 11640"/>
                  <a:gd name="connsiteY28" fmla="*/ 3336 h 10760"/>
                  <a:gd name="connsiteX29" fmla="*/ 1547 w 11640"/>
                  <a:gd name="connsiteY29" fmla="*/ 3118 h 10760"/>
                  <a:gd name="connsiteX30" fmla="*/ 0 w 11640"/>
                  <a:gd name="connsiteY30" fmla="*/ 3358 h 10760"/>
                  <a:gd name="connsiteX31" fmla="*/ 401 w 11640"/>
                  <a:gd name="connsiteY31" fmla="*/ 2950 h 10760"/>
                  <a:gd name="connsiteX32" fmla="*/ 73 w 11640"/>
                  <a:gd name="connsiteY32" fmla="*/ 2316 h 10760"/>
                  <a:gd name="connsiteX33" fmla="*/ 420 w 11640"/>
                  <a:gd name="connsiteY33" fmla="*/ 2820 h 10760"/>
                  <a:gd name="connsiteX34" fmla="*/ 232 w 11640"/>
                  <a:gd name="connsiteY34" fmla="*/ 2790 h 10760"/>
                  <a:gd name="connsiteX35" fmla="*/ 590 w 11640"/>
                  <a:gd name="connsiteY35" fmla="*/ 1986 h 10760"/>
                  <a:gd name="connsiteX36" fmla="*/ 1239 w 11640"/>
                  <a:gd name="connsiteY36" fmla="*/ 1999 h 10760"/>
                  <a:gd name="connsiteX37" fmla="*/ 2016 w 11640"/>
                  <a:gd name="connsiteY37" fmla="*/ 2461 h 10760"/>
                  <a:gd name="connsiteX38" fmla="*/ 940 w 11640"/>
                  <a:gd name="connsiteY38" fmla="*/ 2015 h 10760"/>
                  <a:gd name="connsiteX39" fmla="*/ 1251 w 11640"/>
                  <a:gd name="connsiteY39" fmla="*/ 2021 h 10760"/>
                  <a:gd name="connsiteX40" fmla="*/ 1413 w 11640"/>
                  <a:gd name="connsiteY40" fmla="*/ 2083 h 10760"/>
                  <a:gd name="connsiteX41" fmla="*/ 1888 w 11640"/>
                  <a:gd name="connsiteY41" fmla="*/ 2449 h 10760"/>
                  <a:gd name="connsiteX42" fmla="*/ 2086 w 11640"/>
                  <a:gd name="connsiteY42" fmla="*/ 2178 h 10760"/>
                  <a:gd name="connsiteX43" fmla="*/ 2412 w 11640"/>
                  <a:gd name="connsiteY43" fmla="*/ 1886 h 10760"/>
                  <a:gd name="connsiteX44" fmla="*/ 2537 w 11640"/>
                  <a:gd name="connsiteY44" fmla="*/ 1793 h 10760"/>
                  <a:gd name="connsiteX45" fmla="*/ 3237 w 11640"/>
                  <a:gd name="connsiteY45" fmla="*/ 1805 h 10760"/>
                  <a:gd name="connsiteX46" fmla="*/ 2955 w 11640"/>
                  <a:gd name="connsiteY46" fmla="*/ 1835 h 10760"/>
                  <a:gd name="connsiteX47" fmla="*/ 2767 w 11640"/>
                  <a:gd name="connsiteY47" fmla="*/ 1596 h 10760"/>
                  <a:gd name="connsiteX48" fmla="*/ 2750 w 11640"/>
                  <a:gd name="connsiteY48" fmla="*/ 1359 h 10760"/>
                  <a:gd name="connsiteX49" fmla="*/ 2798 w 11640"/>
                  <a:gd name="connsiteY49" fmla="*/ 1009 h 10760"/>
                  <a:gd name="connsiteX50" fmla="*/ 2532 w 11640"/>
                  <a:gd name="connsiteY50" fmla="*/ 1059 h 10760"/>
                  <a:gd name="connsiteX51" fmla="*/ 2486 w 11640"/>
                  <a:gd name="connsiteY51" fmla="*/ 879 h 10760"/>
                  <a:gd name="connsiteX52" fmla="*/ 2601 w 11640"/>
                  <a:gd name="connsiteY52" fmla="*/ 580 h 10760"/>
                  <a:gd name="connsiteX53" fmla="*/ 2499 w 11640"/>
                  <a:gd name="connsiteY53" fmla="*/ 0 h 10760"/>
                  <a:gd name="connsiteX54" fmla="*/ 3797 w 11640"/>
                  <a:gd name="connsiteY54" fmla="*/ 195 h 10760"/>
                  <a:gd name="connsiteX55" fmla="*/ 4833 w 11640"/>
                  <a:gd name="connsiteY55" fmla="*/ 1088 h 10760"/>
                  <a:gd name="connsiteX56" fmla="*/ 5093 w 11640"/>
                  <a:gd name="connsiteY56" fmla="*/ 1091 h 10760"/>
                  <a:gd name="connsiteX57" fmla="*/ 5159 w 11640"/>
                  <a:gd name="connsiteY57" fmla="*/ 1196 h 10760"/>
                  <a:gd name="connsiteX58" fmla="*/ 5375 w 11640"/>
                  <a:gd name="connsiteY58" fmla="*/ 1300 h 10760"/>
                  <a:gd name="connsiteX59" fmla="*/ 5816 w 11640"/>
                  <a:gd name="connsiteY59" fmla="*/ 1256 h 10760"/>
                  <a:gd name="connsiteX60" fmla="*/ 5866 w 11640"/>
                  <a:gd name="connsiteY60" fmla="*/ 1745 h 10760"/>
                  <a:gd name="connsiteX61" fmla="*/ 6147 w 11640"/>
                  <a:gd name="connsiteY61" fmla="*/ 1596 h 10760"/>
                  <a:gd name="connsiteX62" fmla="*/ 6662 w 11640"/>
                  <a:gd name="connsiteY62" fmla="*/ 1755 h 10760"/>
                  <a:gd name="connsiteX63" fmla="*/ 7399 w 11640"/>
                  <a:gd name="connsiteY63" fmla="*/ 1218 h 10760"/>
                  <a:gd name="connsiteX64" fmla="*/ 7823 w 11640"/>
                  <a:gd name="connsiteY64" fmla="*/ 983 h 10760"/>
                  <a:gd name="connsiteX65" fmla="*/ 8841 w 11640"/>
                  <a:gd name="connsiteY65" fmla="*/ 1065 h 10760"/>
                  <a:gd name="connsiteX66" fmla="*/ 9218 w 11640"/>
                  <a:gd name="connsiteY66" fmla="*/ 1177 h 10760"/>
                  <a:gd name="connsiteX67" fmla="*/ 9544 w 11640"/>
                  <a:gd name="connsiteY67" fmla="*/ 721 h 10760"/>
                  <a:gd name="connsiteX68" fmla="*/ 9826 w 11640"/>
                  <a:gd name="connsiteY68" fmla="*/ 1213 h 10760"/>
                  <a:gd name="connsiteX69" fmla="*/ 9438 w 11640"/>
                  <a:gd name="connsiteY69" fmla="*/ 1544 h 10760"/>
                  <a:gd name="connsiteX70" fmla="*/ 10058 w 11640"/>
                  <a:gd name="connsiteY70" fmla="*/ 1477 h 10760"/>
                  <a:gd name="connsiteX71" fmla="*/ 10636 w 11640"/>
                  <a:gd name="connsiteY71" fmla="*/ 1744 h 10760"/>
                  <a:gd name="connsiteX72" fmla="*/ 11091 w 11640"/>
                  <a:gd name="connsiteY72" fmla="*/ 4405 h 10760"/>
                  <a:gd name="connsiteX73" fmla="*/ 11639 w 11640"/>
                  <a:gd name="connsiteY73" fmla="*/ 5293 h 10760"/>
                  <a:gd name="connsiteX74" fmla="*/ 11227 w 11640"/>
                  <a:gd name="connsiteY74" fmla="*/ 5967 h 10760"/>
                  <a:gd name="connsiteX75" fmla="*/ 9844 w 11640"/>
                  <a:gd name="connsiteY75" fmla="*/ 6232 h 10760"/>
                  <a:gd name="connsiteX76" fmla="*/ 8628 w 11640"/>
                  <a:gd name="connsiteY76" fmla="*/ 6788 h 10760"/>
                  <a:gd name="connsiteX77" fmla="*/ 7991 w 11640"/>
                  <a:gd name="connsiteY77" fmla="*/ 6901 h 10760"/>
                  <a:gd name="connsiteX78" fmla="*/ 7462 w 11640"/>
                  <a:gd name="connsiteY78" fmla="*/ 7088 h 10760"/>
                  <a:gd name="connsiteX79" fmla="*/ 8025 w 11640"/>
                  <a:gd name="connsiteY79" fmla="*/ 7238 h 10760"/>
                  <a:gd name="connsiteX80" fmla="*/ 8495 w 11640"/>
                  <a:gd name="connsiteY80" fmla="*/ 7626 h 10760"/>
                  <a:gd name="connsiteX81" fmla="*/ 8870 w 11640"/>
                  <a:gd name="connsiteY81" fmla="*/ 8372 h 10760"/>
                  <a:gd name="connsiteX82" fmla="*/ 9246 w 11640"/>
                  <a:gd name="connsiteY82" fmla="*/ 8342 h 10760"/>
                  <a:gd name="connsiteX83" fmla="*/ 10232 w 11640"/>
                  <a:gd name="connsiteY83" fmla="*/ 9088 h 10760"/>
                  <a:gd name="connsiteX84" fmla="*/ 9058 w 11640"/>
                  <a:gd name="connsiteY84" fmla="*/ 9894 h 10760"/>
                  <a:gd name="connsiteX85" fmla="*/ 9528 w 11640"/>
                  <a:gd name="connsiteY85" fmla="*/ 10491 h 10760"/>
                  <a:gd name="connsiteX86" fmla="*/ 9340 w 11640"/>
                  <a:gd name="connsiteY86" fmla="*/ 10730 h 10760"/>
                  <a:gd name="connsiteX87" fmla="*/ 9058 w 11640"/>
                  <a:gd name="connsiteY87" fmla="*/ 10491 h 10760"/>
                  <a:gd name="connsiteX88" fmla="*/ 7180 w 11640"/>
                  <a:gd name="connsiteY88" fmla="*/ 10461 h 10760"/>
                  <a:gd name="connsiteX89" fmla="*/ 6852 w 11640"/>
                  <a:gd name="connsiteY89" fmla="*/ 10760 h 10760"/>
                  <a:gd name="connsiteX90" fmla="*/ 6288 w 11640"/>
                  <a:gd name="connsiteY90" fmla="*/ 10730 h 10760"/>
                  <a:gd name="connsiteX0" fmla="*/ 6288 w 11640"/>
                  <a:gd name="connsiteY0" fmla="*/ 10730 h 10760"/>
                  <a:gd name="connsiteX1" fmla="*/ 6382 w 11640"/>
                  <a:gd name="connsiteY1" fmla="*/ 9894 h 10760"/>
                  <a:gd name="connsiteX2" fmla="*/ 6664 w 11640"/>
                  <a:gd name="connsiteY2" fmla="*/ 9088 h 10760"/>
                  <a:gd name="connsiteX3" fmla="*/ 5866 w 11640"/>
                  <a:gd name="connsiteY3" fmla="*/ 8909 h 10760"/>
                  <a:gd name="connsiteX4" fmla="*/ 5631 w 11640"/>
                  <a:gd name="connsiteY4" fmla="*/ 8730 h 10760"/>
                  <a:gd name="connsiteX5" fmla="*/ 5255 w 11640"/>
                  <a:gd name="connsiteY5" fmla="*/ 8820 h 10760"/>
                  <a:gd name="connsiteX6" fmla="*/ 4927 w 11640"/>
                  <a:gd name="connsiteY6" fmla="*/ 8253 h 10760"/>
                  <a:gd name="connsiteX7" fmla="*/ 4363 w 11640"/>
                  <a:gd name="connsiteY7" fmla="*/ 7894 h 10760"/>
                  <a:gd name="connsiteX8" fmla="*/ 3941 w 11640"/>
                  <a:gd name="connsiteY8" fmla="*/ 7924 h 10760"/>
                  <a:gd name="connsiteX9" fmla="*/ 4035 w 11640"/>
                  <a:gd name="connsiteY9" fmla="*/ 8103 h 10760"/>
                  <a:gd name="connsiteX10" fmla="*/ 3565 w 11640"/>
                  <a:gd name="connsiteY10" fmla="*/ 8133 h 10760"/>
                  <a:gd name="connsiteX11" fmla="*/ 3518 w 11640"/>
                  <a:gd name="connsiteY11" fmla="*/ 7447 h 10760"/>
                  <a:gd name="connsiteX12" fmla="*/ 2767 w 11640"/>
                  <a:gd name="connsiteY12" fmla="*/ 7417 h 10760"/>
                  <a:gd name="connsiteX13" fmla="*/ 2861 w 11640"/>
                  <a:gd name="connsiteY13" fmla="*/ 7118 h 10760"/>
                  <a:gd name="connsiteX14" fmla="*/ 2532 w 11640"/>
                  <a:gd name="connsiteY14" fmla="*/ 7029 h 10760"/>
                  <a:gd name="connsiteX15" fmla="*/ 2345 w 11640"/>
                  <a:gd name="connsiteY15" fmla="*/ 6521 h 10760"/>
                  <a:gd name="connsiteX16" fmla="*/ 2673 w 11640"/>
                  <a:gd name="connsiteY16" fmla="*/ 6372 h 10760"/>
                  <a:gd name="connsiteX17" fmla="*/ 3143 w 11640"/>
                  <a:gd name="connsiteY17" fmla="*/ 5984 h 10760"/>
                  <a:gd name="connsiteX18" fmla="*/ 2861 w 11640"/>
                  <a:gd name="connsiteY18" fmla="*/ 5775 h 10760"/>
                  <a:gd name="connsiteX19" fmla="*/ 3424 w 11640"/>
                  <a:gd name="connsiteY19" fmla="*/ 5447 h 10760"/>
                  <a:gd name="connsiteX20" fmla="*/ 2861 w 11640"/>
                  <a:gd name="connsiteY20" fmla="*/ 5447 h 10760"/>
                  <a:gd name="connsiteX21" fmla="*/ 2861 w 11640"/>
                  <a:gd name="connsiteY21" fmla="*/ 5088 h 10760"/>
                  <a:gd name="connsiteX22" fmla="*/ 3049 w 11640"/>
                  <a:gd name="connsiteY22" fmla="*/ 4521 h 10760"/>
                  <a:gd name="connsiteX23" fmla="*/ 2814 w 11640"/>
                  <a:gd name="connsiteY23" fmla="*/ 4044 h 10760"/>
                  <a:gd name="connsiteX24" fmla="*/ 3520 w 11640"/>
                  <a:gd name="connsiteY24" fmla="*/ 3532 h 10760"/>
                  <a:gd name="connsiteX25" fmla="*/ 3122 w 11640"/>
                  <a:gd name="connsiteY25" fmla="*/ 3342 h 10760"/>
                  <a:gd name="connsiteX26" fmla="*/ 2852 w 11640"/>
                  <a:gd name="connsiteY26" fmla="*/ 3260 h 10760"/>
                  <a:gd name="connsiteX27" fmla="*/ 2145 w 11640"/>
                  <a:gd name="connsiteY27" fmla="*/ 3486 h 10760"/>
                  <a:gd name="connsiteX28" fmla="*/ 1919 w 11640"/>
                  <a:gd name="connsiteY28" fmla="*/ 3336 h 10760"/>
                  <a:gd name="connsiteX29" fmla="*/ 463 w 11640"/>
                  <a:gd name="connsiteY29" fmla="*/ 3772 h 10760"/>
                  <a:gd name="connsiteX30" fmla="*/ 0 w 11640"/>
                  <a:gd name="connsiteY30" fmla="*/ 3358 h 10760"/>
                  <a:gd name="connsiteX31" fmla="*/ 401 w 11640"/>
                  <a:gd name="connsiteY31" fmla="*/ 2950 h 10760"/>
                  <a:gd name="connsiteX32" fmla="*/ 73 w 11640"/>
                  <a:gd name="connsiteY32" fmla="*/ 2316 h 10760"/>
                  <a:gd name="connsiteX33" fmla="*/ 420 w 11640"/>
                  <a:gd name="connsiteY33" fmla="*/ 2820 h 10760"/>
                  <a:gd name="connsiteX34" fmla="*/ 232 w 11640"/>
                  <a:gd name="connsiteY34" fmla="*/ 2790 h 10760"/>
                  <a:gd name="connsiteX35" fmla="*/ 590 w 11640"/>
                  <a:gd name="connsiteY35" fmla="*/ 1986 h 10760"/>
                  <a:gd name="connsiteX36" fmla="*/ 1239 w 11640"/>
                  <a:gd name="connsiteY36" fmla="*/ 1999 h 10760"/>
                  <a:gd name="connsiteX37" fmla="*/ 2016 w 11640"/>
                  <a:gd name="connsiteY37" fmla="*/ 2461 h 10760"/>
                  <a:gd name="connsiteX38" fmla="*/ 940 w 11640"/>
                  <a:gd name="connsiteY38" fmla="*/ 2015 h 10760"/>
                  <a:gd name="connsiteX39" fmla="*/ 1251 w 11640"/>
                  <a:gd name="connsiteY39" fmla="*/ 2021 h 10760"/>
                  <a:gd name="connsiteX40" fmla="*/ 1413 w 11640"/>
                  <a:gd name="connsiteY40" fmla="*/ 2083 h 10760"/>
                  <a:gd name="connsiteX41" fmla="*/ 1888 w 11640"/>
                  <a:gd name="connsiteY41" fmla="*/ 2449 h 10760"/>
                  <a:gd name="connsiteX42" fmla="*/ 2086 w 11640"/>
                  <a:gd name="connsiteY42" fmla="*/ 2178 h 10760"/>
                  <a:gd name="connsiteX43" fmla="*/ 2412 w 11640"/>
                  <a:gd name="connsiteY43" fmla="*/ 1886 h 10760"/>
                  <a:gd name="connsiteX44" fmla="*/ 2537 w 11640"/>
                  <a:gd name="connsiteY44" fmla="*/ 1793 h 10760"/>
                  <a:gd name="connsiteX45" fmla="*/ 3237 w 11640"/>
                  <a:gd name="connsiteY45" fmla="*/ 1805 h 10760"/>
                  <a:gd name="connsiteX46" fmla="*/ 2955 w 11640"/>
                  <a:gd name="connsiteY46" fmla="*/ 1835 h 10760"/>
                  <a:gd name="connsiteX47" fmla="*/ 2767 w 11640"/>
                  <a:gd name="connsiteY47" fmla="*/ 1596 h 10760"/>
                  <a:gd name="connsiteX48" fmla="*/ 2750 w 11640"/>
                  <a:gd name="connsiteY48" fmla="*/ 1359 h 10760"/>
                  <a:gd name="connsiteX49" fmla="*/ 2798 w 11640"/>
                  <a:gd name="connsiteY49" fmla="*/ 1009 h 10760"/>
                  <a:gd name="connsiteX50" fmla="*/ 2532 w 11640"/>
                  <a:gd name="connsiteY50" fmla="*/ 1059 h 10760"/>
                  <a:gd name="connsiteX51" fmla="*/ 2486 w 11640"/>
                  <a:gd name="connsiteY51" fmla="*/ 879 h 10760"/>
                  <a:gd name="connsiteX52" fmla="*/ 2601 w 11640"/>
                  <a:gd name="connsiteY52" fmla="*/ 580 h 10760"/>
                  <a:gd name="connsiteX53" fmla="*/ 2499 w 11640"/>
                  <a:gd name="connsiteY53" fmla="*/ 0 h 10760"/>
                  <a:gd name="connsiteX54" fmla="*/ 3797 w 11640"/>
                  <a:gd name="connsiteY54" fmla="*/ 195 h 10760"/>
                  <a:gd name="connsiteX55" fmla="*/ 4833 w 11640"/>
                  <a:gd name="connsiteY55" fmla="*/ 1088 h 10760"/>
                  <a:gd name="connsiteX56" fmla="*/ 5093 w 11640"/>
                  <a:gd name="connsiteY56" fmla="*/ 1091 h 10760"/>
                  <a:gd name="connsiteX57" fmla="*/ 5159 w 11640"/>
                  <a:gd name="connsiteY57" fmla="*/ 1196 h 10760"/>
                  <a:gd name="connsiteX58" fmla="*/ 5375 w 11640"/>
                  <a:gd name="connsiteY58" fmla="*/ 1300 h 10760"/>
                  <a:gd name="connsiteX59" fmla="*/ 5816 w 11640"/>
                  <a:gd name="connsiteY59" fmla="*/ 1256 h 10760"/>
                  <a:gd name="connsiteX60" fmla="*/ 5866 w 11640"/>
                  <a:gd name="connsiteY60" fmla="*/ 1745 h 10760"/>
                  <a:gd name="connsiteX61" fmla="*/ 6147 w 11640"/>
                  <a:gd name="connsiteY61" fmla="*/ 1596 h 10760"/>
                  <a:gd name="connsiteX62" fmla="*/ 6662 w 11640"/>
                  <a:gd name="connsiteY62" fmla="*/ 1755 h 10760"/>
                  <a:gd name="connsiteX63" fmla="*/ 7399 w 11640"/>
                  <a:gd name="connsiteY63" fmla="*/ 1218 h 10760"/>
                  <a:gd name="connsiteX64" fmla="*/ 7823 w 11640"/>
                  <a:gd name="connsiteY64" fmla="*/ 983 h 10760"/>
                  <a:gd name="connsiteX65" fmla="*/ 8841 w 11640"/>
                  <a:gd name="connsiteY65" fmla="*/ 1065 h 10760"/>
                  <a:gd name="connsiteX66" fmla="*/ 9218 w 11640"/>
                  <a:gd name="connsiteY66" fmla="*/ 1177 h 10760"/>
                  <a:gd name="connsiteX67" fmla="*/ 9544 w 11640"/>
                  <a:gd name="connsiteY67" fmla="*/ 721 h 10760"/>
                  <a:gd name="connsiteX68" fmla="*/ 9826 w 11640"/>
                  <a:gd name="connsiteY68" fmla="*/ 1213 h 10760"/>
                  <a:gd name="connsiteX69" fmla="*/ 9438 w 11640"/>
                  <a:gd name="connsiteY69" fmla="*/ 1544 h 10760"/>
                  <a:gd name="connsiteX70" fmla="*/ 10058 w 11640"/>
                  <a:gd name="connsiteY70" fmla="*/ 1477 h 10760"/>
                  <a:gd name="connsiteX71" fmla="*/ 10636 w 11640"/>
                  <a:gd name="connsiteY71" fmla="*/ 1744 h 10760"/>
                  <a:gd name="connsiteX72" fmla="*/ 11091 w 11640"/>
                  <a:gd name="connsiteY72" fmla="*/ 4405 h 10760"/>
                  <a:gd name="connsiteX73" fmla="*/ 11639 w 11640"/>
                  <a:gd name="connsiteY73" fmla="*/ 5293 h 10760"/>
                  <a:gd name="connsiteX74" fmla="*/ 11227 w 11640"/>
                  <a:gd name="connsiteY74" fmla="*/ 5967 h 10760"/>
                  <a:gd name="connsiteX75" fmla="*/ 9844 w 11640"/>
                  <a:gd name="connsiteY75" fmla="*/ 6232 h 10760"/>
                  <a:gd name="connsiteX76" fmla="*/ 8628 w 11640"/>
                  <a:gd name="connsiteY76" fmla="*/ 6788 h 10760"/>
                  <a:gd name="connsiteX77" fmla="*/ 7991 w 11640"/>
                  <a:gd name="connsiteY77" fmla="*/ 6901 h 10760"/>
                  <a:gd name="connsiteX78" fmla="*/ 7462 w 11640"/>
                  <a:gd name="connsiteY78" fmla="*/ 7088 h 10760"/>
                  <a:gd name="connsiteX79" fmla="*/ 8025 w 11640"/>
                  <a:gd name="connsiteY79" fmla="*/ 7238 h 10760"/>
                  <a:gd name="connsiteX80" fmla="*/ 8495 w 11640"/>
                  <a:gd name="connsiteY80" fmla="*/ 7626 h 10760"/>
                  <a:gd name="connsiteX81" fmla="*/ 8870 w 11640"/>
                  <a:gd name="connsiteY81" fmla="*/ 8372 h 10760"/>
                  <a:gd name="connsiteX82" fmla="*/ 9246 w 11640"/>
                  <a:gd name="connsiteY82" fmla="*/ 8342 h 10760"/>
                  <a:gd name="connsiteX83" fmla="*/ 10232 w 11640"/>
                  <a:gd name="connsiteY83" fmla="*/ 9088 h 10760"/>
                  <a:gd name="connsiteX84" fmla="*/ 9058 w 11640"/>
                  <a:gd name="connsiteY84" fmla="*/ 9894 h 10760"/>
                  <a:gd name="connsiteX85" fmla="*/ 9528 w 11640"/>
                  <a:gd name="connsiteY85" fmla="*/ 10491 h 10760"/>
                  <a:gd name="connsiteX86" fmla="*/ 9340 w 11640"/>
                  <a:gd name="connsiteY86" fmla="*/ 10730 h 10760"/>
                  <a:gd name="connsiteX87" fmla="*/ 9058 w 11640"/>
                  <a:gd name="connsiteY87" fmla="*/ 10491 h 10760"/>
                  <a:gd name="connsiteX88" fmla="*/ 7180 w 11640"/>
                  <a:gd name="connsiteY88" fmla="*/ 10461 h 10760"/>
                  <a:gd name="connsiteX89" fmla="*/ 6852 w 11640"/>
                  <a:gd name="connsiteY89" fmla="*/ 10760 h 10760"/>
                  <a:gd name="connsiteX90" fmla="*/ 6288 w 11640"/>
                  <a:gd name="connsiteY90" fmla="*/ 10730 h 10760"/>
                  <a:gd name="connsiteX0" fmla="*/ 6344 w 11696"/>
                  <a:gd name="connsiteY0" fmla="*/ 10730 h 10760"/>
                  <a:gd name="connsiteX1" fmla="*/ 6438 w 11696"/>
                  <a:gd name="connsiteY1" fmla="*/ 9894 h 10760"/>
                  <a:gd name="connsiteX2" fmla="*/ 6720 w 11696"/>
                  <a:gd name="connsiteY2" fmla="*/ 9088 h 10760"/>
                  <a:gd name="connsiteX3" fmla="*/ 5922 w 11696"/>
                  <a:gd name="connsiteY3" fmla="*/ 8909 h 10760"/>
                  <a:gd name="connsiteX4" fmla="*/ 5687 w 11696"/>
                  <a:gd name="connsiteY4" fmla="*/ 8730 h 10760"/>
                  <a:gd name="connsiteX5" fmla="*/ 5311 w 11696"/>
                  <a:gd name="connsiteY5" fmla="*/ 8820 h 10760"/>
                  <a:gd name="connsiteX6" fmla="*/ 4983 w 11696"/>
                  <a:gd name="connsiteY6" fmla="*/ 8253 h 10760"/>
                  <a:gd name="connsiteX7" fmla="*/ 4419 w 11696"/>
                  <a:gd name="connsiteY7" fmla="*/ 7894 h 10760"/>
                  <a:gd name="connsiteX8" fmla="*/ 3997 w 11696"/>
                  <a:gd name="connsiteY8" fmla="*/ 7924 h 10760"/>
                  <a:gd name="connsiteX9" fmla="*/ 4091 w 11696"/>
                  <a:gd name="connsiteY9" fmla="*/ 8103 h 10760"/>
                  <a:gd name="connsiteX10" fmla="*/ 3621 w 11696"/>
                  <a:gd name="connsiteY10" fmla="*/ 8133 h 10760"/>
                  <a:gd name="connsiteX11" fmla="*/ 3574 w 11696"/>
                  <a:gd name="connsiteY11" fmla="*/ 7447 h 10760"/>
                  <a:gd name="connsiteX12" fmla="*/ 2823 w 11696"/>
                  <a:gd name="connsiteY12" fmla="*/ 7417 h 10760"/>
                  <a:gd name="connsiteX13" fmla="*/ 2917 w 11696"/>
                  <a:gd name="connsiteY13" fmla="*/ 7118 h 10760"/>
                  <a:gd name="connsiteX14" fmla="*/ 2588 w 11696"/>
                  <a:gd name="connsiteY14" fmla="*/ 7029 h 10760"/>
                  <a:gd name="connsiteX15" fmla="*/ 2401 w 11696"/>
                  <a:gd name="connsiteY15" fmla="*/ 6521 h 10760"/>
                  <a:gd name="connsiteX16" fmla="*/ 2729 w 11696"/>
                  <a:gd name="connsiteY16" fmla="*/ 6372 h 10760"/>
                  <a:gd name="connsiteX17" fmla="*/ 3199 w 11696"/>
                  <a:gd name="connsiteY17" fmla="*/ 5984 h 10760"/>
                  <a:gd name="connsiteX18" fmla="*/ 2917 w 11696"/>
                  <a:gd name="connsiteY18" fmla="*/ 5775 h 10760"/>
                  <a:gd name="connsiteX19" fmla="*/ 3480 w 11696"/>
                  <a:gd name="connsiteY19" fmla="*/ 5447 h 10760"/>
                  <a:gd name="connsiteX20" fmla="*/ 2917 w 11696"/>
                  <a:gd name="connsiteY20" fmla="*/ 5447 h 10760"/>
                  <a:gd name="connsiteX21" fmla="*/ 2917 w 11696"/>
                  <a:gd name="connsiteY21" fmla="*/ 5088 h 10760"/>
                  <a:gd name="connsiteX22" fmla="*/ 3105 w 11696"/>
                  <a:gd name="connsiteY22" fmla="*/ 4521 h 10760"/>
                  <a:gd name="connsiteX23" fmla="*/ 2870 w 11696"/>
                  <a:gd name="connsiteY23" fmla="*/ 4044 h 10760"/>
                  <a:gd name="connsiteX24" fmla="*/ 3576 w 11696"/>
                  <a:gd name="connsiteY24" fmla="*/ 3532 h 10760"/>
                  <a:gd name="connsiteX25" fmla="*/ 3178 w 11696"/>
                  <a:gd name="connsiteY25" fmla="*/ 3342 h 10760"/>
                  <a:gd name="connsiteX26" fmla="*/ 2908 w 11696"/>
                  <a:gd name="connsiteY26" fmla="*/ 3260 h 10760"/>
                  <a:gd name="connsiteX27" fmla="*/ 2201 w 11696"/>
                  <a:gd name="connsiteY27" fmla="*/ 3486 h 10760"/>
                  <a:gd name="connsiteX28" fmla="*/ 0 w 11696"/>
                  <a:gd name="connsiteY28" fmla="*/ 4121 h 10760"/>
                  <a:gd name="connsiteX29" fmla="*/ 519 w 11696"/>
                  <a:gd name="connsiteY29" fmla="*/ 3772 h 10760"/>
                  <a:gd name="connsiteX30" fmla="*/ 56 w 11696"/>
                  <a:gd name="connsiteY30" fmla="*/ 3358 h 10760"/>
                  <a:gd name="connsiteX31" fmla="*/ 457 w 11696"/>
                  <a:gd name="connsiteY31" fmla="*/ 2950 h 10760"/>
                  <a:gd name="connsiteX32" fmla="*/ 129 w 11696"/>
                  <a:gd name="connsiteY32" fmla="*/ 2316 h 10760"/>
                  <a:gd name="connsiteX33" fmla="*/ 476 w 11696"/>
                  <a:gd name="connsiteY33" fmla="*/ 2820 h 10760"/>
                  <a:gd name="connsiteX34" fmla="*/ 288 w 11696"/>
                  <a:gd name="connsiteY34" fmla="*/ 2790 h 10760"/>
                  <a:gd name="connsiteX35" fmla="*/ 646 w 11696"/>
                  <a:gd name="connsiteY35" fmla="*/ 1986 h 10760"/>
                  <a:gd name="connsiteX36" fmla="*/ 1295 w 11696"/>
                  <a:gd name="connsiteY36" fmla="*/ 1999 h 10760"/>
                  <a:gd name="connsiteX37" fmla="*/ 2072 w 11696"/>
                  <a:gd name="connsiteY37" fmla="*/ 2461 h 10760"/>
                  <a:gd name="connsiteX38" fmla="*/ 996 w 11696"/>
                  <a:gd name="connsiteY38" fmla="*/ 2015 h 10760"/>
                  <a:gd name="connsiteX39" fmla="*/ 1307 w 11696"/>
                  <a:gd name="connsiteY39" fmla="*/ 2021 h 10760"/>
                  <a:gd name="connsiteX40" fmla="*/ 1469 w 11696"/>
                  <a:gd name="connsiteY40" fmla="*/ 2083 h 10760"/>
                  <a:gd name="connsiteX41" fmla="*/ 1944 w 11696"/>
                  <a:gd name="connsiteY41" fmla="*/ 2449 h 10760"/>
                  <a:gd name="connsiteX42" fmla="*/ 2142 w 11696"/>
                  <a:gd name="connsiteY42" fmla="*/ 2178 h 10760"/>
                  <a:gd name="connsiteX43" fmla="*/ 2468 w 11696"/>
                  <a:gd name="connsiteY43" fmla="*/ 1886 h 10760"/>
                  <a:gd name="connsiteX44" fmla="*/ 2593 w 11696"/>
                  <a:gd name="connsiteY44" fmla="*/ 1793 h 10760"/>
                  <a:gd name="connsiteX45" fmla="*/ 3293 w 11696"/>
                  <a:gd name="connsiteY45" fmla="*/ 1805 h 10760"/>
                  <a:gd name="connsiteX46" fmla="*/ 3011 w 11696"/>
                  <a:gd name="connsiteY46" fmla="*/ 1835 h 10760"/>
                  <a:gd name="connsiteX47" fmla="*/ 2823 w 11696"/>
                  <a:gd name="connsiteY47" fmla="*/ 1596 h 10760"/>
                  <a:gd name="connsiteX48" fmla="*/ 2806 w 11696"/>
                  <a:gd name="connsiteY48" fmla="*/ 1359 h 10760"/>
                  <a:gd name="connsiteX49" fmla="*/ 2854 w 11696"/>
                  <a:gd name="connsiteY49" fmla="*/ 1009 h 10760"/>
                  <a:gd name="connsiteX50" fmla="*/ 2588 w 11696"/>
                  <a:gd name="connsiteY50" fmla="*/ 1059 h 10760"/>
                  <a:gd name="connsiteX51" fmla="*/ 2542 w 11696"/>
                  <a:gd name="connsiteY51" fmla="*/ 879 h 10760"/>
                  <a:gd name="connsiteX52" fmla="*/ 2657 w 11696"/>
                  <a:gd name="connsiteY52" fmla="*/ 580 h 10760"/>
                  <a:gd name="connsiteX53" fmla="*/ 2555 w 11696"/>
                  <a:gd name="connsiteY53" fmla="*/ 0 h 10760"/>
                  <a:gd name="connsiteX54" fmla="*/ 3853 w 11696"/>
                  <a:gd name="connsiteY54" fmla="*/ 195 h 10760"/>
                  <a:gd name="connsiteX55" fmla="*/ 4889 w 11696"/>
                  <a:gd name="connsiteY55" fmla="*/ 1088 h 10760"/>
                  <a:gd name="connsiteX56" fmla="*/ 5149 w 11696"/>
                  <a:gd name="connsiteY56" fmla="*/ 1091 h 10760"/>
                  <a:gd name="connsiteX57" fmla="*/ 5215 w 11696"/>
                  <a:gd name="connsiteY57" fmla="*/ 1196 h 10760"/>
                  <a:gd name="connsiteX58" fmla="*/ 5431 w 11696"/>
                  <a:gd name="connsiteY58" fmla="*/ 1300 h 10760"/>
                  <a:gd name="connsiteX59" fmla="*/ 5872 w 11696"/>
                  <a:gd name="connsiteY59" fmla="*/ 1256 h 10760"/>
                  <a:gd name="connsiteX60" fmla="*/ 5922 w 11696"/>
                  <a:gd name="connsiteY60" fmla="*/ 1745 h 10760"/>
                  <a:gd name="connsiteX61" fmla="*/ 6203 w 11696"/>
                  <a:gd name="connsiteY61" fmla="*/ 1596 h 10760"/>
                  <a:gd name="connsiteX62" fmla="*/ 6718 w 11696"/>
                  <a:gd name="connsiteY62" fmla="*/ 1755 h 10760"/>
                  <a:gd name="connsiteX63" fmla="*/ 7455 w 11696"/>
                  <a:gd name="connsiteY63" fmla="*/ 1218 h 10760"/>
                  <a:gd name="connsiteX64" fmla="*/ 7879 w 11696"/>
                  <a:gd name="connsiteY64" fmla="*/ 983 h 10760"/>
                  <a:gd name="connsiteX65" fmla="*/ 8897 w 11696"/>
                  <a:gd name="connsiteY65" fmla="*/ 1065 h 10760"/>
                  <a:gd name="connsiteX66" fmla="*/ 9274 w 11696"/>
                  <a:gd name="connsiteY66" fmla="*/ 1177 h 10760"/>
                  <a:gd name="connsiteX67" fmla="*/ 9600 w 11696"/>
                  <a:gd name="connsiteY67" fmla="*/ 721 h 10760"/>
                  <a:gd name="connsiteX68" fmla="*/ 9882 w 11696"/>
                  <a:gd name="connsiteY68" fmla="*/ 1213 h 10760"/>
                  <a:gd name="connsiteX69" fmla="*/ 9494 w 11696"/>
                  <a:gd name="connsiteY69" fmla="*/ 1544 h 10760"/>
                  <a:gd name="connsiteX70" fmla="*/ 10114 w 11696"/>
                  <a:gd name="connsiteY70" fmla="*/ 1477 h 10760"/>
                  <a:gd name="connsiteX71" fmla="*/ 10692 w 11696"/>
                  <a:gd name="connsiteY71" fmla="*/ 1744 h 10760"/>
                  <a:gd name="connsiteX72" fmla="*/ 11147 w 11696"/>
                  <a:gd name="connsiteY72" fmla="*/ 4405 h 10760"/>
                  <a:gd name="connsiteX73" fmla="*/ 11695 w 11696"/>
                  <a:gd name="connsiteY73" fmla="*/ 5293 h 10760"/>
                  <a:gd name="connsiteX74" fmla="*/ 11283 w 11696"/>
                  <a:gd name="connsiteY74" fmla="*/ 5967 h 10760"/>
                  <a:gd name="connsiteX75" fmla="*/ 9900 w 11696"/>
                  <a:gd name="connsiteY75" fmla="*/ 6232 h 10760"/>
                  <a:gd name="connsiteX76" fmla="*/ 8684 w 11696"/>
                  <a:gd name="connsiteY76" fmla="*/ 6788 h 10760"/>
                  <a:gd name="connsiteX77" fmla="*/ 8047 w 11696"/>
                  <a:gd name="connsiteY77" fmla="*/ 6901 h 10760"/>
                  <a:gd name="connsiteX78" fmla="*/ 7518 w 11696"/>
                  <a:gd name="connsiteY78" fmla="*/ 7088 h 10760"/>
                  <a:gd name="connsiteX79" fmla="*/ 8081 w 11696"/>
                  <a:gd name="connsiteY79" fmla="*/ 7238 h 10760"/>
                  <a:gd name="connsiteX80" fmla="*/ 8551 w 11696"/>
                  <a:gd name="connsiteY80" fmla="*/ 7626 h 10760"/>
                  <a:gd name="connsiteX81" fmla="*/ 8926 w 11696"/>
                  <a:gd name="connsiteY81" fmla="*/ 8372 h 10760"/>
                  <a:gd name="connsiteX82" fmla="*/ 9302 w 11696"/>
                  <a:gd name="connsiteY82" fmla="*/ 8342 h 10760"/>
                  <a:gd name="connsiteX83" fmla="*/ 10288 w 11696"/>
                  <a:gd name="connsiteY83" fmla="*/ 9088 h 10760"/>
                  <a:gd name="connsiteX84" fmla="*/ 9114 w 11696"/>
                  <a:gd name="connsiteY84" fmla="*/ 9894 h 10760"/>
                  <a:gd name="connsiteX85" fmla="*/ 9584 w 11696"/>
                  <a:gd name="connsiteY85" fmla="*/ 10491 h 10760"/>
                  <a:gd name="connsiteX86" fmla="*/ 9396 w 11696"/>
                  <a:gd name="connsiteY86" fmla="*/ 10730 h 10760"/>
                  <a:gd name="connsiteX87" fmla="*/ 9114 w 11696"/>
                  <a:gd name="connsiteY87" fmla="*/ 10491 h 10760"/>
                  <a:gd name="connsiteX88" fmla="*/ 7236 w 11696"/>
                  <a:gd name="connsiteY88" fmla="*/ 10461 h 10760"/>
                  <a:gd name="connsiteX89" fmla="*/ 6908 w 11696"/>
                  <a:gd name="connsiteY89" fmla="*/ 10760 h 10760"/>
                  <a:gd name="connsiteX90" fmla="*/ 6344 w 11696"/>
                  <a:gd name="connsiteY90" fmla="*/ 10730 h 10760"/>
                  <a:gd name="connsiteX0" fmla="*/ 6344 w 11696"/>
                  <a:gd name="connsiteY0" fmla="*/ 10730 h 10760"/>
                  <a:gd name="connsiteX1" fmla="*/ 6438 w 11696"/>
                  <a:gd name="connsiteY1" fmla="*/ 9894 h 10760"/>
                  <a:gd name="connsiteX2" fmla="*/ 6720 w 11696"/>
                  <a:gd name="connsiteY2" fmla="*/ 9088 h 10760"/>
                  <a:gd name="connsiteX3" fmla="*/ 5922 w 11696"/>
                  <a:gd name="connsiteY3" fmla="*/ 8909 h 10760"/>
                  <a:gd name="connsiteX4" fmla="*/ 5687 w 11696"/>
                  <a:gd name="connsiteY4" fmla="*/ 8730 h 10760"/>
                  <a:gd name="connsiteX5" fmla="*/ 5311 w 11696"/>
                  <a:gd name="connsiteY5" fmla="*/ 8820 h 10760"/>
                  <a:gd name="connsiteX6" fmla="*/ 4983 w 11696"/>
                  <a:gd name="connsiteY6" fmla="*/ 8253 h 10760"/>
                  <a:gd name="connsiteX7" fmla="*/ 4419 w 11696"/>
                  <a:gd name="connsiteY7" fmla="*/ 7894 h 10760"/>
                  <a:gd name="connsiteX8" fmla="*/ 3997 w 11696"/>
                  <a:gd name="connsiteY8" fmla="*/ 7924 h 10760"/>
                  <a:gd name="connsiteX9" fmla="*/ 4091 w 11696"/>
                  <a:gd name="connsiteY9" fmla="*/ 8103 h 10760"/>
                  <a:gd name="connsiteX10" fmla="*/ 3621 w 11696"/>
                  <a:gd name="connsiteY10" fmla="*/ 8133 h 10760"/>
                  <a:gd name="connsiteX11" fmla="*/ 3574 w 11696"/>
                  <a:gd name="connsiteY11" fmla="*/ 7447 h 10760"/>
                  <a:gd name="connsiteX12" fmla="*/ 2823 w 11696"/>
                  <a:gd name="connsiteY12" fmla="*/ 7417 h 10760"/>
                  <a:gd name="connsiteX13" fmla="*/ 2917 w 11696"/>
                  <a:gd name="connsiteY13" fmla="*/ 7118 h 10760"/>
                  <a:gd name="connsiteX14" fmla="*/ 2588 w 11696"/>
                  <a:gd name="connsiteY14" fmla="*/ 7029 h 10760"/>
                  <a:gd name="connsiteX15" fmla="*/ 2401 w 11696"/>
                  <a:gd name="connsiteY15" fmla="*/ 6521 h 10760"/>
                  <a:gd name="connsiteX16" fmla="*/ 2729 w 11696"/>
                  <a:gd name="connsiteY16" fmla="*/ 6372 h 10760"/>
                  <a:gd name="connsiteX17" fmla="*/ 3199 w 11696"/>
                  <a:gd name="connsiteY17" fmla="*/ 5984 h 10760"/>
                  <a:gd name="connsiteX18" fmla="*/ 2917 w 11696"/>
                  <a:gd name="connsiteY18" fmla="*/ 5775 h 10760"/>
                  <a:gd name="connsiteX19" fmla="*/ 3480 w 11696"/>
                  <a:gd name="connsiteY19" fmla="*/ 5447 h 10760"/>
                  <a:gd name="connsiteX20" fmla="*/ 2917 w 11696"/>
                  <a:gd name="connsiteY20" fmla="*/ 5447 h 10760"/>
                  <a:gd name="connsiteX21" fmla="*/ 2917 w 11696"/>
                  <a:gd name="connsiteY21" fmla="*/ 5088 h 10760"/>
                  <a:gd name="connsiteX22" fmla="*/ 3105 w 11696"/>
                  <a:gd name="connsiteY22" fmla="*/ 4521 h 10760"/>
                  <a:gd name="connsiteX23" fmla="*/ 2870 w 11696"/>
                  <a:gd name="connsiteY23" fmla="*/ 4044 h 10760"/>
                  <a:gd name="connsiteX24" fmla="*/ 3576 w 11696"/>
                  <a:gd name="connsiteY24" fmla="*/ 3532 h 10760"/>
                  <a:gd name="connsiteX25" fmla="*/ 3178 w 11696"/>
                  <a:gd name="connsiteY25" fmla="*/ 3342 h 10760"/>
                  <a:gd name="connsiteX26" fmla="*/ 2908 w 11696"/>
                  <a:gd name="connsiteY26" fmla="*/ 3260 h 10760"/>
                  <a:gd name="connsiteX27" fmla="*/ 2201 w 11696"/>
                  <a:gd name="connsiteY27" fmla="*/ 3486 h 10760"/>
                  <a:gd name="connsiteX28" fmla="*/ 0 w 11696"/>
                  <a:gd name="connsiteY28" fmla="*/ 4121 h 10760"/>
                  <a:gd name="connsiteX29" fmla="*/ 391 w 11696"/>
                  <a:gd name="connsiteY29" fmla="*/ 3784 h 10760"/>
                  <a:gd name="connsiteX30" fmla="*/ 56 w 11696"/>
                  <a:gd name="connsiteY30" fmla="*/ 3358 h 10760"/>
                  <a:gd name="connsiteX31" fmla="*/ 457 w 11696"/>
                  <a:gd name="connsiteY31" fmla="*/ 2950 h 10760"/>
                  <a:gd name="connsiteX32" fmla="*/ 129 w 11696"/>
                  <a:gd name="connsiteY32" fmla="*/ 2316 h 10760"/>
                  <a:gd name="connsiteX33" fmla="*/ 476 w 11696"/>
                  <a:gd name="connsiteY33" fmla="*/ 2820 h 10760"/>
                  <a:gd name="connsiteX34" fmla="*/ 288 w 11696"/>
                  <a:gd name="connsiteY34" fmla="*/ 2790 h 10760"/>
                  <a:gd name="connsiteX35" fmla="*/ 646 w 11696"/>
                  <a:gd name="connsiteY35" fmla="*/ 1986 h 10760"/>
                  <a:gd name="connsiteX36" fmla="*/ 1295 w 11696"/>
                  <a:gd name="connsiteY36" fmla="*/ 1999 h 10760"/>
                  <a:gd name="connsiteX37" fmla="*/ 2072 w 11696"/>
                  <a:gd name="connsiteY37" fmla="*/ 2461 h 10760"/>
                  <a:gd name="connsiteX38" fmla="*/ 996 w 11696"/>
                  <a:gd name="connsiteY38" fmla="*/ 2015 h 10760"/>
                  <a:gd name="connsiteX39" fmla="*/ 1307 w 11696"/>
                  <a:gd name="connsiteY39" fmla="*/ 2021 h 10760"/>
                  <a:gd name="connsiteX40" fmla="*/ 1469 w 11696"/>
                  <a:gd name="connsiteY40" fmla="*/ 2083 h 10760"/>
                  <a:gd name="connsiteX41" fmla="*/ 1944 w 11696"/>
                  <a:gd name="connsiteY41" fmla="*/ 2449 h 10760"/>
                  <a:gd name="connsiteX42" fmla="*/ 2142 w 11696"/>
                  <a:gd name="connsiteY42" fmla="*/ 2178 h 10760"/>
                  <a:gd name="connsiteX43" fmla="*/ 2468 w 11696"/>
                  <a:gd name="connsiteY43" fmla="*/ 1886 h 10760"/>
                  <a:gd name="connsiteX44" fmla="*/ 2593 w 11696"/>
                  <a:gd name="connsiteY44" fmla="*/ 1793 h 10760"/>
                  <a:gd name="connsiteX45" fmla="*/ 3293 w 11696"/>
                  <a:gd name="connsiteY45" fmla="*/ 1805 h 10760"/>
                  <a:gd name="connsiteX46" fmla="*/ 3011 w 11696"/>
                  <a:gd name="connsiteY46" fmla="*/ 1835 h 10760"/>
                  <a:gd name="connsiteX47" fmla="*/ 2823 w 11696"/>
                  <a:gd name="connsiteY47" fmla="*/ 1596 h 10760"/>
                  <a:gd name="connsiteX48" fmla="*/ 2806 w 11696"/>
                  <a:gd name="connsiteY48" fmla="*/ 1359 h 10760"/>
                  <a:gd name="connsiteX49" fmla="*/ 2854 w 11696"/>
                  <a:gd name="connsiteY49" fmla="*/ 1009 h 10760"/>
                  <a:gd name="connsiteX50" fmla="*/ 2588 w 11696"/>
                  <a:gd name="connsiteY50" fmla="*/ 1059 h 10760"/>
                  <a:gd name="connsiteX51" fmla="*/ 2542 w 11696"/>
                  <a:gd name="connsiteY51" fmla="*/ 879 h 10760"/>
                  <a:gd name="connsiteX52" fmla="*/ 2657 w 11696"/>
                  <a:gd name="connsiteY52" fmla="*/ 580 h 10760"/>
                  <a:gd name="connsiteX53" fmla="*/ 2555 w 11696"/>
                  <a:gd name="connsiteY53" fmla="*/ 0 h 10760"/>
                  <a:gd name="connsiteX54" fmla="*/ 3853 w 11696"/>
                  <a:gd name="connsiteY54" fmla="*/ 195 h 10760"/>
                  <a:gd name="connsiteX55" fmla="*/ 4889 w 11696"/>
                  <a:gd name="connsiteY55" fmla="*/ 1088 h 10760"/>
                  <a:gd name="connsiteX56" fmla="*/ 5149 w 11696"/>
                  <a:gd name="connsiteY56" fmla="*/ 1091 h 10760"/>
                  <a:gd name="connsiteX57" fmla="*/ 5215 w 11696"/>
                  <a:gd name="connsiteY57" fmla="*/ 1196 h 10760"/>
                  <a:gd name="connsiteX58" fmla="*/ 5431 w 11696"/>
                  <a:gd name="connsiteY58" fmla="*/ 1300 h 10760"/>
                  <a:gd name="connsiteX59" fmla="*/ 5872 w 11696"/>
                  <a:gd name="connsiteY59" fmla="*/ 1256 h 10760"/>
                  <a:gd name="connsiteX60" fmla="*/ 5922 w 11696"/>
                  <a:gd name="connsiteY60" fmla="*/ 1745 h 10760"/>
                  <a:gd name="connsiteX61" fmla="*/ 6203 w 11696"/>
                  <a:gd name="connsiteY61" fmla="*/ 1596 h 10760"/>
                  <a:gd name="connsiteX62" fmla="*/ 6718 w 11696"/>
                  <a:gd name="connsiteY62" fmla="*/ 1755 h 10760"/>
                  <a:gd name="connsiteX63" fmla="*/ 7455 w 11696"/>
                  <a:gd name="connsiteY63" fmla="*/ 1218 h 10760"/>
                  <a:gd name="connsiteX64" fmla="*/ 7879 w 11696"/>
                  <a:gd name="connsiteY64" fmla="*/ 983 h 10760"/>
                  <a:gd name="connsiteX65" fmla="*/ 8897 w 11696"/>
                  <a:gd name="connsiteY65" fmla="*/ 1065 h 10760"/>
                  <a:gd name="connsiteX66" fmla="*/ 9274 w 11696"/>
                  <a:gd name="connsiteY66" fmla="*/ 1177 h 10760"/>
                  <a:gd name="connsiteX67" fmla="*/ 9600 w 11696"/>
                  <a:gd name="connsiteY67" fmla="*/ 721 h 10760"/>
                  <a:gd name="connsiteX68" fmla="*/ 9882 w 11696"/>
                  <a:gd name="connsiteY68" fmla="*/ 1213 h 10760"/>
                  <a:gd name="connsiteX69" fmla="*/ 9494 w 11696"/>
                  <a:gd name="connsiteY69" fmla="*/ 1544 h 10760"/>
                  <a:gd name="connsiteX70" fmla="*/ 10114 w 11696"/>
                  <a:gd name="connsiteY70" fmla="*/ 1477 h 10760"/>
                  <a:gd name="connsiteX71" fmla="*/ 10692 w 11696"/>
                  <a:gd name="connsiteY71" fmla="*/ 1744 h 10760"/>
                  <a:gd name="connsiteX72" fmla="*/ 11147 w 11696"/>
                  <a:gd name="connsiteY72" fmla="*/ 4405 h 10760"/>
                  <a:gd name="connsiteX73" fmla="*/ 11695 w 11696"/>
                  <a:gd name="connsiteY73" fmla="*/ 5293 h 10760"/>
                  <a:gd name="connsiteX74" fmla="*/ 11283 w 11696"/>
                  <a:gd name="connsiteY74" fmla="*/ 5967 h 10760"/>
                  <a:gd name="connsiteX75" fmla="*/ 9900 w 11696"/>
                  <a:gd name="connsiteY75" fmla="*/ 6232 h 10760"/>
                  <a:gd name="connsiteX76" fmla="*/ 8684 w 11696"/>
                  <a:gd name="connsiteY76" fmla="*/ 6788 h 10760"/>
                  <a:gd name="connsiteX77" fmla="*/ 8047 w 11696"/>
                  <a:gd name="connsiteY77" fmla="*/ 6901 h 10760"/>
                  <a:gd name="connsiteX78" fmla="*/ 7518 w 11696"/>
                  <a:gd name="connsiteY78" fmla="*/ 7088 h 10760"/>
                  <a:gd name="connsiteX79" fmla="*/ 8081 w 11696"/>
                  <a:gd name="connsiteY79" fmla="*/ 7238 h 10760"/>
                  <a:gd name="connsiteX80" fmla="*/ 8551 w 11696"/>
                  <a:gd name="connsiteY80" fmla="*/ 7626 h 10760"/>
                  <a:gd name="connsiteX81" fmla="*/ 8926 w 11696"/>
                  <a:gd name="connsiteY81" fmla="*/ 8372 h 10760"/>
                  <a:gd name="connsiteX82" fmla="*/ 9302 w 11696"/>
                  <a:gd name="connsiteY82" fmla="*/ 8342 h 10760"/>
                  <a:gd name="connsiteX83" fmla="*/ 10288 w 11696"/>
                  <a:gd name="connsiteY83" fmla="*/ 9088 h 10760"/>
                  <a:gd name="connsiteX84" fmla="*/ 9114 w 11696"/>
                  <a:gd name="connsiteY84" fmla="*/ 9894 h 10760"/>
                  <a:gd name="connsiteX85" fmla="*/ 9584 w 11696"/>
                  <a:gd name="connsiteY85" fmla="*/ 10491 h 10760"/>
                  <a:gd name="connsiteX86" fmla="*/ 9396 w 11696"/>
                  <a:gd name="connsiteY86" fmla="*/ 10730 h 10760"/>
                  <a:gd name="connsiteX87" fmla="*/ 9114 w 11696"/>
                  <a:gd name="connsiteY87" fmla="*/ 10491 h 10760"/>
                  <a:gd name="connsiteX88" fmla="*/ 7236 w 11696"/>
                  <a:gd name="connsiteY88" fmla="*/ 10461 h 10760"/>
                  <a:gd name="connsiteX89" fmla="*/ 6908 w 11696"/>
                  <a:gd name="connsiteY89" fmla="*/ 10760 h 10760"/>
                  <a:gd name="connsiteX90" fmla="*/ 6344 w 11696"/>
                  <a:gd name="connsiteY90" fmla="*/ 10730 h 10760"/>
                  <a:gd name="connsiteX0" fmla="*/ 6769 w 12121"/>
                  <a:gd name="connsiteY0" fmla="*/ 10730 h 10760"/>
                  <a:gd name="connsiteX1" fmla="*/ 6863 w 12121"/>
                  <a:gd name="connsiteY1" fmla="*/ 9894 h 10760"/>
                  <a:gd name="connsiteX2" fmla="*/ 7145 w 12121"/>
                  <a:gd name="connsiteY2" fmla="*/ 9088 h 10760"/>
                  <a:gd name="connsiteX3" fmla="*/ 6347 w 12121"/>
                  <a:gd name="connsiteY3" fmla="*/ 8909 h 10760"/>
                  <a:gd name="connsiteX4" fmla="*/ 6112 w 12121"/>
                  <a:gd name="connsiteY4" fmla="*/ 8730 h 10760"/>
                  <a:gd name="connsiteX5" fmla="*/ 5736 w 12121"/>
                  <a:gd name="connsiteY5" fmla="*/ 8820 h 10760"/>
                  <a:gd name="connsiteX6" fmla="*/ 5408 w 12121"/>
                  <a:gd name="connsiteY6" fmla="*/ 8253 h 10760"/>
                  <a:gd name="connsiteX7" fmla="*/ 4844 w 12121"/>
                  <a:gd name="connsiteY7" fmla="*/ 7894 h 10760"/>
                  <a:gd name="connsiteX8" fmla="*/ 4422 w 12121"/>
                  <a:gd name="connsiteY8" fmla="*/ 7924 h 10760"/>
                  <a:gd name="connsiteX9" fmla="*/ 4516 w 12121"/>
                  <a:gd name="connsiteY9" fmla="*/ 8103 h 10760"/>
                  <a:gd name="connsiteX10" fmla="*/ 4046 w 12121"/>
                  <a:gd name="connsiteY10" fmla="*/ 8133 h 10760"/>
                  <a:gd name="connsiteX11" fmla="*/ 3999 w 12121"/>
                  <a:gd name="connsiteY11" fmla="*/ 7447 h 10760"/>
                  <a:gd name="connsiteX12" fmla="*/ 3248 w 12121"/>
                  <a:gd name="connsiteY12" fmla="*/ 7417 h 10760"/>
                  <a:gd name="connsiteX13" fmla="*/ 3342 w 12121"/>
                  <a:gd name="connsiteY13" fmla="*/ 7118 h 10760"/>
                  <a:gd name="connsiteX14" fmla="*/ 3013 w 12121"/>
                  <a:gd name="connsiteY14" fmla="*/ 7029 h 10760"/>
                  <a:gd name="connsiteX15" fmla="*/ 2826 w 12121"/>
                  <a:gd name="connsiteY15" fmla="*/ 6521 h 10760"/>
                  <a:gd name="connsiteX16" fmla="*/ 3154 w 12121"/>
                  <a:gd name="connsiteY16" fmla="*/ 6372 h 10760"/>
                  <a:gd name="connsiteX17" fmla="*/ 3624 w 12121"/>
                  <a:gd name="connsiteY17" fmla="*/ 5984 h 10760"/>
                  <a:gd name="connsiteX18" fmla="*/ 3342 w 12121"/>
                  <a:gd name="connsiteY18" fmla="*/ 5775 h 10760"/>
                  <a:gd name="connsiteX19" fmla="*/ 3905 w 12121"/>
                  <a:gd name="connsiteY19" fmla="*/ 5447 h 10760"/>
                  <a:gd name="connsiteX20" fmla="*/ 3342 w 12121"/>
                  <a:gd name="connsiteY20" fmla="*/ 5447 h 10760"/>
                  <a:gd name="connsiteX21" fmla="*/ 3342 w 12121"/>
                  <a:gd name="connsiteY21" fmla="*/ 5088 h 10760"/>
                  <a:gd name="connsiteX22" fmla="*/ 3530 w 12121"/>
                  <a:gd name="connsiteY22" fmla="*/ 4521 h 10760"/>
                  <a:gd name="connsiteX23" fmla="*/ 3295 w 12121"/>
                  <a:gd name="connsiteY23" fmla="*/ 4044 h 10760"/>
                  <a:gd name="connsiteX24" fmla="*/ 4001 w 12121"/>
                  <a:gd name="connsiteY24" fmla="*/ 3532 h 10760"/>
                  <a:gd name="connsiteX25" fmla="*/ 3603 w 12121"/>
                  <a:gd name="connsiteY25" fmla="*/ 3342 h 10760"/>
                  <a:gd name="connsiteX26" fmla="*/ 3333 w 12121"/>
                  <a:gd name="connsiteY26" fmla="*/ 3260 h 10760"/>
                  <a:gd name="connsiteX27" fmla="*/ 1 w 12121"/>
                  <a:gd name="connsiteY27" fmla="*/ 4631 h 10760"/>
                  <a:gd name="connsiteX28" fmla="*/ 425 w 12121"/>
                  <a:gd name="connsiteY28" fmla="*/ 4121 h 10760"/>
                  <a:gd name="connsiteX29" fmla="*/ 816 w 12121"/>
                  <a:gd name="connsiteY29" fmla="*/ 3784 h 10760"/>
                  <a:gd name="connsiteX30" fmla="*/ 481 w 12121"/>
                  <a:gd name="connsiteY30" fmla="*/ 3358 h 10760"/>
                  <a:gd name="connsiteX31" fmla="*/ 882 w 12121"/>
                  <a:gd name="connsiteY31" fmla="*/ 2950 h 10760"/>
                  <a:gd name="connsiteX32" fmla="*/ 554 w 12121"/>
                  <a:gd name="connsiteY32" fmla="*/ 2316 h 10760"/>
                  <a:gd name="connsiteX33" fmla="*/ 901 w 12121"/>
                  <a:gd name="connsiteY33" fmla="*/ 2820 h 10760"/>
                  <a:gd name="connsiteX34" fmla="*/ 713 w 12121"/>
                  <a:gd name="connsiteY34" fmla="*/ 2790 h 10760"/>
                  <a:gd name="connsiteX35" fmla="*/ 1071 w 12121"/>
                  <a:gd name="connsiteY35" fmla="*/ 1986 h 10760"/>
                  <a:gd name="connsiteX36" fmla="*/ 1720 w 12121"/>
                  <a:gd name="connsiteY36" fmla="*/ 1999 h 10760"/>
                  <a:gd name="connsiteX37" fmla="*/ 2497 w 12121"/>
                  <a:gd name="connsiteY37" fmla="*/ 2461 h 10760"/>
                  <a:gd name="connsiteX38" fmla="*/ 1421 w 12121"/>
                  <a:gd name="connsiteY38" fmla="*/ 2015 h 10760"/>
                  <a:gd name="connsiteX39" fmla="*/ 1732 w 12121"/>
                  <a:gd name="connsiteY39" fmla="*/ 2021 h 10760"/>
                  <a:gd name="connsiteX40" fmla="*/ 1894 w 12121"/>
                  <a:gd name="connsiteY40" fmla="*/ 2083 h 10760"/>
                  <a:gd name="connsiteX41" fmla="*/ 2369 w 12121"/>
                  <a:gd name="connsiteY41" fmla="*/ 2449 h 10760"/>
                  <a:gd name="connsiteX42" fmla="*/ 2567 w 12121"/>
                  <a:gd name="connsiteY42" fmla="*/ 2178 h 10760"/>
                  <a:gd name="connsiteX43" fmla="*/ 2893 w 12121"/>
                  <a:gd name="connsiteY43" fmla="*/ 1886 h 10760"/>
                  <a:gd name="connsiteX44" fmla="*/ 3018 w 12121"/>
                  <a:gd name="connsiteY44" fmla="*/ 1793 h 10760"/>
                  <a:gd name="connsiteX45" fmla="*/ 3718 w 12121"/>
                  <a:gd name="connsiteY45" fmla="*/ 1805 h 10760"/>
                  <a:gd name="connsiteX46" fmla="*/ 3436 w 12121"/>
                  <a:gd name="connsiteY46" fmla="*/ 1835 h 10760"/>
                  <a:gd name="connsiteX47" fmla="*/ 3248 w 12121"/>
                  <a:gd name="connsiteY47" fmla="*/ 1596 h 10760"/>
                  <a:gd name="connsiteX48" fmla="*/ 3231 w 12121"/>
                  <a:gd name="connsiteY48" fmla="*/ 1359 h 10760"/>
                  <a:gd name="connsiteX49" fmla="*/ 3279 w 12121"/>
                  <a:gd name="connsiteY49" fmla="*/ 1009 h 10760"/>
                  <a:gd name="connsiteX50" fmla="*/ 3013 w 12121"/>
                  <a:gd name="connsiteY50" fmla="*/ 1059 h 10760"/>
                  <a:gd name="connsiteX51" fmla="*/ 2967 w 12121"/>
                  <a:gd name="connsiteY51" fmla="*/ 879 h 10760"/>
                  <a:gd name="connsiteX52" fmla="*/ 3082 w 12121"/>
                  <a:gd name="connsiteY52" fmla="*/ 580 h 10760"/>
                  <a:gd name="connsiteX53" fmla="*/ 2980 w 12121"/>
                  <a:gd name="connsiteY53" fmla="*/ 0 h 10760"/>
                  <a:gd name="connsiteX54" fmla="*/ 4278 w 12121"/>
                  <a:gd name="connsiteY54" fmla="*/ 195 h 10760"/>
                  <a:gd name="connsiteX55" fmla="*/ 5314 w 12121"/>
                  <a:gd name="connsiteY55" fmla="*/ 1088 h 10760"/>
                  <a:gd name="connsiteX56" fmla="*/ 5574 w 12121"/>
                  <a:gd name="connsiteY56" fmla="*/ 1091 h 10760"/>
                  <a:gd name="connsiteX57" fmla="*/ 5640 w 12121"/>
                  <a:gd name="connsiteY57" fmla="*/ 1196 h 10760"/>
                  <a:gd name="connsiteX58" fmla="*/ 5856 w 12121"/>
                  <a:gd name="connsiteY58" fmla="*/ 1300 h 10760"/>
                  <a:gd name="connsiteX59" fmla="*/ 6297 w 12121"/>
                  <a:gd name="connsiteY59" fmla="*/ 1256 h 10760"/>
                  <a:gd name="connsiteX60" fmla="*/ 6347 w 12121"/>
                  <a:gd name="connsiteY60" fmla="*/ 1745 h 10760"/>
                  <a:gd name="connsiteX61" fmla="*/ 6628 w 12121"/>
                  <a:gd name="connsiteY61" fmla="*/ 1596 h 10760"/>
                  <a:gd name="connsiteX62" fmla="*/ 7143 w 12121"/>
                  <a:gd name="connsiteY62" fmla="*/ 1755 h 10760"/>
                  <a:gd name="connsiteX63" fmla="*/ 7880 w 12121"/>
                  <a:gd name="connsiteY63" fmla="*/ 1218 h 10760"/>
                  <a:gd name="connsiteX64" fmla="*/ 8304 w 12121"/>
                  <a:gd name="connsiteY64" fmla="*/ 983 h 10760"/>
                  <a:gd name="connsiteX65" fmla="*/ 9322 w 12121"/>
                  <a:gd name="connsiteY65" fmla="*/ 1065 h 10760"/>
                  <a:gd name="connsiteX66" fmla="*/ 9699 w 12121"/>
                  <a:gd name="connsiteY66" fmla="*/ 1177 h 10760"/>
                  <a:gd name="connsiteX67" fmla="*/ 10025 w 12121"/>
                  <a:gd name="connsiteY67" fmla="*/ 721 h 10760"/>
                  <a:gd name="connsiteX68" fmla="*/ 10307 w 12121"/>
                  <a:gd name="connsiteY68" fmla="*/ 1213 h 10760"/>
                  <a:gd name="connsiteX69" fmla="*/ 9919 w 12121"/>
                  <a:gd name="connsiteY69" fmla="*/ 1544 h 10760"/>
                  <a:gd name="connsiteX70" fmla="*/ 10539 w 12121"/>
                  <a:gd name="connsiteY70" fmla="*/ 1477 h 10760"/>
                  <a:gd name="connsiteX71" fmla="*/ 11117 w 12121"/>
                  <a:gd name="connsiteY71" fmla="*/ 1744 h 10760"/>
                  <a:gd name="connsiteX72" fmla="*/ 11572 w 12121"/>
                  <a:gd name="connsiteY72" fmla="*/ 4405 h 10760"/>
                  <a:gd name="connsiteX73" fmla="*/ 12120 w 12121"/>
                  <a:gd name="connsiteY73" fmla="*/ 5293 h 10760"/>
                  <a:gd name="connsiteX74" fmla="*/ 11708 w 12121"/>
                  <a:gd name="connsiteY74" fmla="*/ 5967 h 10760"/>
                  <a:gd name="connsiteX75" fmla="*/ 10325 w 12121"/>
                  <a:gd name="connsiteY75" fmla="*/ 6232 h 10760"/>
                  <a:gd name="connsiteX76" fmla="*/ 9109 w 12121"/>
                  <a:gd name="connsiteY76" fmla="*/ 6788 h 10760"/>
                  <a:gd name="connsiteX77" fmla="*/ 8472 w 12121"/>
                  <a:gd name="connsiteY77" fmla="*/ 6901 h 10760"/>
                  <a:gd name="connsiteX78" fmla="*/ 7943 w 12121"/>
                  <a:gd name="connsiteY78" fmla="*/ 7088 h 10760"/>
                  <a:gd name="connsiteX79" fmla="*/ 8506 w 12121"/>
                  <a:gd name="connsiteY79" fmla="*/ 7238 h 10760"/>
                  <a:gd name="connsiteX80" fmla="*/ 8976 w 12121"/>
                  <a:gd name="connsiteY80" fmla="*/ 7626 h 10760"/>
                  <a:gd name="connsiteX81" fmla="*/ 9351 w 12121"/>
                  <a:gd name="connsiteY81" fmla="*/ 8372 h 10760"/>
                  <a:gd name="connsiteX82" fmla="*/ 9727 w 12121"/>
                  <a:gd name="connsiteY82" fmla="*/ 8342 h 10760"/>
                  <a:gd name="connsiteX83" fmla="*/ 10713 w 12121"/>
                  <a:gd name="connsiteY83" fmla="*/ 9088 h 10760"/>
                  <a:gd name="connsiteX84" fmla="*/ 9539 w 12121"/>
                  <a:gd name="connsiteY84" fmla="*/ 9894 h 10760"/>
                  <a:gd name="connsiteX85" fmla="*/ 10009 w 12121"/>
                  <a:gd name="connsiteY85" fmla="*/ 10491 h 10760"/>
                  <a:gd name="connsiteX86" fmla="*/ 9821 w 12121"/>
                  <a:gd name="connsiteY86" fmla="*/ 10730 h 10760"/>
                  <a:gd name="connsiteX87" fmla="*/ 9539 w 12121"/>
                  <a:gd name="connsiteY87" fmla="*/ 10491 h 10760"/>
                  <a:gd name="connsiteX88" fmla="*/ 7661 w 12121"/>
                  <a:gd name="connsiteY88" fmla="*/ 10461 h 10760"/>
                  <a:gd name="connsiteX89" fmla="*/ 7333 w 12121"/>
                  <a:gd name="connsiteY89" fmla="*/ 10760 h 10760"/>
                  <a:gd name="connsiteX90" fmla="*/ 6769 w 12121"/>
                  <a:gd name="connsiteY90" fmla="*/ 10730 h 10760"/>
                  <a:gd name="connsiteX0" fmla="*/ 6829 w 12181"/>
                  <a:gd name="connsiteY0" fmla="*/ 10730 h 10760"/>
                  <a:gd name="connsiteX1" fmla="*/ 6923 w 12181"/>
                  <a:gd name="connsiteY1" fmla="*/ 9894 h 10760"/>
                  <a:gd name="connsiteX2" fmla="*/ 7205 w 12181"/>
                  <a:gd name="connsiteY2" fmla="*/ 9088 h 10760"/>
                  <a:gd name="connsiteX3" fmla="*/ 6407 w 12181"/>
                  <a:gd name="connsiteY3" fmla="*/ 8909 h 10760"/>
                  <a:gd name="connsiteX4" fmla="*/ 6172 w 12181"/>
                  <a:gd name="connsiteY4" fmla="*/ 8730 h 10760"/>
                  <a:gd name="connsiteX5" fmla="*/ 5796 w 12181"/>
                  <a:gd name="connsiteY5" fmla="*/ 8820 h 10760"/>
                  <a:gd name="connsiteX6" fmla="*/ 5468 w 12181"/>
                  <a:gd name="connsiteY6" fmla="*/ 8253 h 10760"/>
                  <a:gd name="connsiteX7" fmla="*/ 4904 w 12181"/>
                  <a:gd name="connsiteY7" fmla="*/ 7894 h 10760"/>
                  <a:gd name="connsiteX8" fmla="*/ 4482 w 12181"/>
                  <a:gd name="connsiteY8" fmla="*/ 7924 h 10760"/>
                  <a:gd name="connsiteX9" fmla="*/ 4576 w 12181"/>
                  <a:gd name="connsiteY9" fmla="*/ 8103 h 10760"/>
                  <a:gd name="connsiteX10" fmla="*/ 4106 w 12181"/>
                  <a:gd name="connsiteY10" fmla="*/ 8133 h 10760"/>
                  <a:gd name="connsiteX11" fmla="*/ 4059 w 12181"/>
                  <a:gd name="connsiteY11" fmla="*/ 7447 h 10760"/>
                  <a:gd name="connsiteX12" fmla="*/ 3308 w 12181"/>
                  <a:gd name="connsiteY12" fmla="*/ 7417 h 10760"/>
                  <a:gd name="connsiteX13" fmla="*/ 3402 w 12181"/>
                  <a:gd name="connsiteY13" fmla="*/ 7118 h 10760"/>
                  <a:gd name="connsiteX14" fmla="*/ 3073 w 12181"/>
                  <a:gd name="connsiteY14" fmla="*/ 7029 h 10760"/>
                  <a:gd name="connsiteX15" fmla="*/ 2886 w 12181"/>
                  <a:gd name="connsiteY15" fmla="*/ 6521 h 10760"/>
                  <a:gd name="connsiteX16" fmla="*/ 3214 w 12181"/>
                  <a:gd name="connsiteY16" fmla="*/ 6372 h 10760"/>
                  <a:gd name="connsiteX17" fmla="*/ 3684 w 12181"/>
                  <a:gd name="connsiteY17" fmla="*/ 5984 h 10760"/>
                  <a:gd name="connsiteX18" fmla="*/ 3402 w 12181"/>
                  <a:gd name="connsiteY18" fmla="*/ 5775 h 10760"/>
                  <a:gd name="connsiteX19" fmla="*/ 3965 w 12181"/>
                  <a:gd name="connsiteY19" fmla="*/ 5447 h 10760"/>
                  <a:gd name="connsiteX20" fmla="*/ 3402 w 12181"/>
                  <a:gd name="connsiteY20" fmla="*/ 5447 h 10760"/>
                  <a:gd name="connsiteX21" fmla="*/ 3402 w 12181"/>
                  <a:gd name="connsiteY21" fmla="*/ 5088 h 10760"/>
                  <a:gd name="connsiteX22" fmla="*/ 3590 w 12181"/>
                  <a:gd name="connsiteY22" fmla="*/ 4521 h 10760"/>
                  <a:gd name="connsiteX23" fmla="*/ 3355 w 12181"/>
                  <a:gd name="connsiteY23" fmla="*/ 4044 h 10760"/>
                  <a:gd name="connsiteX24" fmla="*/ 4061 w 12181"/>
                  <a:gd name="connsiteY24" fmla="*/ 3532 h 10760"/>
                  <a:gd name="connsiteX25" fmla="*/ 3663 w 12181"/>
                  <a:gd name="connsiteY25" fmla="*/ 3342 h 10760"/>
                  <a:gd name="connsiteX26" fmla="*/ 3393 w 12181"/>
                  <a:gd name="connsiteY26" fmla="*/ 3260 h 10760"/>
                  <a:gd name="connsiteX27" fmla="*/ 1 w 12181"/>
                  <a:gd name="connsiteY27" fmla="*/ 4660 h 10760"/>
                  <a:gd name="connsiteX28" fmla="*/ 485 w 12181"/>
                  <a:gd name="connsiteY28" fmla="*/ 4121 h 10760"/>
                  <a:gd name="connsiteX29" fmla="*/ 876 w 12181"/>
                  <a:gd name="connsiteY29" fmla="*/ 3784 h 10760"/>
                  <a:gd name="connsiteX30" fmla="*/ 541 w 12181"/>
                  <a:gd name="connsiteY30" fmla="*/ 3358 h 10760"/>
                  <a:gd name="connsiteX31" fmla="*/ 942 w 12181"/>
                  <a:gd name="connsiteY31" fmla="*/ 2950 h 10760"/>
                  <a:gd name="connsiteX32" fmla="*/ 614 w 12181"/>
                  <a:gd name="connsiteY32" fmla="*/ 2316 h 10760"/>
                  <a:gd name="connsiteX33" fmla="*/ 961 w 12181"/>
                  <a:gd name="connsiteY33" fmla="*/ 2820 h 10760"/>
                  <a:gd name="connsiteX34" fmla="*/ 773 w 12181"/>
                  <a:gd name="connsiteY34" fmla="*/ 2790 h 10760"/>
                  <a:gd name="connsiteX35" fmla="*/ 1131 w 12181"/>
                  <a:gd name="connsiteY35" fmla="*/ 1986 h 10760"/>
                  <a:gd name="connsiteX36" fmla="*/ 1780 w 12181"/>
                  <a:gd name="connsiteY36" fmla="*/ 1999 h 10760"/>
                  <a:gd name="connsiteX37" fmla="*/ 2557 w 12181"/>
                  <a:gd name="connsiteY37" fmla="*/ 2461 h 10760"/>
                  <a:gd name="connsiteX38" fmla="*/ 1481 w 12181"/>
                  <a:gd name="connsiteY38" fmla="*/ 2015 h 10760"/>
                  <a:gd name="connsiteX39" fmla="*/ 1792 w 12181"/>
                  <a:gd name="connsiteY39" fmla="*/ 2021 h 10760"/>
                  <a:gd name="connsiteX40" fmla="*/ 1954 w 12181"/>
                  <a:gd name="connsiteY40" fmla="*/ 2083 h 10760"/>
                  <a:gd name="connsiteX41" fmla="*/ 2429 w 12181"/>
                  <a:gd name="connsiteY41" fmla="*/ 2449 h 10760"/>
                  <a:gd name="connsiteX42" fmla="*/ 2627 w 12181"/>
                  <a:gd name="connsiteY42" fmla="*/ 2178 h 10760"/>
                  <a:gd name="connsiteX43" fmla="*/ 2953 w 12181"/>
                  <a:gd name="connsiteY43" fmla="*/ 1886 h 10760"/>
                  <a:gd name="connsiteX44" fmla="*/ 3078 w 12181"/>
                  <a:gd name="connsiteY44" fmla="*/ 1793 h 10760"/>
                  <a:gd name="connsiteX45" fmla="*/ 3778 w 12181"/>
                  <a:gd name="connsiteY45" fmla="*/ 1805 h 10760"/>
                  <a:gd name="connsiteX46" fmla="*/ 3496 w 12181"/>
                  <a:gd name="connsiteY46" fmla="*/ 1835 h 10760"/>
                  <a:gd name="connsiteX47" fmla="*/ 3308 w 12181"/>
                  <a:gd name="connsiteY47" fmla="*/ 1596 h 10760"/>
                  <a:gd name="connsiteX48" fmla="*/ 3291 w 12181"/>
                  <a:gd name="connsiteY48" fmla="*/ 1359 h 10760"/>
                  <a:gd name="connsiteX49" fmla="*/ 3339 w 12181"/>
                  <a:gd name="connsiteY49" fmla="*/ 1009 h 10760"/>
                  <a:gd name="connsiteX50" fmla="*/ 3073 w 12181"/>
                  <a:gd name="connsiteY50" fmla="*/ 1059 h 10760"/>
                  <a:gd name="connsiteX51" fmla="*/ 3027 w 12181"/>
                  <a:gd name="connsiteY51" fmla="*/ 879 h 10760"/>
                  <a:gd name="connsiteX52" fmla="*/ 3142 w 12181"/>
                  <a:gd name="connsiteY52" fmla="*/ 580 h 10760"/>
                  <a:gd name="connsiteX53" fmla="*/ 3040 w 12181"/>
                  <a:gd name="connsiteY53" fmla="*/ 0 h 10760"/>
                  <a:gd name="connsiteX54" fmla="*/ 4338 w 12181"/>
                  <a:gd name="connsiteY54" fmla="*/ 195 h 10760"/>
                  <a:gd name="connsiteX55" fmla="*/ 5374 w 12181"/>
                  <a:gd name="connsiteY55" fmla="*/ 1088 h 10760"/>
                  <a:gd name="connsiteX56" fmla="*/ 5634 w 12181"/>
                  <a:gd name="connsiteY56" fmla="*/ 1091 h 10760"/>
                  <a:gd name="connsiteX57" fmla="*/ 5700 w 12181"/>
                  <a:gd name="connsiteY57" fmla="*/ 1196 h 10760"/>
                  <a:gd name="connsiteX58" fmla="*/ 5916 w 12181"/>
                  <a:gd name="connsiteY58" fmla="*/ 1300 h 10760"/>
                  <a:gd name="connsiteX59" fmla="*/ 6357 w 12181"/>
                  <a:gd name="connsiteY59" fmla="*/ 1256 h 10760"/>
                  <a:gd name="connsiteX60" fmla="*/ 6407 w 12181"/>
                  <a:gd name="connsiteY60" fmla="*/ 1745 h 10760"/>
                  <a:gd name="connsiteX61" fmla="*/ 6688 w 12181"/>
                  <a:gd name="connsiteY61" fmla="*/ 1596 h 10760"/>
                  <a:gd name="connsiteX62" fmla="*/ 7203 w 12181"/>
                  <a:gd name="connsiteY62" fmla="*/ 1755 h 10760"/>
                  <a:gd name="connsiteX63" fmla="*/ 7940 w 12181"/>
                  <a:gd name="connsiteY63" fmla="*/ 1218 h 10760"/>
                  <a:gd name="connsiteX64" fmla="*/ 8364 w 12181"/>
                  <a:gd name="connsiteY64" fmla="*/ 983 h 10760"/>
                  <a:gd name="connsiteX65" fmla="*/ 9382 w 12181"/>
                  <a:gd name="connsiteY65" fmla="*/ 1065 h 10760"/>
                  <a:gd name="connsiteX66" fmla="*/ 9759 w 12181"/>
                  <a:gd name="connsiteY66" fmla="*/ 1177 h 10760"/>
                  <a:gd name="connsiteX67" fmla="*/ 10085 w 12181"/>
                  <a:gd name="connsiteY67" fmla="*/ 721 h 10760"/>
                  <a:gd name="connsiteX68" fmla="*/ 10367 w 12181"/>
                  <a:gd name="connsiteY68" fmla="*/ 1213 h 10760"/>
                  <a:gd name="connsiteX69" fmla="*/ 9979 w 12181"/>
                  <a:gd name="connsiteY69" fmla="*/ 1544 h 10760"/>
                  <a:gd name="connsiteX70" fmla="*/ 10599 w 12181"/>
                  <a:gd name="connsiteY70" fmla="*/ 1477 h 10760"/>
                  <a:gd name="connsiteX71" fmla="*/ 11177 w 12181"/>
                  <a:gd name="connsiteY71" fmla="*/ 1744 h 10760"/>
                  <a:gd name="connsiteX72" fmla="*/ 11632 w 12181"/>
                  <a:gd name="connsiteY72" fmla="*/ 4405 h 10760"/>
                  <a:gd name="connsiteX73" fmla="*/ 12180 w 12181"/>
                  <a:gd name="connsiteY73" fmla="*/ 5293 h 10760"/>
                  <a:gd name="connsiteX74" fmla="*/ 11768 w 12181"/>
                  <a:gd name="connsiteY74" fmla="*/ 5967 h 10760"/>
                  <a:gd name="connsiteX75" fmla="*/ 10385 w 12181"/>
                  <a:gd name="connsiteY75" fmla="*/ 6232 h 10760"/>
                  <a:gd name="connsiteX76" fmla="*/ 9169 w 12181"/>
                  <a:gd name="connsiteY76" fmla="*/ 6788 h 10760"/>
                  <a:gd name="connsiteX77" fmla="*/ 8532 w 12181"/>
                  <a:gd name="connsiteY77" fmla="*/ 6901 h 10760"/>
                  <a:gd name="connsiteX78" fmla="*/ 8003 w 12181"/>
                  <a:gd name="connsiteY78" fmla="*/ 7088 h 10760"/>
                  <a:gd name="connsiteX79" fmla="*/ 8566 w 12181"/>
                  <a:gd name="connsiteY79" fmla="*/ 7238 h 10760"/>
                  <a:gd name="connsiteX80" fmla="*/ 9036 w 12181"/>
                  <a:gd name="connsiteY80" fmla="*/ 7626 h 10760"/>
                  <a:gd name="connsiteX81" fmla="*/ 9411 w 12181"/>
                  <a:gd name="connsiteY81" fmla="*/ 8372 h 10760"/>
                  <a:gd name="connsiteX82" fmla="*/ 9787 w 12181"/>
                  <a:gd name="connsiteY82" fmla="*/ 8342 h 10760"/>
                  <a:gd name="connsiteX83" fmla="*/ 10773 w 12181"/>
                  <a:gd name="connsiteY83" fmla="*/ 9088 h 10760"/>
                  <a:gd name="connsiteX84" fmla="*/ 9599 w 12181"/>
                  <a:gd name="connsiteY84" fmla="*/ 9894 h 10760"/>
                  <a:gd name="connsiteX85" fmla="*/ 10069 w 12181"/>
                  <a:gd name="connsiteY85" fmla="*/ 10491 h 10760"/>
                  <a:gd name="connsiteX86" fmla="*/ 9881 w 12181"/>
                  <a:gd name="connsiteY86" fmla="*/ 10730 h 10760"/>
                  <a:gd name="connsiteX87" fmla="*/ 9599 w 12181"/>
                  <a:gd name="connsiteY87" fmla="*/ 10491 h 10760"/>
                  <a:gd name="connsiteX88" fmla="*/ 7721 w 12181"/>
                  <a:gd name="connsiteY88" fmla="*/ 10461 h 10760"/>
                  <a:gd name="connsiteX89" fmla="*/ 7393 w 12181"/>
                  <a:gd name="connsiteY89" fmla="*/ 10760 h 10760"/>
                  <a:gd name="connsiteX90" fmla="*/ 6829 w 12181"/>
                  <a:gd name="connsiteY90" fmla="*/ 10730 h 10760"/>
                  <a:gd name="connsiteX0" fmla="*/ 7560 w 12912"/>
                  <a:gd name="connsiteY0" fmla="*/ 10730 h 10760"/>
                  <a:gd name="connsiteX1" fmla="*/ 7654 w 12912"/>
                  <a:gd name="connsiteY1" fmla="*/ 9894 h 10760"/>
                  <a:gd name="connsiteX2" fmla="*/ 7936 w 12912"/>
                  <a:gd name="connsiteY2" fmla="*/ 9088 h 10760"/>
                  <a:gd name="connsiteX3" fmla="*/ 7138 w 12912"/>
                  <a:gd name="connsiteY3" fmla="*/ 8909 h 10760"/>
                  <a:gd name="connsiteX4" fmla="*/ 6903 w 12912"/>
                  <a:gd name="connsiteY4" fmla="*/ 8730 h 10760"/>
                  <a:gd name="connsiteX5" fmla="*/ 6527 w 12912"/>
                  <a:gd name="connsiteY5" fmla="*/ 8820 h 10760"/>
                  <a:gd name="connsiteX6" fmla="*/ 6199 w 12912"/>
                  <a:gd name="connsiteY6" fmla="*/ 8253 h 10760"/>
                  <a:gd name="connsiteX7" fmla="*/ 5635 w 12912"/>
                  <a:gd name="connsiteY7" fmla="*/ 7894 h 10760"/>
                  <a:gd name="connsiteX8" fmla="*/ 5213 w 12912"/>
                  <a:gd name="connsiteY8" fmla="*/ 7924 h 10760"/>
                  <a:gd name="connsiteX9" fmla="*/ 5307 w 12912"/>
                  <a:gd name="connsiteY9" fmla="*/ 8103 h 10760"/>
                  <a:gd name="connsiteX10" fmla="*/ 4837 w 12912"/>
                  <a:gd name="connsiteY10" fmla="*/ 8133 h 10760"/>
                  <a:gd name="connsiteX11" fmla="*/ 4790 w 12912"/>
                  <a:gd name="connsiteY11" fmla="*/ 7447 h 10760"/>
                  <a:gd name="connsiteX12" fmla="*/ 4039 w 12912"/>
                  <a:gd name="connsiteY12" fmla="*/ 7417 h 10760"/>
                  <a:gd name="connsiteX13" fmla="*/ 4133 w 12912"/>
                  <a:gd name="connsiteY13" fmla="*/ 7118 h 10760"/>
                  <a:gd name="connsiteX14" fmla="*/ 3804 w 12912"/>
                  <a:gd name="connsiteY14" fmla="*/ 7029 h 10760"/>
                  <a:gd name="connsiteX15" fmla="*/ 3617 w 12912"/>
                  <a:gd name="connsiteY15" fmla="*/ 6521 h 10760"/>
                  <a:gd name="connsiteX16" fmla="*/ 3945 w 12912"/>
                  <a:gd name="connsiteY16" fmla="*/ 6372 h 10760"/>
                  <a:gd name="connsiteX17" fmla="*/ 4415 w 12912"/>
                  <a:gd name="connsiteY17" fmla="*/ 5984 h 10760"/>
                  <a:gd name="connsiteX18" fmla="*/ 4133 w 12912"/>
                  <a:gd name="connsiteY18" fmla="*/ 5775 h 10760"/>
                  <a:gd name="connsiteX19" fmla="*/ 4696 w 12912"/>
                  <a:gd name="connsiteY19" fmla="*/ 5447 h 10760"/>
                  <a:gd name="connsiteX20" fmla="*/ 4133 w 12912"/>
                  <a:gd name="connsiteY20" fmla="*/ 5447 h 10760"/>
                  <a:gd name="connsiteX21" fmla="*/ 4133 w 12912"/>
                  <a:gd name="connsiteY21" fmla="*/ 5088 h 10760"/>
                  <a:gd name="connsiteX22" fmla="*/ 4321 w 12912"/>
                  <a:gd name="connsiteY22" fmla="*/ 4521 h 10760"/>
                  <a:gd name="connsiteX23" fmla="*/ 4086 w 12912"/>
                  <a:gd name="connsiteY23" fmla="*/ 4044 h 10760"/>
                  <a:gd name="connsiteX24" fmla="*/ 4792 w 12912"/>
                  <a:gd name="connsiteY24" fmla="*/ 3532 h 10760"/>
                  <a:gd name="connsiteX25" fmla="*/ 4394 w 12912"/>
                  <a:gd name="connsiteY25" fmla="*/ 3342 h 10760"/>
                  <a:gd name="connsiteX26" fmla="*/ 0 w 12912"/>
                  <a:gd name="connsiteY26" fmla="*/ 4938 h 10760"/>
                  <a:gd name="connsiteX27" fmla="*/ 732 w 12912"/>
                  <a:gd name="connsiteY27" fmla="*/ 4660 h 10760"/>
                  <a:gd name="connsiteX28" fmla="*/ 1216 w 12912"/>
                  <a:gd name="connsiteY28" fmla="*/ 4121 h 10760"/>
                  <a:gd name="connsiteX29" fmla="*/ 1607 w 12912"/>
                  <a:gd name="connsiteY29" fmla="*/ 3784 h 10760"/>
                  <a:gd name="connsiteX30" fmla="*/ 1272 w 12912"/>
                  <a:gd name="connsiteY30" fmla="*/ 3358 h 10760"/>
                  <a:gd name="connsiteX31" fmla="*/ 1673 w 12912"/>
                  <a:gd name="connsiteY31" fmla="*/ 2950 h 10760"/>
                  <a:gd name="connsiteX32" fmla="*/ 1345 w 12912"/>
                  <a:gd name="connsiteY32" fmla="*/ 2316 h 10760"/>
                  <a:gd name="connsiteX33" fmla="*/ 1692 w 12912"/>
                  <a:gd name="connsiteY33" fmla="*/ 2820 h 10760"/>
                  <a:gd name="connsiteX34" fmla="*/ 1504 w 12912"/>
                  <a:gd name="connsiteY34" fmla="*/ 2790 h 10760"/>
                  <a:gd name="connsiteX35" fmla="*/ 1862 w 12912"/>
                  <a:gd name="connsiteY35" fmla="*/ 1986 h 10760"/>
                  <a:gd name="connsiteX36" fmla="*/ 2511 w 12912"/>
                  <a:gd name="connsiteY36" fmla="*/ 1999 h 10760"/>
                  <a:gd name="connsiteX37" fmla="*/ 3288 w 12912"/>
                  <a:gd name="connsiteY37" fmla="*/ 2461 h 10760"/>
                  <a:gd name="connsiteX38" fmla="*/ 2212 w 12912"/>
                  <a:gd name="connsiteY38" fmla="*/ 2015 h 10760"/>
                  <a:gd name="connsiteX39" fmla="*/ 2523 w 12912"/>
                  <a:gd name="connsiteY39" fmla="*/ 2021 h 10760"/>
                  <a:gd name="connsiteX40" fmla="*/ 2685 w 12912"/>
                  <a:gd name="connsiteY40" fmla="*/ 2083 h 10760"/>
                  <a:gd name="connsiteX41" fmla="*/ 3160 w 12912"/>
                  <a:gd name="connsiteY41" fmla="*/ 2449 h 10760"/>
                  <a:gd name="connsiteX42" fmla="*/ 3358 w 12912"/>
                  <a:gd name="connsiteY42" fmla="*/ 2178 h 10760"/>
                  <a:gd name="connsiteX43" fmla="*/ 3684 w 12912"/>
                  <a:gd name="connsiteY43" fmla="*/ 1886 h 10760"/>
                  <a:gd name="connsiteX44" fmla="*/ 3809 w 12912"/>
                  <a:gd name="connsiteY44" fmla="*/ 1793 h 10760"/>
                  <a:gd name="connsiteX45" fmla="*/ 4509 w 12912"/>
                  <a:gd name="connsiteY45" fmla="*/ 1805 h 10760"/>
                  <a:gd name="connsiteX46" fmla="*/ 4227 w 12912"/>
                  <a:gd name="connsiteY46" fmla="*/ 1835 h 10760"/>
                  <a:gd name="connsiteX47" fmla="*/ 4039 w 12912"/>
                  <a:gd name="connsiteY47" fmla="*/ 1596 h 10760"/>
                  <a:gd name="connsiteX48" fmla="*/ 4022 w 12912"/>
                  <a:gd name="connsiteY48" fmla="*/ 1359 h 10760"/>
                  <a:gd name="connsiteX49" fmla="*/ 4070 w 12912"/>
                  <a:gd name="connsiteY49" fmla="*/ 1009 h 10760"/>
                  <a:gd name="connsiteX50" fmla="*/ 3804 w 12912"/>
                  <a:gd name="connsiteY50" fmla="*/ 1059 h 10760"/>
                  <a:gd name="connsiteX51" fmla="*/ 3758 w 12912"/>
                  <a:gd name="connsiteY51" fmla="*/ 879 h 10760"/>
                  <a:gd name="connsiteX52" fmla="*/ 3873 w 12912"/>
                  <a:gd name="connsiteY52" fmla="*/ 580 h 10760"/>
                  <a:gd name="connsiteX53" fmla="*/ 3771 w 12912"/>
                  <a:gd name="connsiteY53" fmla="*/ 0 h 10760"/>
                  <a:gd name="connsiteX54" fmla="*/ 5069 w 12912"/>
                  <a:gd name="connsiteY54" fmla="*/ 195 h 10760"/>
                  <a:gd name="connsiteX55" fmla="*/ 6105 w 12912"/>
                  <a:gd name="connsiteY55" fmla="*/ 1088 h 10760"/>
                  <a:gd name="connsiteX56" fmla="*/ 6365 w 12912"/>
                  <a:gd name="connsiteY56" fmla="*/ 1091 h 10760"/>
                  <a:gd name="connsiteX57" fmla="*/ 6431 w 12912"/>
                  <a:gd name="connsiteY57" fmla="*/ 1196 h 10760"/>
                  <a:gd name="connsiteX58" fmla="*/ 6647 w 12912"/>
                  <a:gd name="connsiteY58" fmla="*/ 1300 h 10760"/>
                  <a:gd name="connsiteX59" fmla="*/ 7088 w 12912"/>
                  <a:gd name="connsiteY59" fmla="*/ 1256 h 10760"/>
                  <a:gd name="connsiteX60" fmla="*/ 7138 w 12912"/>
                  <a:gd name="connsiteY60" fmla="*/ 1745 h 10760"/>
                  <a:gd name="connsiteX61" fmla="*/ 7419 w 12912"/>
                  <a:gd name="connsiteY61" fmla="*/ 1596 h 10760"/>
                  <a:gd name="connsiteX62" fmla="*/ 7934 w 12912"/>
                  <a:gd name="connsiteY62" fmla="*/ 1755 h 10760"/>
                  <a:gd name="connsiteX63" fmla="*/ 8671 w 12912"/>
                  <a:gd name="connsiteY63" fmla="*/ 1218 h 10760"/>
                  <a:gd name="connsiteX64" fmla="*/ 9095 w 12912"/>
                  <a:gd name="connsiteY64" fmla="*/ 983 h 10760"/>
                  <a:gd name="connsiteX65" fmla="*/ 10113 w 12912"/>
                  <a:gd name="connsiteY65" fmla="*/ 1065 h 10760"/>
                  <a:gd name="connsiteX66" fmla="*/ 10490 w 12912"/>
                  <a:gd name="connsiteY66" fmla="*/ 1177 h 10760"/>
                  <a:gd name="connsiteX67" fmla="*/ 10816 w 12912"/>
                  <a:gd name="connsiteY67" fmla="*/ 721 h 10760"/>
                  <a:gd name="connsiteX68" fmla="*/ 11098 w 12912"/>
                  <a:gd name="connsiteY68" fmla="*/ 1213 h 10760"/>
                  <a:gd name="connsiteX69" fmla="*/ 10710 w 12912"/>
                  <a:gd name="connsiteY69" fmla="*/ 1544 h 10760"/>
                  <a:gd name="connsiteX70" fmla="*/ 11330 w 12912"/>
                  <a:gd name="connsiteY70" fmla="*/ 1477 h 10760"/>
                  <a:gd name="connsiteX71" fmla="*/ 11908 w 12912"/>
                  <a:gd name="connsiteY71" fmla="*/ 1744 h 10760"/>
                  <a:gd name="connsiteX72" fmla="*/ 12363 w 12912"/>
                  <a:gd name="connsiteY72" fmla="*/ 4405 h 10760"/>
                  <a:gd name="connsiteX73" fmla="*/ 12911 w 12912"/>
                  <a:gd name="connsiteY73" fmla="*/ 5293 h 10760"/>
                  <a:gd name="connsiteX74" fmla="*/ 12499 w 12912"/>
                  <a:gd name="connsiteY74" fmla="*/ 5967 h 10760"/>
                  <a:gd name="connsiteX75" fmla="*/ 11116 w 12912"/>
                  <a:gd name="connsiteY75" fmla="*/ 6232 h 10760"/>
                  <a:gd name="connsiteX76" fmla="*/ 9900 w 12912"/>
                  <a:gd name="connsiteY76" fmla="*/ 6788 h 10760"/>
                  <a:gd name="connsiteX77" fmla="*/ 9263 w 12912"/>
                  <a:gd name="connsiteY77" fmla="*/ 6901 h 10760"/>
                  <a:gd name="connsiteX78" fmla="*/ 8734 w 12912"/>
                  <a:gd name="connsiteY78" fmla="*/ 7088 h 10760"/>
                  <a:gd name="connsiteX79" fmla="*/ 9297 w 12912"/>
                  <a:gd name="connsiteY79" fmla="*/ 7238 h 10760"/>
                  <a:gd name="connsiteX80" fmla="*/ 9767 w 12912"/>
                  <a:gd name="connsiteY80" fmla="*/ 7626 h 10760"/>
                  <a:gd name="connsiteX81" fmla="*/ 10142 w 12912"/>
                  <a:gd name="connsiteY81" fmla="*/ 8372 h 10760"/>
                  <a:gd name="connsiteX82" fmla="*/ 10518 w 12912"/>
                  <a:gd name="connsiteY82" fmla="*/ 8342 h 10760"/>
                  <a:gd name="connsiteX83" fmla="*/ 11504 w 12912"/>
                  <a:gd name="connsiteY83" fmla="*/ 9088 h 10760"/>
                  <a:gd name="connsiteX84" fmla="*/ 10330 w 12912"/>
                  <a:gd name="connsiteY84" fmla="*/ 9894 h 10760"/>
                  <a:gd name="connsiteX85" fmla="*/ 10800 w 12912"/>
                  <a:gd name="connsiteY85" fmla="*/ 10491 h 10760"/>
                  <a:gd name="connsiteX86" fmla="*/ 10612 w 12912"/>
                  <a:gd name="connsiteY86" fmla="*/ 10730 h 10760"/>
                  <a:gd name="connsiteX87" fmla="*/ 10330 w 12912"/>
                  <a:gd name="connsiteY87" fmla="*/ 10491 h 10760"/>
                  <a:gd name="connsiteX88" fmla="*/ 8452 w 12912"/>
                  <a:gd name="connsiteY88" fmla="*/ 10461 h 10760"/>
                  <a:gd name="connsiteX89" fmla="*/ 8124 w 12912"/>
                  <a:gd name="connsiteY89" fmla="*/ 10760 h 10760"/>
                  <a:gd name="connsiteX90" fmla="*/ 7560 w 12912"/>
                  <a:gd name="connsiteY90" fmla="*/ 10730 h 10760"/>
                  <a:gd name="connsiteX0" fmla="*/ 7560 w 12912"/>
                  <a:gd name="connsiteY0" fmla="*/ 10730 h 10760"/>
                  <a:gd name="connsiteX1" fmla="*/ 7654 w 12912"/>
                  <a:gd name="connsiteY1" fmla="*/ 9894 h 10760"/>
                  <a:gd name="connsiteX2" fmla="*/ 7936 w 12912"/>
                  <a:gd name="connsiteY2" fmla="*/ 9088 h 10760"/>
                  <a:gd name="connsiteX3" fmla="*/ 7138 w 12912"/>
                  <a:gd name="connsiteY3" fmla="*/ 8909 h 10760"/>
                  <a:gd name="connsiteX4" fmla="*/ 6903 w 12912"/>
                  <a:gd name="connsiteY4" fmla="*/ 8730 h 10760"/>
                  <a:gd name="connsiteX5" fmla="*/ 6527 w 12912"/>
                  <a:gd name="connsiteY5" fmla="*/ 8820 h 10760"/>
                  <a:gd name="connsiteX6" fmla="*/ 6199 w 12912"/>
                  <a:gd name="connsiteY6" fmla="*/ 8253 h 10760"/>
                  <a:gd name="connsiteX7" fmla="*/ 5635 w 12912"/>
                  <a:gd name="connsiteY7" fmla="*/ 7894 h 10760"/>
                  <a:gd name="connsiteX8" fmla="*/ 5213 w 12912"/>
                  <a:gd name="connsiteY8" fmla="*/ 7924 h 10760"/>
                  <a:gd name="connsiteX9" fmla="*/ 5307 w 12912"/>
                  <a:gd name="connsiteY9" fmla="*/ 8103 h 10760"/>
                  <a:gd name="connsiteX10" fmla="*/ 4837 w 12912"/>
                  <a:gd name="connsiteY10" fmla="*/ 8133 h 10760"/>
                  <a:gd name="connsiteX11" fmla="*/ 4790 w 12912"/>
                  <a:gd name="connsiteY11" fmla="*/ 7447 h 10760"/>
                  <a:gd name="connsiteX12" fmla="*/ 4039 w 12912"/>
                  <a:gd name="connsiteY12" fmla="*/ 7417 h 10760"/>
                  <a:gd name="connsiteX13" fmla="*/ 4133 w 12912"/>
                  <a:gd name="connsiteY13" fmla="*/ 7118 h 10760"/>
                  <a:gd name="connsiteX14" fmla="*/ 3804 w 12912"/>
                  <a:gd name="connsiteY14" fmla="*/ 7029 h 10760"/>
                  <a:gd name="connsiteX15" fmla="*/ 3617 w 12912"/>
                  <a:gd name="connsiteY15" fmla="*/ 6521 h 10760"/>
                  <a:gd name="connsiteX16" fmla="*/ 3945 w 12912"/>
                  <a:gd name="connsiteY16" fmla="*/ 6372 h 10760"/>
                  <a:gd name="connsiteX17" fmla="*/ 4415 w 12912"/>
                  <a:gd name="connsiteY17" fmla="*/ 5984 h 10760"/>
                  <a:gd name="connsiteX18" fmla="*/ 4133 w 12912"/>
                  <a:gd name="connsiteY18" fmla="*/ 5775 h 10760"/>
                  <a:gd name="connsiteX19" fmla="*/ 4696 w 12912"/>
                  <a:gd name="connsiteY19" fmla="*/ 5447 h 10760"/>
                  <a:gd name="connsiteX20" fmla="*/ 4133 w 12912"/>
                  <a:gd name="connsiteY20" fmla="*/ 5447 h 10760"/>
                  <a:gd name="connsiteX21" fmla="*/ 4133 w 12912"/>
                  <a:gd name="connsiteY21" fmla="*/ 5088 h 10760"/>
                  <a:gd name="connsiteX22" fmla="*/ 4321 w 12912"/>
                  <a:gd name="connsiteY22" fmla="*/ 4521 h 10760"/>
                  <a:gd name="connsiteX23" fmla="*/ 4086 w 12912"/>
                  <a:gd name="connsiteY23" fmla="*/ 4044 h 10760"/>
                  <a:gd name="connsiteX24" fmla="*/ 4792 w 12912"/>
                  <a:gd name="connsiteY24" fmla="*/ 3532 h 10760"/>
                  <a:gd name="connsiteX25" fmla="*/ 4394 w 12912"/>
                  <a:gd name="connsiteY25" fmla="*/ 3342 h 10760"/>
                  <a:gd name="connsiteX26" fmla="*/ 0 w 12912"/>
                  <a:gd name="connsiteY26" fmla="*/ 4938 h 10760"/>
                  <a:gd name="connsiteX27" fmla="*/ 640 w 12912"/>
                  <a:gd name="connsiteY27" fmla="*/ 4692 h 10760"/>
                  <a:gd name="connsiteX28" fmla="*/ 1216 w 12912"/>
                  <a:gd name="connsiteY28" fmla="*/ 4121 h 10760"/>
                  <a:gd name="connsiteX29" fmla="*/ 1607 w 12912"/>
                  <a:gd name="connsiteY29" fmla="*/ 3784 h 10760"/>
                  <a:gd name="connsiteX30" fmla="*/ 1272 w 12912"/>
                  <a:gd name="connsiteY30" fmla="*/ 3358 h 10760"/>
                  <a:gd name="connsiteX31" fmla="*/ 1673 w 12912"/>
                  <a:gd name="connsiteY31" fmla="*/ 2950 h 10760"/>
                  <a:gd name="connsiteX32" fmla="*/ 1345 w 12912"/>
                  <a:gd name="connsiteY32" fmla="*/ 2316 h 10760"/>
                  <a:gd name="connsiteX33" fmla="*/ 1692 w 12912"/>
                  <a:gd name="connsiteY33" fmla="*/ 2820 h 10760"/>
                  <a:gd name="connsiteX34" fmla="*/ 1504 w 12912"/>
                  <a:gd name="connsiteY34" fmla="*/ 2790 h 10760"/>
                  <a:gd name="connsiteX35" fmla="*/ 1862 w 12912"/>
                  <a:gd name="connsiteY35" fmla="*/ 1986 h 10760"/>
                  <a:gd name="connsiteX36" fmla="*/ 2511 w 12912"/>
                  <a:gd name="connsiteY36" fmla="*/ 1999 h 10760"/>
                  <a:gd name="connsiteX37" fmla="*/ 3288 w 12912"/>
                  <a:gd name="connsiteY37" fmla="*/ 2461 h 10760"/>
                  <a:gd name="connsiteX38" fmla="*/ 2212 w 12912"/>
                  <a:gd name="connsiteY38" fmla="*/ 2015 h 10760"/>
                  <a:gd name="connsiteX39" fmla="*/ 2523 w 12912"/>
                  <a:gd name="connsiteY39" fmla="*/ 2021 h 10760"/>
                  <a:gd name="connsiteX40" fmla="*/ 2685 w 12912"/>
                  <a:gd name="connsiteY40" fmla="*/ 2083 h 10760"/>
                  <a:gd name="connsiteX41" fmla="*/ 3160 w 12912"/>
                  <a:gd name="connsiteY41" fmla="*/ 2449 h 10760"/>
                  <a:gd name="connsiteX42" fmla="*/ 3358 w 12912"/>
                  <a:gd name="connsiteY42" fmla="*/ 2178 h 10760"/>
                  <a:gd name="connsiteX43" fmla="*/ 3684 w 12912"/>
                  <a:gd name="connsiteY43" fmla="*/ 1886 h 10760"/>
                  <a:gd name="connsiteX44" fmla="*/ 3809 w 12912"/>
                  <a:gd name="connsiteY44" fmla="*/ 1793 h 10760"/>
                  <a:gd name="connsiteX45" fmla="*/ 4509 w 12912"/>
                  <a:gd name="connsiteY45" fmla="*/ 1805 h 10760"/>
                  <a:gd name="connsiteX46" fmla="*/ 4227 w 12912"/>
                  <a:gd name="connsiteY46" fmla="*/ 1835 h 10760"/>
                  <a:gd name="connsiteX47" fmla="*/ 4039 w 12912"/>
                  <a:gd name="connsiteY47" fmla="*/ 1596 h 10760"/>
                  <a:gd name="connsiteX48" fmla="*/ 4022 w 12912"/>
                  <a:gd name="connsiteY48" fmla="*/ 1359 h 10760"/>
                  <a:gd name="connsiteX49" fmla="*/ 4070 w 12912"/>
                  <a:gd name="connsiteY49" fmla="*/ 1009 h 10760"/>
                  <a:gd name="connsiteX50" fmla="*/ 3804 w 12912"/>
                  <a:gd name="connsiteY50" fmla="*/ 1059 h 10760"/>
                  <a:gd name="connsiteX51" fmla="*/ 3758 w 12912"/>
                  <a:gd name="connsiteY51" fmla="*/ 879 h 10760"/>
                  <a:gd name="connsiteX52" fmla="*/ 3873 w 12912"/>
                  <a:gd name="connsiteY52" fmla="*/ 580 h 10760"/>
                  <a:gd name="connsiteX53" fmla="*/ 3771 w 12912"/>
                  <a:gd name="connsiteY53" fmla="*/ 0 h 10760"/>
                  <a:gd name="connsiteX54" fmla="*/ 5069 w 12912"/>
                  <a:gd name="connsiteY54" fmla="*/ 195 h 10760"/>
                  <a:gd name="connsiteX55" fmla="*/ 6105 w 12912"/>
                  <a:gd name="connsiteY55" fmla="*/ 1088 h 10760"/>
                  <a:gd name="connsiteX56" fmla="*/ 6365 w 12912"/>
                  <a:gd name="connsiteY56" fmla="*/ 1091 h 10760"/>
                  <a:gd name="connsiteX57" fmla="*/ 6431 w 12912"/>
                  <a:gd name="connsiteY57" fmla="*/ 1196 h 10760"/>
                  <a:gd name="connsiteX58" fmla="*/ 6647 w 12912"/>
                  <a:gd name="connsiteY58" fmla="*/ 1300 h 10760"/>
                  <a:gd name="connsiteX59" fmla="*/ 7088 w 12912"/>
                  <a:gd name="connsiteY59" fmla="*/ 1256 h 10760"/>
                  <a:gd name="connsiteX60" fmla="*/ 7138 w 12912"/>
                  <a:gd name="connsiteY60" fmla="*/ 1745 h 10760"/>
                  <a:gd name="connsiteX61" fmla="*/ 7419 w 12912"/>
                  <a:gd name="connsiteY61" fmla="*/ 1596 h 10760"/>
                  <a:gd name="connsiteX62" fmla="*/ 7934 w 12912"/>
                  <a:gd name="connsiteY62" fmla="*/ 1755 h 10760"/>
                  <a:gd name="connsiteX63" fmla="*/ 8671 w 12912"/>
                  <a:gd name="connsiteY63" fmla="*/ 1218 h 10760"/>
                  <a:gd name="connsiteX64" fmla="*/ 9095 w 12912"/>
                  <a:gd name="connsiteY64" fmla="*/ 983 h 10760"/>
                  <a:gd name="connsiteX65" fmla="*/ 10113 w 12912"/>
                  <a:gd name="connsiteY65" fmla="*/ 1065 h 10760"/>
                  <a:gd name="connsiteX66" fmla="*/ 10490 w 12912"/>
                  <a:gd name="connsiteY66" fmla="*/ 1177 h 10760"/>
                  <a:gd name="connsiteX67" fmla="*/ 10816 w 12912"/>
                  <a:gd name="connsiteY67" fmla="*/ 721 h 10760"/>
                  <a:gd name="connsiteX68" fmla="*/ 11098 w 12912"/>
                  <a:gd name="connsiteY68" fmla="*/ 1213 h 10760"/>
                  <a:gd name="connsiteX69" fmla="*/ 10710 w 12912"/>
                  <a:gd name="connsiteY69" fmla="*/ 1544 h 10760"/>
                  <a:gd name="connsiteX70" fmla="*/ 11330 w 12912"/>
                  <a:gd name="connsiteY70" fmla="*/ 1477 h 10760"/>
                  <a:gd name="connsiteX71" fmla="*/ 11908 w 12912"/>
                  <a:gd name="connsiteY71" fmla="*/ 1744 h 10760"/>
                  <a:gd name="connsiteX72" fmla="*/ 12363 w 12912"/>
                  <a:gd name="connsiteY72" fmla="*/ 4405 h 10760"/>
                  <a:gd name="connsiteX73" fmla="*/ 12911 w 12912"/>
                  <a:gd name="connsiteY73" fmla="*/ 5293 h 10760"/>
                  <a:gd name="connsiteX74" fmla="*/ 12499 w 12912"/>
                  <a:gd name="connsiteY74" fmla="*/ 5967 h 10760"/>
                  <a:gd name="connsiteX75" fmla="*/ 11116 w 12912"/>
                  <a:gd name="connsiteY75" fmla="*/ 6232 h 10760"/>
                  <a:gd name="connsiteX76" fmla="*/ 9900 w 12912"/>
                  <a:gd name="connsiteY76" fmla="*/ 6788 h 10760"/>
                  <a:gd name="connsiteX77" fmla="*/ 9263 w 12912"/>
                  <a:gd name="connsiteY77" fmla="*/ 6901 h 10760"/>
                  <a:gd name="connsiteX78" fmla="*/ 8734 w 12912"/>
                  <a:gd name="connsiteY78" fmla="*/ 7088 h 10760"/>
                  <a:gd name="connsiteX79" fmla="*/ 9297 w 12912"/>
                  <a:gd name="connsiteY79" fmla="*/ 7238 h 10760"/>
                  <a:gd name="connsiteX80" fmla="*/ 9767 w 12912"/>
                  <a:gd name="connsiteY80" fmla="*/ 7626 h 10760"/>
                  <a:gd name="connsiteX81" fmla="*/ 10142 w 12912"/>
                  <a:gd name="connsiteY81" fmla="*/ 8372 h 10760"/>
                  <a:gd name="connsiteX82" fmla="*/ 10518 w 12912"/>
                  <a:gd name="connsiteY82" fmla="*/ 8342 h 10760"/>
                  <a:gd name="connsiteX83" fmla="*/ 11504 w 12912"/>
                  <a:gd name="connsiteY83" fmla="*/ 9088 h 10760"/>
                  <a:gd name="connsiteX84" fmla="*/ 10330 w 12912"/>
                  <a:gd name="connsiteY84" fmla="*/ 9894 h 10760"/>
                  <a:gd name="connsiteX85" fmla="*/ 10800 w 12912"/>
                  <a:gd name="connsiteY85" fmla="*/ 10491 h 10760"/>
                  <a:gd name="connsiteX86" fmla="*/ 10612 w 12912"/>
                  <a:gd name="connsiteY86" fmla="*/ 10730 h 10760"/>
                  <a:gd name="connsiteX87" fmla="*/ 10330 w 12912"/>
                  <a:gd name="connsiteY87" fmla="*/ 10491 h 10760"/>
                  <a:gd name="connsiteX88" fmla="*/ 8452 w 12912"/>
                  <a:gd name="connsiteY88" fmla="*/ 10461 h 10760"/>
                  <a:gd name="connsiteX89" fmla="*/ 8124 w 12912"/>
                  <a:gd name="connsiteY89" fmla="*/ 10760 h 10760"/>
                  <a:gd name="connsiteX90" fmla="*/ 7560 w 12912"/>
                  <a:gd name="connsiteY90" fmla="*/ 10730 h 10760"/>
                  <a:gd name="connsiteX0" fmla="*/ 7560 w 12912"/>
                  <a:gd name="connsiteY0" fmla="*/ 10730 h 10760"/>
                  <a:gd name="connsiteX1" fmla="*/ 7654 w 12912"/>
                  <a:gd name="connsiteY1" fmla="*/ 9894 h 10760"/>
                  <a:gd name="connsiteX2" fmla="*/ 7936 w 12912"/>
                  <a:gd name="connsiteY2" fmla="*/ 9088 h 10760"/>
                  <a:gd name="connsiteX3" fmla="*/ 7138 w 12912"/>
                  <a:gd name="connsiteY3" fmla="*/ 8909 h 10760"/>
                  <a:gd name="connsiteX4" fmla="*/ 6903 w 12912"/>
                  <a:gd name="connsiteY4" fmla="*/ 8730 h 10760"/>
                  <a:gd name="connsiteX5" fmla="*/ 6527 w 12912"/>
                  <a:gd name="connsiteY5" fmla="*/ 8820 h 10760"/>
                  <a:gd name="connsiteX6" fmla="*/ 6199 w 12912"/>
                  <a:gd name="connsiteY6" fmla="*/ 8253 h 10760"/>
                  <a:gd name="connsiteX7" fmla="*/ 5635 w 12912"/>
                  <a:gd name="connsiteY7" fmla="*/ 7894 h 10760"/>
                  <a:gd name="connsiteX8" fmla="*/ 5213 w 12912"/>
                  <a:gd name="connsiteY8" fmla="*/ 7924 h 10760"/>
                  <a:gd name="connsiteX9" fmla="*/ 5307 w 12912"/>
                  <a:gd name="connsiteY9" fmla="*/ 8103 h 10760"/>
                  <a:gd name="connsiteX10" fmla="*/ 4837 w 12912"/>
                  <a:gd name="connsiteY10" fmla="*/ 8133 h 10760"/>
                  <a:gd name="connsiteX11" fmla="*/ 4790 w 12912"/>
                  <a:gd name="connsiteY11" fmla="*/ 7447 h 10760"/>
                  <a:gd name="connsiteX12" fmla="*/ 4039 w 12912"/>
                  <a:gd name="connsiteY12" fmla="*/ 7417 h 10760"/>
                  <a:gd name="connsiteX13" fmla="*/ 4133 w 12912"/>
                  <a:gd name="connsiteY13" fmla="*/ 7118 h 10760"/>
                  <a:gd name="connsiteX14" fmla="*/ 3804 w 12912"/>
                  <a:gd name="connsiteY14" fmla="*/ 7029 h 10760"/>
                  <a:gd name="connsiteX15" fmla="*/ 3617 w 12912"/>
                  <a:gd name="connsiteY15" fmla="*/ 6521 h 10760"/>
                  <a:gd name="connsiteX16" fmla="*/ 3945 w 12912"/>
                  <a:gd name="connsiteY16" fmla="*/ 6372 h 10760"/>
                  <a:gd name="connsiteX17" fmla="*/ 4415 w 12912"/>
                  <a:gd name="connsiteY17" fmla="*/ 5984 h 10760"/>
                  <a:gd name="connsiteX18" fmla="*/ 4133 w 12912"/>
                  <a:gd name="connsiteY18" fmla="*/ 5775 h 10760"/>
                  <a:gd name="connsiteX19" fmla="*/ 4696 w 12912"/>
                  <a:gd name="connsiteY19" fmla="*/ 5447 h 10760"/>
                  <a:gd name="connsiteX20" fmla="*/ 4133 w 12912"/>
                  <a:gd name="connsiteY20" fmla="*/ 5447 h 10760"/>
                  <a:gd name="connsiteX21" fmla="*/ 4133 w 12912"/>
                  <a:gd name="connsiteY21" fmla="*/ 5088 h 10760"/>
                  <a:gd name="connsiteX22" fmla="*/ 4321 w 12912"/>
                  <a:gd name="connsiteY22" fmla="*/ 4521 h 10760"/>
                  <a:gd name="connsiteX23" fmla="*/ 4086 w 12912"/>
                  <a:gd name="connsiteY23" fmla="*/ 4044 h 10760"/>
                  <a:gd name="connsiteX24" fmla="*/ 4792 w 12912"/>
                  <a:gd name="connsiteY24" fmla="*/ 3532 h 10760"/>
                  <a:gd name="connsiteX25" fmla="*/ 882 w 12912"/>
                  <a:gd name="connsiteY25" fmla="*/ 6342 h 10760"/>
                  <a:gd name="connsiteX26" fmla="*/ 0 w 12912"/>
                  <a:gd name="connsiteY26" fmla="*/ 4938 h 10760"/>
                  <a:gd name="connsiteX27" fmla="*/ 640 w 12912"/>
                  <a:gd name="connsiteY27" fmla="*/ 4692 h 10760"/>
                  <a:gd name="connsiteX28" fmla="*/ 1216 w 12912"/>
                  <a:gd name="connsiteY28" fmla="*/ 4121 h 10760"/>
                  <a:gd name="connsiteX29" fmla="*/ 1607 w 12912"/>
                  <a:gd name="connsiteY29" fmla="*/ 3784 h 10760"/>
                  <a:gd name="connsiteX30" fmla="*/ 1272 w 12912"/>
                  <a:gd name="connsiteY30" fmla="*/ 3358 h 10760"/>
                  <a:gd name="connsiteX31" fmla="*/ 1673 w 12912"/>
                  <a:gd name="connsiteY31" fmla="*/ 2950 h 10760"/>
                  <a:gd name="connsiteX32" fmla="*/ 1345 w 12912"/>
                  <a:gd name="connsiteY32" fmla="*/ 2316 h 10760"/>
                  <a:gd name="connsiteX33" fmla="*/ 1692 w 12912"/>
                  <a:gd name="connsiteY33" fmla="*/ 2820 h 10760"/>
                  <a:gd name="connsiteX34" fmla="*/ 1504 w 12912"/>
                  <a:gd name="connsiteY34" fmla="*/ 2790 h 10760"/>
                  <a:gd name="connsiteX35" fmla="*/ 1862 w 12912"/>
                  <a:gd name="connsiteY35" fmla="*/ 1986 h 10760"/>
                  <a:gd name="connsiteX36" fmla="*/ 2511 w 12912"/>
                  <a:gd name="connsiteY36" fmla="*/ 1999 h 10760"/>
                  <a:gd name="connsiteX37" fmla="*/ 3288 w 12912"/>
                  <a:gd name="connsiteY37" fmla="*/ 2461 h 10760"/>
                  <a:gd name="connsiteX38" fmla="*/ 2212 w 12912"/>
                  <a:gd name="connsiteY38" fmla="*/ 2015 h 10760"/>
                  <a:gd name="connsiteX39" fmla="*/ 2523 w 12912"/>
                  <a:gd name="connsiteY39" fmla="*/ 2021 h 10760"/>
                  <a:gd name="connsiteX40" fmla="*/ 2685 w 12912"/>
                  <a:gd name="connsiteY40" fmla="*/ 2083 h 10760"/>
                  <a:gd name="connsiteX41" fmla="*/ 3160 w 12912"/>
                  <a:gd name="connsiteY41" fmla="*/ 2449 h 10760"/>
                  <a:gd name="connsiteX42" fmla="*/ 3358 w 12912"/>
                  <a:gd name="connsiteY42" fmla="*/ 2178 h 10760"/>
                  <a:gd name="connsiteX43" fmla="*/ 3684 w 12912"/>
                  <a:gd name="connsiteY43" fmla="*/ 1886 h 10760"/>
                  <a:gd name="connsiteX44" fmla="*/ 3809 w 12912"/>
                  <a:gd name="connsiteY44" fmla="*/ 1793 h 10760"/>
                  <a:gd name="connsiteX45" fmla="*/ 4509 w 12912"/>
                  <a:gd name="connsiteY45" fmla="*/ 1805 h 10760"/>
                  <a:gd name="connsiteX46" fmla="*/ 4227 w 12912"/>
                  <a:gd name="connsiteY46" fmla="*/ 1835 h 10760"/>
                  <a:gd name="connsiteX47" fmla="*/ 4039 w 12912"/>
                  <a:gd name="connsiteY47" fmla="*/ 1596 h 10760"/>
                  <a:gd name="connsiteX48" fmla="*/ 4022 w 12912"/>
                  <a:gd name="connsiteY48" fmla="*/ 1359 h 10760"/>
                  <a:gd name="connsiteX49" fmla="*/ 4070 w 12912"/>
                  <a:gd name="connsiteY49" fmla="*/ 1009 h 10760"/>
                  <a:gd name="connsiteX50" fmla="*/ 3804 w 12912"/>
                  <a:gd name="connsiteY50" fmla="*/ 1059 h 10760"/>
                  <a:gd name="connsiteX51" fmla="*/ 3758 w 12912"/>
                  <a:gd name="connsiteY51" fmla="*/ 879 h 10760"/>
                  <a:gd name="connsiteX52" fmla="*/ 3873 w 12912"/>
                  <a:gd name="connsiteY52" fmla="*/ 580 h 10760"/>
                  <a:gd name="connsiteX53" fmla="*/ 3771 w 12912"/>
                  <a:gd name="connsiteY53" fmla="*/ 0 h 10760"/>
                  <a:gd name="connsiteX54" fmla="*/ 5069 w 12912"/>
                  <a:gd name="connsiteY54" fmla="*/ 195 h 10760"/>
                  <a:gd name="connsiteX55" fmla="*/ 6105 w 12912"/>
                  <a:gd name="connsiteY55" fmla="*/ 1088 h 10760"/>
                  <a:gd name="connsiteX56" fmla="*/ 6365 w 12912"/>
                  <a:gd name="connsiteY56" fmla="*/ 1091 h 10760"/>
                  <a:gd name="connsiteX57" fmla="*/ 6431 w 12912"/>
                  <a:gd name="connsiteY57" fmla="*/ 1196 h 10760"/>
                  <a:gd name="connsiteX58" fmla="*/ 6647 w 12912"/>
                  <a:gd name="connsiteY58" fmla="*/ 1300 h 10760"/>
                  <a:gd name="connsiteX59" fmla="*/ 7088 w 12912"/>
                  <a:gd name="connsiteY59" fmla="*/ 1256 h 10760"/>
                  <a:gd name="connsiteX60" fmla="*/ 7138 w 12912"/>
                  <a:gd name="connsiteY60" fmla="*/ 1745 h 10760"/>
                  <a:gd name="connsiteX61" fmla="*/ 7419 w 12912"/>
                  <a:gd name="connsiteY61" fmla="*/ 1596 h 10760"/>
                  <a:gd name="connsiteX62" fmla="*/ 7934 w 12912"/>
                  <a:gd name="connsiteY62" fmla="*/ 1755 h 10760"/>
                  <a:gd name="connsiteX63" fmla="*/ 8671 w 12912"/>
                  <a:gd name="connsiteY63" fmla="*/ 1218 h 10760"/>
                  <a:gd name="connsiteX64" fmla="*/ 9095 w 12912"/>
                  <a:gd name="connsiteY64" fmla="*/ 983 h 10760"/>
                  <a:gd name="connsiteX65" fmla="*/ 10113 w 12912"/>
                  <a:gd name="connsiteY65" fmla="*/ 1065 h 10760"/>
                  <a:gd name="connsiteX66" fmla="*/ 10490 w 12912"/>
                  <a:gd name="connsiteY66" fmla="*/ 1177 h 10760"/>
                  <a:gd name="connsiteX67" fmla="*/ 10816 w 12912"/>
                  <a:gd name="connsiteY67" fmla="*/ 721 h 10760"/>
                  <a:gd name="connsiteX68" fmla="*/ 11098 w 12912"/>
                  <a:gd name="connsiteY68" fmla="*/ 1213 h 10760"/>
                  <a:gd name="connsiteX69" fmla="*/ 10710 w 12912"/>
                  <a:gd name="connsiteY69" fmla="*/ 1544 h 10760"/>
                  <a:gd name="connsiteX70" fmla="*/ 11330 w 12912"/>
                  <a:gd name="connsiteY70" fmla="*/ 1477 h 10760"/>
                  <a:gd name="connsiteX71" fmla="*/ 11908 w 12912"/>
                  <a:gd name="connsiteY71" fmla="*/ 1744 h 10760"/>
                  <a:gd name="connsiteX72" fmla="*/ 12363 w 12912"/>
                  <a:gd name="connsiteY72" fmla="*/ 4405 h 10760"/>
                  <a:gd name="connsiteX73" fmla="*/ 12911 w 12912"/>
                  <a:gd name="connsiteY73" fmla="*/ 5293 h 10760"/>
                  <a:gd name="connsiteX74" fmla="*/ 12499 w 12912"/>
                  <a:gd name="connsiteY74" fmla="*/ 5967 h 10760"/>
                  <a:gd name="connsiteX75" fmla="*/ 11116 w 12912"/>
                  <a:gd name="connsiteY75" fmla="*/ 6232 h 10760"/>
                  <a:gd name="connsiteX76" fmla="*/ 9900 w 12912"/>
                  <a:gd name="connsiteY76" fmla="*/ 6788 h 10760"/>
                  <a:gd name="connsiteX77" fmla="*/ 9263 w 12912"/>
                  <a:gd name="connsiteY77" fmla="*/ 6901 h 10760"/>
                  <a:gd name="connsiteX78" fmla="*/ 8734 w 12912"/>
                  <a:gd name="connsiteY78" fmla="*/ 7088 h 10760"/>
                  <a:gd name="connsiteX79" fmla="*/ 9297 w 12912"/>
                  <a:gd name="connsiteY79" fmla="*/ 7238 h 10760"/>
                  <a:gd name="connsiteX80" fmla="*/ 9767 w 12912"/>
                  <a:gd name="connsiteY80" fmla="*/ 7626 h 10760"/>
                  <a:gd name="connsiteX81" fmla="*/ 10142 w 12912"/>
                  <a:gd name="connsiteY81" fmla="*/ 8372 h 10760"/>
                  <a:gd name="connsiteX82" fmla="*/ 10518 w 12912"/>
                  <a:gd name="connsiteY82" fmla="*/ 8342 h 10760"/>
                  <a:gd name="connsiteX83" fmla="*/ 11504 w 12912"/>
                  <a:gd name="connsiteY83" fmla="*/ 9088 h 10760"/>
                  <a:gd name="connsiteX84" fmla="*/ 10330 w 12912"/>
                  <a:gd name="connsiteY84" fmla="*/ 9894 h 10760"/>
                  <a:gd name="connsiteX85" fmla="*/ 10800 w 12912"/>
                  <a:gd name="connsiteY85" fmla="*/ 10491 h 10760"/>
                  <a:gd name="connsiteX86" fmla="*/ 10612 w 12912"/>
                  <a:gd name="connsiteY86" fmla="*/ 10730 h 10760"/>
                  <a:gd name="connsiteX87" fmla="*/ 10330 w 12912"/>
                  <a:gd name="connsiteY87" fmla="*/ 10491 h 10760"/>
                  <a:gd name="connsiteX88" fmla="*/ 8452 w 12912"/>
                  <a:gd name="connsiteY88" fmla="*/ 10461 h 10760"/>
                  <a:gd name="connsiteX89" fmla="*/ 8124 w 12912"/>
                  <a:gd name="connsiteY89" fmla="*/ 10760 h 10760"/>
                  <a:gd name="connsiteX90" fmla="*/ 7560 w 12912"/>
                  <a:gd name="connsiteY90" fmla="*/ 10730 h 10760"/>
                  <a:gd name="connsiteX0" fmla="*/ 7560 w 12912"/>
                  <a:gd name="connsiteY0" fmla="*/ 10730 h 10760"/>
                  <a:gd name="connsiteX1" fmla="*/ 7654 w 12912"/>
                  <a:gd name="connsiteY1" fmla="*/ 9894 h 10760"/>
                  <a:gd name="connsiteX2" fmla="*/ 7936 w 12912"/>
                  <a:gd name="connsiteY2" fmla="*/ 9088 h 10760"/>
                  <a:gd name="connsiteX3" fmla="*/ 7138 w 12912"/>
                  <a:gd name="connsiteY3" fmla="*/ 8909 h 10760"/>
                  <a:gd name="connsiteX4" fmla="*/ 6903 w 12912"/>
                  <a:gd name="connsiteY4" fmla="*/ 8730 h 10760"/>
                  <a:gd name="connsiteX5" fmla="*/ 6527 w 12912"/>
                  <a:gd name="connsiteY5" fmla="*/ 8820 h 10760"/>
                  <a:gd name="connsiteX6" fmla="*/ 6199 w 12912"/>
                  <a:gd name="connsiteY6" fmla="*/ 8253 h 10760"/>
                  <a:gd name="connsiteX7" fmla="*/ 5635 w 12912"/>
                  <a:gd name="connsiteY7" fmla="*/ 7894 h 10760"/>
                  <a:gd name="connsiteX8" fmla="*/ 5213 w 12912"/>
                  <a:gd name="connsiteY8" fmla="*/ 7924 h 10760"/>
                  <a:gd name="connsiteX9" fmla="*/ 5307 w 12912"/>
                  <a:gd name="connsiteY9" fmla="*/ 8103 h 10760"/>
                  <a:gd name="connsiteX10" fmla="*/ 4837 w 12912"/>
                  <a:gd name="connsiteY10" fmla="*/ 8133 h 10760"/>
                  <a:gd name="connsiteX11" fmla="*/ 4790 w 12912"/>
                  <a:gd name="connsiteY11" fmla="*/ 7447 h 10760"/>
                  <a:gd name="connsiteX12" fmla="*/ 4039 w 12912"/>
                  <a:gd name="connsiteY12" fmla="*/ 7417 h 10760"/>
                  <a:gd name="connsiteX13" fmla="*/ 4133 w 12912"/>
                  <a:gd name="connsiteY13" fmla="*/ 7118 h 10760"/>
                  <a:gd name="connsiteX14" fmla="*/ 3804 w 12912"/>
                  <a:gd name="connsiteY14" fmla="*/ 7029 h 10760"/>
                  <a:gd name="connsiteX15" fmla="*/ 3617 w 12912"/>
                  <a:gd name="connsiteY15" fmla="*/ 6521 h 10760"/>
                  <a:gd name="connsiteX16" fmla="*/ 3945 w 12912"/>
                  <a:gd name="connsiteY16" fmla="*/ 6372 h 10760"/>
                  <a:gd name="connsiteX17" fmla="*/ 4415 w 12912"/>
                  <a:gd name="connsiteY17" fmla="*/ 5984 h 10760"/>
                  <a:gd name="connsiteX18" fmla="*/ 4133 w 12912"/>
                  <a:gd name="connsiteY18" fmla="*/ 5775 h 10760"/>
                  <a:gd name="connsiteX19" fmla="*/ 4696 w 12912"/>
                  <a:gd name="connsiteY19" fmla="*/ 5447 h 10760"/>
                  <a:gd name="connsiteX20" fmla="*/ 4133 w 12912"/>
                  <a:gd name="connsiteY20" fmla="*/ 5447 h 10760"/>
                  <a:gd name="connsiteX21" fmla="*/ 4133 w 12912"/>
                  <a:gd name="connsiteY21" fmla="*/ 5088 h 10760"/>
                  <a:gd name="connsiteX22" fmla="*/ 4321 w 12912"/>
                  <a:gd name="connsiteY22" fmla="*/ 4521 h 10760"/>
                  <a:gd name="connsiteX23" fmla="*/ 4086 w 12912"/>
                  <a:gd name="connsiteY23" fmla="*/ 4044 h 10760"/>
                  <a:gd name="connsiteX24" fmla="*/ 4792 w 12912"/>
                  <a:gd name="connsiteY24" fmla="*/ 3532 h 10760"/>
                  <a:gd name="connsiteX25" fmla="*/ 882 w 12912"/>
                  <a:gd name="connsiteY25" fmla="*/ 6342 h 10760"/>
                  <a:gd name="connsiteX26" fmla="*/ 527 w 12912"/>
                  <a:gd name="connsiteY26" fmla="*/ 5374 h 10760"/>
                  <a:gd name="connsiteX27" fmla="*/ 0 w 12912"/>
                  <a:gd name="connsiteY27" fmla="*/ 4938 h 10760"/>
                  <a:gd name="connsiteX28" fmla="*/ 640 w 12912"/>
                  <a:gd name="connsiteY28" fmla="*/ 4692 h 10760"/>
                  <a:gd name="connsiteX29" fmla="*/ 1216 w 12912"/>
                  <a:gd name="connsiteY29" fmla="*/ 4121 h 10760"/>
                  <a:gd name="connsiteX30" fmla="*/ 1607 w 12912"/>
                  <a:gd name="connsiteY30" fmla="*/ 3784 h 10760"/>
                  <a:gd name="connsiteX31" fmla="*/ 1272 w 12912"/>
                  <a:gd name="connsiteY31" fmla="*/ 3358 h 10760"/>
                  <a:gd name="connsiteX32" fmla="*/ 1673 w 12912"/>
                  <a:gd name="connsiteY32" fmla="*/ 2950 h 10760"/>
                  <a:gd name="connsiteX33" fmla="*/ 1345 w 12912"/>
                  <a:gd name="connsiteY33" fmla="*/ 2316 h 10760"/>
                  <a:gd name="connsiteX34" fmla="*/ 1692 w 12912"/>
                  <a:gd name="connsiteY34" fmla="*/ 2820 h 10760"/>
                  <a:gd name="connsiteX35" fmla="*/ 1504 w 12912"/>
                  <a:gd name="connsiteY35" fmla="*/ 2790 h 10760"/>
                  <a:gd name="connsiteX36" fmla="*/ 1862 w 12912"/>
                  <a:gd name="connsiteY36" fmla="*/ 1986 h 10760"/>
                  <a:gd name="connsiteX37" fmla="*/ 2511 w 12912"/>
                  <a:gd name="connsiteY37" fmla="*/ 1999 h 10760"/>
                  <a:gd name="connsiteX38" fmla="*/ 3288 w 12912"/>
                  <a:gd name="connsiteY38" fmla="*/ 2461 h 10760"/>
                  <a:gd name="connsiteX39" fmla="*/ 2212 w 12912"/>
                  <a:gd name="connsiteY39" fmla="*/ 2015 h 10760"/>
                  <a:gd name="connsiteX40" fmla="*/ 2523 w 12912"/>
                  <a:gd name="connsiteY40" fmla="*/ 2021 h 10760"/>
                  <a:gd name="connsiteX41" fmla="*/ 2685 w 12912"/>
                  <a:gd name="connsiteY41" fmla="*/ 2083 h 10760"/>
                  <a:gd name="connsiteX42" fmla="*/ 3160 w 12912"/>
                  <a:gd name="connsiteY42" fmla="*/ 2449 h 10760"/>
                  <a:gd name="connsiteX43" fmla="*/ 3358 w 12912"/>
                  <a:gd name="connsiteY43" fmla="*/ 2178 h 10760"/>
                  <a:gd name="connsiteX44" fmla="*/ 3684 w 12912"/>
                  <a:gd name="connsiteY44" fmla="*/ 1886 h 10760"/>
                  <a:gd name="connsiteX45" fmla="*/ 3809 w 12912"/>
                  <a:gd name="connsiteY45" fmla="*/ 1793 h 10760"/>
                  <a:gd name="connsiteX46" fmla="*/ 4509 w 12912"/>
                  <a:gd name="connsiteY46" fmla="*/ 1805 h 10760"/>
                  <a:gd name="connsiteX47" fmla="*/ 4227 w 12912"/>
                  <a:gd name="connsiteY47" fmla="*/ 1835 h 10760"/>
                  <a:gd name="connsiteX48" fmla="*/ 4039 w 12912"/>
                  <a:gd name="connsiteY48" fmla="*/ 1596 h 10760"/>
                  <a:gd name="connsiteX49" fmla="*/ 4022 w 12912"/>
                  <a:gd name="connsiteY49" fmla="*/ 1359 h 10760"/>
                  <a:gd name="connsiteX50" fmla="*/ 4070 w 12912"/>
                  <a:gd name="connsiteY50" fmla="*/ 1009 h 10760"/>
                  <a:gd name="connsiteX51" fmla="*/ 3804 w 12912"/>
                  <a:gd name="connsiteY51" fmla="*/ 1059 h 10760"/>
                  <a:gd name="connsiteX52" fmla="*/ 3758 w 12912"/>
                  <a:gd name="connsiteY52" fmla="*/ 879 h 10760"/>
                  <a:gd name="connsiteX53" fmla="*/ 3873 w 12912"/>
                  <a:gd name="connsiteY53" fmla="*/ 580 h 10760"/>
                  <a:gd name="connsiteX54" fmla="*/ 3771 w 12912"/>
                  <a:gd name="connsiteY54" fmla="*/ 0 h 10760"/>
                  <a:gd name="connsiteX55" fmla="*/ 5069 w 12912"/>
                  <a:gd name="connsiteY55" fmla="*/ 195 h 10760"/>
                  <a:gd name="connsiteX56" fmla="*/ 6105 w 12912"/>
                  <a:gd name="connsiteY56" fmla="*/ 1088 h 10760"/>
                  <a:gd name="connsiteX57" fmla="*/ 6365 w 12912"/>
                  <a:gd name="connsiteY57" fmla="*/ 1091 h 10760"/>
                  <a:gd name="connsiteX58" fmla="*/ 6431 w 12912"/>
                  <a:gd name="connsiteY58" fmla="*/ 1196 h 10760"/>
                  <a:gd name="connsiteX59" fmla="*/ 6647 w 12912"/>
                  <a:gd name="connsiteY59" fmla="*/ 1300 h 10760"/>
                  <a:gd name="connsiteX60" fmla="*/ 7088 w 12912"/>
                  <a:gd name="connsiteY60" fmla="*/ 1256 h 10760"/>
                  <a:gd name="connsiteX61" fmla="*/ 7138 w 12912"/>
                  <a:gd name="connsiteY61" fmla="*/ 1745 h 10760"/>
                  <a:gd name="connsiteX62" fmla="*/ 7419 w 12912"/>
                  <a:gd name="connsiteY62" fmla="*/ 1596 h 10760"/>
                  <a:gd name="connsiteX63" fmla="*/ 7934 w 12912"/>
                  <a:gd name="connsiteY63" fmla="*/ 1755 h 10760"/>
                  <a:gd name="connsiteX64" fmla="*/ 8671 w 12912"/>
                  <a:gd name="connsiteY64" fmla="*/ 1218 h 10760"/>
                  <a:gd name="connsiteX65" fmla="*/ 9095 w 12912"/>
                  <a:gd name="connsiteY65" fmla="*/ 983 h 10760"/>
                  <a:gd name="connsiteX66" fmla="*/ 10113 w 12912"/>
                  <a:gd name="connsiteY66" fmla="*/ 1065 h 10760"/>
                  <a:gd name="connsiteX67" fmla="*/ 10490 w 12912"/>
                  <a:gd name="connsiteY67" fmla="*/ 1177 h 10760"/>
                  <a:gd name="connsiteX68" fmla="*/ 10816 w 12912"/>
                  <a:gd name="connsiteY68" fmla="*/ 721 h 10760"/>
                  <a:gd name="connsiteX69" fmla="*/ 11098 w 12912"/>
                  <a:gd name="connsiteY69" fmla="*/ 1213 h 10760"/>
                  <a:gd name="connsiteX70" fmla="*/ 10710 w 12912"/>
                  <a:gd name="connsiteY70" fmla="*/ 1544 h 10760"/>
                  <a:gd name="connsiteX71" fmla="*/ 11330 w 12912"/>
                  <a:gd name="connsiteY71" fmla="*/ 1477 h 10760"/>
                  <a:gd name="connsiteX72" fmla="*/ 11908 w 12912"/>
                  <a:gd name="connsiteY72" fmla="*/ 1744 h 10760"/>
                  <a:gd name="connsiteX73" fmla="*/ 12363 w 12912"/>
                  <a:gd name="connsiteY73" fmla="*/ 4405 h 10760"/>
                  <a:gd name="connsiteX74" fmla="*/ 12911 w 12912"/>
                  <a:gd name="connsiteY74" fmla="*/ 5293 h 10760"/>
                  <a:gd name="connsiteX75" fmla="*/ 12499 w 12912"/>
                  <a:gd name="connsiteY75" fmla="*/ 5967 h 10760"/>
                  <a:gd name="connsiteX76" fmla="*/ 11116 w 12912"/>
                  <a:gd name="connsiteY76" fmla="*/ 6232 h 10760"/>
                  <a:gd name="connsiteX77" fmla="*/ 9900 w 12912"/>
                  <a:gd name="connsiteY77" fmla="*/ 6788 h 10760"/>
                  <a:gd name="connsiteX78" fmla="*/ 9263 w 12912"/>
                  <a:gd name="connsiteY78" fmla="*/ 6901 h 10760"/>
                  <a:gd name="connsiteX79" fmla="*/ 8734 w 12912"/>
                  <a:gd name="connsiteY79" fmla="*/ 7088 h 10760"/>
                  <a:gd name="connsiteX80" fmla="*/ 9297 w 12912"/>
                  <a:gd name="connsiteY80" fmla="*/ 7238 h 10760"/>
                  <a:gd name="connsiteX81" fmla="*/ 9767 w 12912"/>
                  <a:gd name="connsiteY81" fmla="*/ 7626 h 10760"/>
                  <a:gd name="connsiteX82" fmla="*/ 10142 w 12912"/>
                  <a:gd name="connsiteY82" fmla="*/ 8372 h 10760"/>
                  <a:gd name="connsiteX83" fmla="*/ 10518 w 12912"/>
                  <a:gd name="connsiteY83" fmla="*/ 8342 h 10760"/>
                  <a:gd name="connsiteX84" fmla="*/ 11504 w 12912"/>
                  <a:gd name="connsiteY84" fmla="*/ 9088 h 10760"/>
                  <a:gd name="connsiteX85" fmla="*/ 10330 w 12912"/>
                  <a:gd name="connsiteY85" fmla="*/ 9894 h 10760"/>
                  <a:gd name="connsiteX86" fmla="*/ 10800 w 12912"/>
                  <a:gd name="connsiteY86" fmla="*/ 10491 h 10760"/>
                  <a:gd name="connsiteX87" fmla="*/ 10612 w 12912"/>
                  <a:gd name="connsiteY87" fmla="*/ 10730 h 10760"/>
                  <a:gd name="connsiteX88" fmla="*/ 10330 w 12912"/>
                  <a:gd name="connsiteY88" fmla="*/ 10491 h 10760"/>
                  <a:gd name="connsiteX89" fmla="*/ 8452 w 12912"/>
                  <a:gd name="connsiteY89" fmla="*/ 10461 h 10760"/>
                  <a:gd name="connsiteX90" fmla="*/ 8124 w 12912"/>
                  <a:gd name="connsiteY90" fmla="*/ 10760 h 10760"/>
                  <a:gd name="connsiteX91" fmla="*/ 7560 w 12912"/>
                  <a:gd name="connsiteY91" fmla="*/ 10730 h 10760"/>
                  <a:gd name="connsiteX0" fmla="*/ 7033 w 12385"/>
                  <a:gd name="connsiteY0" fmla="*/ 10730 h 10760"/>
                  <a:gd name="connsiteX1" fmla="*/ 7127 w 12385"/>
                  <a:gd name="connsiteY1" fmla="*/ 9894 h 10760"/>
                  <a:gd name="connsiteX2" fmla="*/ 7409 w 12385"/>
                  <a:gd name="connsiteY2" fmla="*/ 9088 h 10760"/>
                  <a:gd name="connsiteX3" fmla="*/ 6611 w 12385"/>
                  <a:gd name="connsiteY3" fmla="*/ 8909 h 10760"/>
                  <a:gd name="connsiteX4" fmla="*/ 6376 w 12385"/>
                  <a:gd name="connsiteY4" fmla="*/ 8730 h 10760"/>
                  <a:gd name="connsiteX5" fmla="*/ 6000 w 12385"/>
                  <a:gd name="connsiteY5" fmla="*/ 8820 h 10760"/>
                  <a:gd name="connsiteX6" fmla="*/ 5672 w 12385"/>
                  <a:gd name="connsiteY6" fmla="*/ 8253 h 10760"/>
                  <a:gd name="connsiteX7" fmla="*/ 5108 w 12385"/>
                  <a:gd name="connsiteY7" fmla="*/ 7894 h 10760"/>
                  <a:gd name="connsiteX8" fmla="*/ 4686 w 12385"/>
                  <a:gd name="connsiteY8" fmla="*/ 7924 h 10760"/>
                  <a:gd name="connsiteX9" fmla="*/ 4780 w 12385"/>
                  <a:gd name="connsiteY9" fmla="*/ 8103 h 10760"/>
                  <a:gd name="connsiteX10" fmla="*/ 4310 w 12385"/>
                  <a:gd name="connsiteY10" fmla="*/ 8133 h 10760"/>
                  <a:gd name="connsiteX11" fmla="*/ 4263 w 12385"/>
                  <a:gd name="connsiteY11" fmla="*/ 7447 h 10760"/>
                  <a:gd name="connsiteX12" fmla="*/ 3512 w 12385"/>
                  <a:gd name="connsiteY12" fmla="*/ 7417 h 10760"/>
                  <a:gd name="connsiteX13" fmla="*/ 3606 w 12385"/>
                  <a:gd name="connsiteY13" fmla="*/ 7118 h 10760"/>
                  <a:gd name="connsiteX14" fmla="*/ 3277 w 12385"/>
                  <a:gd name="connsiteY14" fmla="*/ 7029 h 10760"/>
                  <a:gd name="connsiteX15" fmla="*/ 3090 w 12385"/>
                  <a:gd name="connsiteY15" fmla="*/ 6521 h 10760"/>
                  <a:gd name="connsiteX16" fmla="*/ 3418 w 12385"/>
                  <a:gd name="connsiteY16" fmla="*/ 6372 h 10760"/>
                  <a:gd name="connsiteX17" fmla="*/ 3888 w 12385"/>
                  <a:gd name="connsiteY17" fmla="*/ 5984 h 10760"/>
                  <a:gd name="connsiteX18" fmla="*/ 3606 w 12385"/>
                  <a:gd name="connsiteY18" fmla="*/ 5775 h 10760"/>
                  <a:gd name="connsiteX19" fmla="*/ 4169 w 12385"/>
                  <a:gd name="connsiteY19" fmla="*/ 5447 h 10760"/>
                  <a:gd name="connsiteX20" fmla="*/ 3606 w 12385"/>
                  <a:gd name="connsiteY20" fmla="*/ 5447 h 10760"/>
                  <a:gd name="connsiteX21" fmla="*/ 3606 w 12385"/>
                  <a:gd name="connsiteY21" fmla="*/ 5088 h 10760"/>
                  <a:gd name="connsiteX22" fmla="*/ 3794 w 12385"/>
                  <a:gd name="connsiteY22" fmla="*/ 4521 h 10760"/>
                  <a:gd name="connsiteX23" fmla="*/ 3559 w 12385"/>
                  <a:gd name="connsiteY23" fmla="*/ 4044 h 10760"/>
                  <a:gd name="connsiteX24" fmla="*/ 4265 w 12385"/>
                  <a:gd name="connsiteY24" fmla="*/ 3532 h 10760"/>
                  <a:gd name="connsiteX25" fmla="*/ 355 w 12385"/>
                  <a:gd name="connsiteY25" fmla="*/ 6342 h 10760"/>
                  <a:gd name="connsiteX26" fmla="*/ 0 w 12385"/>
                  <a:gd name="connsiteY26" fmla="*/ 5374 h 10760"/>
                  <a:gd name="connsiteX27" fmla="*/ 113 w 12385"/>
                  <a:gd name="connsiteY27" fmla="*/ 4692 h 10760"/>
                  <a:gd name="connsiteX28" fmla="*/ 689 w 12385"/>
                  <a:gd name="connsiteY28" fmla="*/ 4121 h 10760"/>
                  <a:gd name="connsiteX29" fmla="*/ 1080 w 12385"/>
                  <a:gd name="connsiteY29" fmla="*/ 3784 h 10760"/>
                  <a:gd name="connsiteX30" fmla="*/ 745 w 12385"/>
                  <a:gd name="connsiteY30" fmla="*/ 3358 h 10760"/>
                  <a:gd name="connsiteX31" fmla="*/ 1146 w 12385"/>
                  <a:gd name="connsiteY31" fmla="*/ 2950 h 10760"/>
                  <a:gd name="connsiteX32" fmla="*/ 818 w 12385"/>
                  <a:gd name="connsiteY32" fmla="*/ 2316 h 10760"/>
                  <a:gd name="connsiteX33" fmla="*/ 1165 w 12385"/>
                  <a:gd name="connsiteY33" fmla="*/ 2820 h 10760"/>
                  <a:gd name="connsiteX34" fmla="*/ 977 w 12385"/>
                  <a:gd name="connsiteY34" fmla="*/ 2790 h 10760"/>
                  <a:gd name="connsiteX35" fmla="*/ 1335 w 12385"/>
                  <a:gd name="connsiteY35" fmla="*/ 1986 h 10760"/>
                  <a:gd name="connsiteX36" fmla="*/ 1984 w 12385"/>
                  <a:gd name="connsiteY36" fmla="*/ 1999 h 10760"/>
                  <a:gd name="connsiteX37" fmla="*/ 2761 w 12385"/>
                  <a:gd name="connsiteY37" fmla="*/ 2461 h 10760"/>
                  <a:gd name="connsiteX38" fmla="*/ 1685 w 12385"/>
                  <a:gd name="connsiteY38" fmla="*/ 2015 h 10760"/>
                  <a:gd name="connsiteX39" fmla="*/ 1996 w 12385"/>
                  <a:gd name="connsiteY39" fmla="*/ 2021 h 10760"/>
                  <a:gd name="connsiteX40" fmla="*/ 2158 w 12385"/>
                  <a:gd name="connsiteY40" fmla="*/ 2083 h 10760"/>
                  <a:gd name="connsiteX41" fmla="*/ 2633 w 12385"/>
                  <a:gd name="connsiteY41" fmla="*/ 2449 h 10760"/>
                  <a:gd name="connsiteX42" fmla="*/ 2831 w 12385"/>
                  <a:gd name="connsiteY42" fmla="*/ 2178 h 10760"/>
                  <a:gd name="connsiteX43" fmla="*/ 3157 w 12385"/>
                  <a:gd name="connsiteY43" fmla="*/ 1886 h 10760"/>
                  <a:gd name="connsiteX44" fmla="*/ 3282 w 12385"/>
                  <a:gd name="connsiteY44" fmla="*/ 1793 h 10760"/>
                  <a:gd name="connsiteX45" fmla="*/ 3982 w 12385"/>
                  <a:gd name="connsiteY45" fmla="*/ 1805 h 10760"/>
                  <a:gd name="connsiteX46" fmla="*/ 3700 w 12385"/>
                  <a:gd name="connsiteY46" fmla="*/ 1835 h 10760"/>
                  <a:gd name="connsiteX47" fmla="*/ 3512 w 12385"/>
                  <a:gd name="connsiteY47" fmla="*/ 1596 h 10760"/>
                  <a:gd name="connsiteX48" fmla="*/ 3495 w 12385"/>
                  <a:gd name="connsiteY48" fmla="*/ 1359 h 10760"/>
                  <a:gd name="connsiteX49" fmla="*/ 3543 w 12385"/>
                  <a:gd name="connsiteY49" fmla="*/ 1009 h 10760"/>
                  <a:gd name="connsiteX50" fmla="*/ 3277 w 12385"/>
                  <a:gd name="connsiteY50" fmla="*/ 1059 h 10760"/>
                  <a:gd name="connsiteX51" fmla="*/ 3231 w 12385"/>
                  <a:gd name="connsiteY51" fmla="*/ 879 h 10760"/>
                  <a:gd name="connsiteX52" fmla="*/ 3346 w 12385"/>
                  <a:gd name="connsiteY52" fmla="*/ 580 h 10760"/>
                  <a:gd name="connsiteX53" fmla="*/ 3244 w 12385"/>
                  <a:gd name="connsiteY53" fmla="*/ 0 h 10760"/>
                  <a:gd name="connsiteX54" fmla="*/ 4542 w 12385"/>
                  <a:gd name="connsiteY54" fmla="*/ 195 h 10760"/>
                  <a:gd name="connsiteX55" fmla="*/ 5578 w 12385"/>
                  <a:gd name="connsiteY55" fmla="*/ 1088 h 10760"/>
                  <a:gd name="connsiteX56" fmla="*/ 5838 w 12385"/>
                  <a:gd name="connsiteY56" fmla="*/ 1091 h 10760"/>
                  <a:gd name="connsiteX57" fmla="*/ 5904 w 12385"/>
                  <a:gd name="connsiteY57" fmla="*/ 1196 h 10760"/>
                  <a:gd name="connsiteX58" fmla="*/ 6120 w 12385"/>
                  <a:gd name="connsiteY58" fmla="*/ 1300 h 10760"/>
                  <a:gd name="connsiteX59" fmla="*/ 6561 w 12385"/>
                  <a:gd name="connsiteY59" fmla="*/ 1256 h 10760"/>
                  <a:gd name="connsiteX60" fmla="*/ 6611 w 12385"/>
                  <a:gd name="connsiteY60" fmla="*/ 1745 h 10760"/>
                  <a:gd name="connsiteX61" fmla="*/ 6892 w 12385"/>
                  <a:gd name="connsiteY61" fmla="*/ 1596 h 10760"/>
                  <a:gd name="connsiteX62" fmla="*/ 7407 w 12385"/>
                  <a:gd name="connsiteY62" fmla="*/ 1755 h 10760"/>
                  <a:gd name="connsiteX63" fmla="*/ 8144 w 12385"/>
                  <a:gd name="connsiteY63" fmla="*/ 1218 h 10760"/>
                  <a:gd name="connsiteX64" fmla="*/ 8568 w 12385"/>
                  <a:gd name="connsiteY64" fmla="*/ 983 h 10760"/>
                  <a:gd name="connsiteX65" fmla="*/ 9586 w 12385"/>
                  <a:gd name="connsiteY65" fmla="*/ 1065 h 10760"/>
                  <a:gd name="connsiteX66" fmla="*/ 9963 w 12385"/>
                  <a:gd name="connsiteY66" fmla="*/ 1177 h 10760"/>
                  <a:gd name="connsiteX67" fmla="*/ 10289 w 12385"/>
                  <a:gd name="connsiteY67" fmla="*/ 721 h 10760"/>
                  <a:gd name="connsiteX68" fmla="*/ 10571 w 12385"/>
                  <a:gd name="connsiteY68" fmla="*/ 1213 h 10760"/>
                  <a:gd name="connsiteX69" fmla="*/ 10183 w 12385"/>
                  <a:gd name="connsiteY69" fmla="*/ 1544 h 10760"/>
                  <a:gd name="connsiteX70" fmla="*/ 10803 w 12385"/>
                  <a:gd name="connsiteY70" fmla="*/ 1477 h 10760"/>
                  <a:gd name="connsiteX71" fmla="*/ 11381 w 12385"/>
                  <a:gd name="connsiteY71" fmla="*/ 1744 h 10760"/>
                  <a:gd name="connsiteX72" fmla="*/ 11836 w 12385"/>
                  <a:gd name="connsiteY72" fmla="*/ 4405 h 10760"/>
                  <a:gd name="connsiteX73" fmla="*/ 12384 w 12385"/>
                  <a:gd name="connsiteY73" fmla="*/ 5293 h 10760"/>
                  <a:gd name="connsiteX74" fmla="*/ 11972 w 12385"/>
                  <a:gd name="connsiteY74" fmla="*/ 5967 h 10760"/>
                  <a:gd name="connsiteX75" fmla="*/ 10589 w 12385"/>
                  <a:gd name="connsiteY75" fmla="*/ 6232 h 10760"/>
                  <a:gd name="connsiteX76" fmla="*/ 9373 w 12385"/>
                  <a:gd name="connsiteY76" fmla="*/ 6788 h 10760"/>
                  <a:gd name="connsiteX77" fmla="*/ 8736 w 12385"/>
                  <a:gd name="connsiteY77" fmla="*/ 6901 h 10760"/>
                  <a:gd name="connsiteX78" fmla="*/ 8207 w 12385"/>
                  <a:gd name="connsiteY78" fmla="*/ 7088 h 10760"/>
                  <a:gd name="connsiteX79" fmla="*/ 8770 w 12385"/>
                  <a:gd name="connsiteY79" fmla="*/ 7238 h 10760"/>
                  <a:gd name="connsiteX80" fmla="*/ 9240 w 12385"/>
                  <a:gd name="connsiteY80" fmla="*/ 7626 h 10760"/>
                  <a:gd name="connsiteX81" fmla="*/ 9615 w 12385"/>
                  <a:gd name="connsiteY81" fmla="*/ 8372 h 10760"/>
                  <a:gd name="connsiteX82" fmla="*/ 9991 w 12385"/>
                  <a:gd name="connsiteY82" fmla="*/ 8342 h 10760"/>
                  <a:gd name="connsiteX83" fmla="*/ 10977 w 12385"/>
                  <a:gd name="connsiteY83" fmla="*/ 9088 h 10760"/>
                  <a:gd name="connsiteX84" fmla="*/ 9803 w 12385"/>
                  <a:gd name="connsiteY84" fmla="*/ 9894 h 10760"/>
                  <a:gd name="connsiteX85" fmla="*/ 10273 w 12385"/>
                  <a:gd name="connsiteY85" fmla="*/ 10491 h 10760"/>
                  <a:gd name="connsiteX86" fmla="*/ 10085 w 12385"/>
                  <a:gd name="connsiteY86" fmla="*/ 10730 h 10760"/>
                  <a:gd name="connsiteX87" fmla="*/ 9803 w 12385"/>
                  <a:gd name="connsiteY87" fmla="*/ 10491 h 10760"/>
                  <a:gd name="connsiteX88" fmla="*/ 7925 w 12385"/>
                  <a:gd name="connsiteY88" fmla="*/ 10461 h 10760"/>
                  <a:gd name="connsiteX89" fmla="*/ 7597 w 12385"/>
                  <a:gd name="connsiteY89" fmla="*/ 10760 h 10760"/>
                  <a:gd name="connsiteX90" fmla="*/ 7033 w 12385"/>
                  <a:gd name="connsiteY90" fmla="*/ 10730 h 10760"/>
                  <a:gd name="connsiteX0" fmla="*/ 7033 w 12385"/>
                  <a:gd name="connsiteY0" fmla="*/ 10730 h 10760"/>
                  <a:gd name="connsiteX1" fmla="*/ 7127 w 12385"/>
                  <a:gd name="connsiteY1" fmla="*/ 9894 h 10760"/>
                  <a:gd name="connsiteX2" fmla="*/ 7409 w 12385"/>
                  <a:gd name="connsiteY2" fmla="*/ 9088 h 10760"/>
                  <a:gd name="connsiteX3" fmla="*/ 6611 w 12385"/>
                  <a:gd name="connsiteY3" fmla="*/ 8909 h 10760"/>
                  <a:gd name="connsiteX4" fmla="*/ 6376 w 12385"/>
                  <a:gd name="connsiteY4" fmla="*/ 8730 h 10760"/>
                  <a:gd name="connsiteX5" fmla="*/ 6000 w 12385"/>
                  <a:gd name="connsiteY5" fmla="*/ 8820 h 10760"/>
                  <a:gd name="connsiteX6" fmla="*/ 5672 w 12385"/>
                  <a:gd name="connsiteY6" fmla="*/ 8253 h 10760"/>
                  <a:gd name="connsiteX7" fmla="*/ 5108 w 12385"/>
                  <a:gd name="connsiteY7" fmla="*/ 7894 h 10760"/>
                  <a:gd name="connsiteX8" fmla="*/ 4686 w 12385"/>
                  <a:gd name="connsiteY8" fmla="*/ 7924 h 10760"/>
                  <a:gd name="connsiteX9" fmla="*/ 4780 w 12385"/>
                  <a:gd name="connsiteY9" fmla="*/ 8103 h 10760"/>
                  <a:gd name="connsiteX10" fmla="*/ 4310 w 12385"/>
                  <a:gd name="connsiteY10" fmla="*/ 8133 h 10760"/>
                  <a:gd name="connsiteX11" fmla="*/ 4263 w 12385"/>
                  <a:gd name="connsiteY11" fmla="*/ 7447 h 10760"/>
                  <a:gd name="connsiteX12" fmla="*/ 3512 w 12385"/>
                  <a:gd name="connsiteY12" fmla="*/ 7417 h 10760"/>
                  <a:gd name="connsiteX13" fmla="*/ 3606 w 12385"/>
                  <a:gd name="connsiteY13" fmla="*/ 7118 h 10760"/>
                  <a:gd name="connsiteX14" fmla="*/ 3277 w 12385"/>
                  <a:gd name="connsiteY14" fmla="*/ 7029 h 10760"/>
                  <a:gd name="connsiteX15" fmla="*/ 3090 w 12385"/>
                  <a:gd name="connsiteY15" fmla="*/ 6521 h 10760"/>
                  <a:gd name="connsiteX16" fmla="*/ 3418 w 12385"/>
                  <a:gd name="connsiteY16" fmla="*/ 6372 h 10760"/>
                  <a:gd name="connsiteX17" fmla="*/ 3888 w 12385"/>
                  <a:gd name="connsiteY17" fmla="*/ 5984 h 10760"/>
                  <a:gd name="connsiteX18" fmla="*/ 3606 w 12385"/>
                  <a:gd name="connsiteY18" fmla="*/ 5775 h 10760"/>
                  <a:gd name="connsiteX19" fmla="*/ 4169 w 12385"/>
                  <a:gd name="connsiteY19" fmla="*/ 5447 h 10760"/>
                  <a:gd name="connsiteX20" fmla="*/ 3606 w 12385"/>
                  <a:gd name="connsiteY20" fmla="*/ 5447 h 10760"/>
                  <a:gd name="connsiteX21" fmla="*/ 3606 w 12385"/>
                  <a:gd name="connsiteY21" fmla="*/ 5088 h 10760"/>
                  <a:gd name="connsiteX22" fmla="*/ 3794 w 12385"/>
                  <a:gd name="connsiteY22" fmla="*/ 4521 h 10760"/>
                  <a:gd name="connsiteX23" fmla="*/ 3559 w 12385"/>
                  <a:gd name="connsiteY23" fmla="*/ 4044 h 10760"/>
                  <a:gd name="connsiteX24" fmla="*/ 4265 w 12385"/>
                  <a:gd name="connsiteY24" fmla="*/ 3532 h 10760"/>
                  <a:gd name="connsiteX25" fmla="*/ 355 w 12385"/>
                  <a:gd name="connsiteY25" fmla="*/ 6342 h 10760"/>
                  <a:gd name="connsiteX26" fmla="*/ 0 w 12385"/>
                  <a:gd name="connsiteY26" fmla="*/ 5374 h 10760"/>
                  <a:gd name="connsiteX27" fmla="*/ 53 w 12385"/>
                  <a:gd name="connsiteY27" fmla="*/ 4721 h 10760"/>
                  <a:gd name="connsiteX28" fmla="*/ 689 w 12385"/>
                  <a:gd name="connsiteY28" fmla="*/ 4121 h 10760"/>
                  <a:gd name="connsiteX29" fmla="*/ 1080 w 12385"/>
                  <a:gd name="connsiteY29" fmla="*/ 3784 h 10760"/>
                  <a:gd name="connsiteX30" fmla="*/ 745 w 12385"/>
                  <a:gd name="connsiteY30" fmla="*/ 3358 h 10760"/>
                  <a:gd name="connsiteX31" fmla="*/ 1146 w 12385"/>
                  <a:gd name="connsiteY31" fmla="*/ 2950 h 10760"/>
                  <a:gd name="connsiteX32" fmla="*/ 818 w 12385"/>
                  <a:gd name="connsiteY32" fmla="*/ 2316 h 10760"/>
                  <a:gd name="connsiteX33" fmla="*/ 1165 w 12385"/>
                  <a:gd name="connsiteY33" fmla="*/ 2820 h 10760"/>
                  <a:gd name="connsiteX34" fmla="*/ 977 w 12385"/>
                  <a:gd name="connsiteY34" fmla="*/ 2790 h 10760"/>
                  <a:gd name="connsiteX35" fmla="*/ 1335 w 12385"/>
                  <a:gd name="connsiteY35" fmla="*/ 1986 h 10760"/>
                  <a:gd name="connsiteX36" fmla="*/ 1984 w 12385"/>
                  <a:gd name="connsiteY36" fmla="*/ 1999 h 10760"/>
                  <a:gd name="connsiteX37" fmla="*/ 2761 w 12385"/>
                  <a:gd name="connsiteY37" fmla="*/ 2461 h 10760"/>
                  <a:gd name="connsiteX38" fmla="*/ 1685 w 12385"/>
                  <a:gd name="connsiteY38" fmla="*/ 2015 h 10760"/>
                  <a:gd name="connsiteX39" fmla="*/ 1996 w 12385"/>
                  <a:gd name="connsiteY39" fmla="*/ 2021 h 10760"/>
                  <a:gd name="connsiteX40" fmla="*/ 2158 w 12385"/>
                  <a:gd name="connsiteY40" fmla="*/ 2083 h 10760"/>
                  <a:gd name="connsiteX41" fmla="*/ 2633 w 12385"/>
                  <a:gd name="connsiteY41" fmla="*/ 2449 h 10760"/>
                  <a:gd name="connsiteX42" fmla="*/ 2831 w 12385"/>
                  <a:gd name="connsiteY42" fmla="*/ 2178 h 10760"/>
                  <a:gd name="connsiteX43" fmla="*/ 3157 w 12385"/>
                  <a:gd name="connsiteY43" fmla="*/ 1886 h 10760"/>
                  <a:gd name="connsiteX44" fmla="*/ 3282 w 12385"/>
                  <a:gd name="connsiteY44" fmla="*/ 1793 h 10760"/>
                  <a:gd name="connsiteX45" fmla="*/ 3982 w 12385"/>
                  <a:gd name="connsiteY45" fmla="*/ 1805 h 10760"/>
                  <a:gd name="connsiteX46" fmla="*/ 3700 w 12385"/>
                  <a:gd name="connsiteY46" fmla="*/ 1835 h 10760"/>
                  <a:gd name="connsiteX47" fmla="*/ 3512 w 12385"/>
                  <a:gd name="connsiteY47" fmla="*/ 1596 h 10760"/>
                  <a:gd name="connsiteX48" fmla="*/ 3495 w 12385"/>
                  <a:gd name="connsiteY48" fmla="*/ 1359 h 10760"/>
                  <a:gd name="connsiteX49" fmla="*/ 3543 w 12385"/>
                  <a:gd name="connsiteY49" fmla="*/ 1009 h 10760"/>
                  <a:gd name="connsiteX50" fmla="*/ 3277 w 12385"/>
                  <a:gd name="connsiteY50" fmla="*/ 1059 h 10760"/>
                  <a:gd name="connsiteX51" fmla="*/ 3231 w 12385"/>
                  <a:gd name="connsiteY51" fmla="*/ 879 h 10760"/>
                  <a:gd name="connsiteX52" fmla="*/ 3346 w 12385"/>
                  <a:gd name="connsiteY52" fmla="*/ 580 h 10760"/>
                  <a:gd name="connsiteX53" fmla="*/ 3244 w 12385"/>
                  <a:gd name="connsiteY53" fmla="*/ 0 h 10760"/>
                  <a:gd name="connsiteX54" fmla="*/ 4542 w 12385"/>
                  <a:gd name="connsiteY54" fmla="*/ 195 h 10760"/>
                  <a:gd name="connsiteX55" fmla="*/ 5578 w 12385"/>
                  <a:gd name="connsiteY55" fmla="*/ 1088 h 10760"/>
                  <a:gd name="connsiteX56" fmla="*/ 5838 w 12385"/>
                  <a:gd name="connsiteY56" fmla="*/ 1091 h 10760"/>
                  <a:gd name="connsiteX57" fmla="*/ 5904 w 12385"/>
                  <a:gd name="connsiteY57" fmla="*/ 1196 h 10760"/>
                  <a:gd name="connsiteX58" fmla="*/ 6120 w 12385"/>
                  <a:gd name="connsiteY58" fmla="*/ 1300 h 10760"/>
                  <a:gd name="connsiteX59" fmla="*/ 6561 w 12385"/>
                  <a:gd name="connsiteY59" fmla="*/ 1256 h 10760"/>
                  <a:gd name="connsiteX60" fmla="*/ 6611 w 12385"/>
                  <a:gd name="connsiteY60" fmla="*/ 1745 h 10760"/>
                  <a:gd name="connsiteX61" fmla="*/ 6892 w 12385"/>
                  <a:gd name="connsiteY61" fmla="*/ 1596 h 10760"/>
                  <a:gd name="connsiteX62" fmla="*/ 7407 w 12385"/>
                  <a:gd name="connsiteY62" fmla="*/ 1755 h 10760"/>
                  <a:gd name="connsiteX63" fmla="*/ 8144 w 12385"/>
                  <a:gd name="connsiteY63" fmla="*/ 1218 h 10760"/>
                  <a:gd name="connsiteX64" fmla="*/ 8568 w 12385"/>
                  <a:gd name="connsiteY64" fmla="*/ 983 h 10760"/>
                  <a:gd name="connsiteX65" fmla="*/ 9586 w 12385"/>
                  <a:gd name="connsiteY65" fmla="*/ 1065 h 10760"/>
                  <a:gd name="connsiteX66" fmla="*/ 9963 w 12385"/>
                  <a:gd name="connsiteY66" fmla="*/ 1177 h 10760"/>
                  <a:gd name="connsiteX67" fmla="*/ 10289 w 12385"/>
                  <a:gd name="connsiteY67" fmla="*/ 721 h 10760"/>
                  <a:gd name="connsiteX68" fmla="*/ 10571 w 12385"/>
                  <a:gd name="connsiteY68" fmla="*/ 1213 h 10760"/>
                  <a:gd name="connsiteX69" fmla="*/ 10183 w 12385"/>
                  <a:gd name="connsiteY69" fmla="*/ 1544 h 10760"/>
                  <a:gd name="connsiteX70" fmla="*/ 10803 w 12385"/>
                  <a:gd name="connsiteY70" fmla="*/ 1477 h 10760"/>
                  <a:gd name="connsiteX71" fmla="*/ 11381 w 12385"/>
                  <a:gd name="connsiteY71" fmla="*/ 1744 h 10760"/>
                  <a:gd name="connsiteX72" fmla="*/ 11836 w 12385"/>
                  <a:gd name="connsiteY72" fmla="*/ 4405 h 10760"/>
                  <a:gd name="connsiteX73" fmla="*/ 12384 w 12385"/>
                  <a:gd name="connsiteY73" fmla="*/ 5293 h 10760"/>
                  <a:gd name="connsiteX74" fmla="*/ 11972 w 12385"/>
                  <a:gd name="connsiteY74" fmla="*/ 5967 h 10760"/>
                  <a:gd name="connsiteX75" fmla="*/ 10589 w 12385"/>
                  <a:gd name="connsiteY75" fmla="*/ 6232 h 10760"/>
                  <a:gd name="connsiteX76" fmla="*/ 9373 w 12385"/>
                  <a:gd name="connsiteY76" fmla="*/ 6788 h 10760"/>
                  <a:gd name="connsiteX77" fmla="*/ 8736 w 12385"/>
                  <a:gd name="connsiteY77" fmla="*/ 6901 h 10760"/>
                  <a:gd name="connsiteX78" fmla="*/ 8207 w 12385"/>
                  <a:gd name="connsiteY78" fmla="*/ 7088 h 10760"/>
                  <a:gd name="connsiteX79" fmla="*/ 8770 w 12385"/>
                  <a:gd name="connsiteY79" fmla="*/ 7238 h 10760"/>
                  <a:gd name="connsiteX80" fmla="*/ 9240 w 12385"/>
                  <a:gd name="connsiteY80" fmla="*/ 7626 h 10760"/>
                  <a:gd name="connsiteX81" fmla="*/ 9615 w 12385"/>
                  <a:gd name="connsiteY81" fmla="*/ 8372 h 10760"/>
                  <a:gd name="connsiteX82" fmla="*/ 9991 w 12385"/>
                  <a:gd name="connsiteY82" fmla="*/ 8342 h 10760"/>
                  <a:gd name="connsiteX83" fmla="*/ 10977 w 12385"/>
                  <a:gd name="connsiteY83" fmla="*/ 9088 h 10760"/>
                  <a:gd name="connsiteX84" fmla="*/ 9803 w 12385"/>
                  <a:gd name="connsiteY84" fmla="*/ 9894 h 10760"/>
                  <a:gd name="connsiteX85" fmla="*/ 10273 w 12385"/>
                  <a:gd name="connsiteY85" fmla="*/ 10491 h 10760"/>
                  <a:gd name="connsiteX86" fmla="*/ 10085 w 12385"/>
                  <a:gd name="connsiteY86" fmla="*/ 10730 h 10760"/>
                  <a:gd name="connsiteX87" fmla="*/ 9803 w 12385"/>
                  <a:gd name="connsiteY87" fmla="*/ 10491 h 10760"/>
                  <a:gd name="connsiteX88" fmla="*/ 7925 w 12385"/>
                  <a:gd name="connsiteY88" fmla="*/ 10461 h 10760"/>
                  <a:gd name="connsiteX89" fmla="*/ 7597 w 12385"/>
                  <a:gd name="connsiteY89" fmla="*/ 10760 h 10760"/>
                  <a:gd name="connsiteX90" fmla="*/ 7033 w 12385"/>
                  <a:gd name="connsiteY90" fmla="*/ 10730 h 10760"/>
                  <a:gd name="connsiteX0" fmla="*/ 7391 w 12743"/>
                  <a:gd name="connsiteY0" fmla="*/ 10730 h 10760"/>
                  <a:gd name="connsiteX1" fmla="*/ 7485 w 12743"/>
                  <a:gd name="connsiteY1" fmla="*/ 9894 h 10760"/>
                  <a:gd name="connsiteX2" fmla="*/ 7767 w 12743"/>
                  <a:gd name="connsiteY2" fmla="*/ 9088 h 10760"/>
                  <a:gd name="connsiteX3" fmla="*/ 6969 w 12743"/>
                  <a:gd name="connsiteY3" fmla="*/ 8909 h 10760"/>
                  <a:gd name="connsiteX4" fmla="*/ 6734 w 12743"/>
                  <a:gd name="connsiteY4" fmla="*/ 8730 h 10760"/>
                  <a:gd name="connsiteX5" fmla="*/ 6358 w 12743"/>
                  <a:gd name="connsiteY5" fmla="*/ 8820 h 10760"/>
                  <a:gd name="connsiteX6" fmla="*/ 6030 w 12743"/>
                  <a:gd name="connsiteY6" fmla="*/ 8253 h 10760"/>
                  <a:gd name="connsiteX7" fmla="*/ 5466 w 12743"/>
                  <a:gd name="connsiteY7" fmla="*/ 7894 h 10760"/>
                  <a:gd name="connsiteX8" fmla="*/ 5044 w 12743"/>
                  <a:gd name="connsiteY8" fmla="*/ 7924 h 10760"/>
                  <a:gd name="connsiteX9" fmla="*/ 5138 w 12743"/>
                  <a:gd name="connsiteY9" fmla="*/ 8103 h 10760"/>
                  <a:gd name="connsiteX10" fmla="*/ 4668 w 12743"/>
                  <a:gd name="connsiteY10" fmla="*/ 8133 h 10760"/>
                  <a:gd name="connsiteX11" fmla="*/ 4621 w 12743"/>
                  <a:gd name="connsiteY11" fmla="*/ 7447 h 10760"/>
                  <a:gd name="connsiteX12" fmla="*/ 3870 w 12743"/>
                  <a:gd name="connsiteY12" fmla="*/ 7417 h 10760"/>
                  <a:gd name="connsiteX13" fmla="*/ 3964 w 12743"/>
                  <a:gd name="connsiteY13" fmla="*/ 7118 h 10760"/>
                  <a:gd name="connsiteX14" fmla="*/ 3635 w 12743"/>
                  <a:gd name="connsiteY14" fmla="*/ 7029 h 10760"/>
                  <a:gd name="connsiteX15" fmla="*/ 3448 w 12743"/>
                  <a:gd name="connsiteY15" fmla="*/ 6521 h 10760"/>
                  <a:gd name="connsiteX16" fmla="*/ 3776 w 12743"/>
                  <a:gd name="connsiteY16" fmla="*/ 6372 h 10760"/>
                  <a:gd name="connsiteX17" fmla="*/ 4246 w 12743"/>
                  <a:gd name="connsiteY17" fmla="*/ 5984 h 10760"/>
                  <a:gd name="connsiteX18" fmla="*/ 3964 w 12743"/>
                  <a:gd name="connsiteY18" fmla="*/ 5775 h 10760"/>
                  <a:gd name="connsiteX19" fmla="*/ 4527 w 12743"/>
                  <a:gd name="connsiteY19" fmla="*/ 5447 h 10760"/>
                  <a:gd name="connsiteX20" fmla="*/ 3964 w 12743"/>
                  <a:gd name="connsiteY20" fmla="*/ 5447 h 10760"/>
                  <a:gd name="connsiteX21" fmla="*/ 3964 w 12743"/>
                  <a:gd name="connsiteY21" fmla="*/ 5088 h 10760"/>
                  <a:gd name="connsiteX22" fmla="*/ 4152 w 12743"/>
                  <a:gd name="connsiteY22" fmla="*/ 4521 h 10760"/>
                  <a:gd name="connsiteX23" fmla="*/ 3917 w 12743"/>
                  <a:gd name="connsiteY23" fmla="*/ 4044 h 10760"/>
                  <a:gd name="connsiteX24" fmla="*/ 4623 w 12743"/>
                  <a:gd name="connsiteY24" fmla="*/ 3532 h 10760"/>
                  <a:gd name="connsiteX25" fmla="*/ 713 w 12743"/>
                  <a:gd name="connsiteY25" fmla="*/ 6342 h 10760"/>
                  <a:gd name="connsiteX26" fmla="*/ 0 w 12743"/>
                  <a:gd name="connsiteY26" fmla="*/ 5040 h 10760"/>
                  <a:gd name="connsiteX27" fmla="*/ 411 w 12743"/>
                  <a:gd name="connsiteY27" fmla="*/ 4721 h 10760"/>
                  <a:gd name="connsiteX28" fmla="*/ 1047 w 12743"/>
                  <a:gd name="connsiteY28" fmla="*/ 4121 h 10760"/>
                  <a:gd name="connsiteX29" fmla="*/ 1438 w 12743"/>
                  <a:gd name="connsiteY29" fmla="*/ 3784 h 10760"/>
                  <a:gd name="connsiteX30" fmla="*/ 1103 w 12743"/>
                  <a:gd name="connsiteY30" fmla="*/ 3358 h 10760"/>
                  <a:gd name="connsiteX31" fmla="*/ 1504 w 12743"/>
                  <a:gd name="connsiteY31" fmla="*/ 2950 h 10760"/>
                  <a:gd name="connsiteX32" fmla="*/ 1176 w 12743"/>
                  <a:gd name="connsiteY32" fmla="*/ 2316 h 10760"/>
                  <a:gd name="connsiteX33" fmla="*/ 1523 w 12743"/>
                  <a:gd name="connsiteY33" fmla="*/ 2820 h 10760"/>
                  <a:gd name="connsiteX34" fmla="*/ 1335 w 12743"/>
                  <a:gd name="connsiteY34" fmla="*/ 2790 h 10760"/>
                  <a:gd name="connsiteX35" fmla="*/ 1693 w 12743"/>
                  <a:gd name="connsiteY35" fmla="*/ 1986 h 10760"/>
                  <a:gd name="connsiteX36" fmla="*/ 2342 w 12743"/>
                  <a:gd name="connsiteY36" fmla="*/ 1999 h 10760"/>
                  <a:gd name="connsiteX37" fmla="*/ 3119 w 12743"/>
                  <a:gd name="connsiteY37" fmla="*/ 2461 h 10760"/>
                  <a:gd name="connsiteX38" fmla="*/ 2043 w 12743"/>
                  <a:gd name="connsiteY38" fmla="*/ 2015 h 10760"/>
                  <a:gd name="connsiteX39" fmla="*/ 2354 w 12743"/>
                  <a:gd name="connsiteY39" fmla="*/ 2021 h 10760"/>
                  <a:gd name="connsiteX40" fmla="*/ 2516 w 12743"/>
                  <a:gd name="connsiteY40" fmla="*/ 2083 h 10760"/>
                  <a:gd name="connsiteX41" fmla="*/ 2991 w 12743"/>
                  <a:gd name="connsiteY41" fmla="*/ 2449 h 10760"/>
                  <a:gd name="connsiteX42" fmla="*/ 3189 w 12743"/>
                  <a:gd name="connsiteY42" fmla="*/ 2178 h 10760"/>
                  <a:gd name="connsiteX43" fmla="*/ 3515 w 12743"/>
                  <a:gd name="connsiteY43" fmla="*/ 1886 h 10760"/>
                  <a:gd name="connsiteX44" fmla="*/ 3640 w 12743"/>
                  <a:gd name="connsiteY44" fmla="*/ 1793 h 10760"/>
                  <a:gd name="connsiteX45" fmla="*/ 4340 w 12743"/>
                  <a:gd name="connsiteY45" fmla="*/ 1805 h 10760"/>
                  <a:gd name="connsiteX46" fmla="*/ 4058 w 12743"/>
                  <a:gd name="connsiteY46" fmla="*/ 1835 h 10760"/>
                  <a:gd name="connsiteX47" fmla="*/ 3870 w 12743"/>
                  <a:gd name="connsiteY47" fmla="*/ 1596 h 10760"/>
                  <a:gd name="connsiteX48" fmla="*/ 3853 w 12743"/>
                  <a:gd name="connsiteY48" fmla="*/ 1359 h 10760"/>
                  <a:gd name="connsiteX49" fmla="*/ 3901 w 12743"/>
                  <a:gd name="connsiteY49" fmla="*/ 1009 h 10760"/>
                  <a:gd name="connsiteX50" fmla="*/ 3635 w 12743"/>
                  <a:gd name="connsiteY50" fmla="*/ 1059 h 10760"/>
                  <a:gd name="connsiteX51" fmla="*/ 3589 w 12743"/>
                  <a:gd name="connsiteY51" fmla="*/ 879 h 10760"/>
                  <a:gd name="connsiteX52" fmla="*/ 3704 w 12743"/>
                  <a:gd name="connsiteY52" fmla="*/ 580 h 10760"/>
                  <a:gd name="connsiteX53" fmla="*/ 3602 w 12743"/>
                  <a:gd name="connsiteY53" fmla="*/ 0 h 10760"/>
                  <a:gd name="connsiteX54" fmla="*/ 4900 w 12743"/>
                  <a:gd name="connsiteY54" fmla="*/ 195 h 10760"/>
                  <a:gd name="connsiteX55" fmla="*/ 5936 w 12743"/>
                  <a:gd name="connsiteY55" fmla="*/ 1088 h 10760"/>
                  <a:gd name="connsiteX56" fmla="*/ 6196 w 12743"/>
                  <a:gd name="connsiteY56" fmla="*/ 1091 h 10760"/>
                  <a:gd name="connsiteX57" fmla="*/ 6262 w 12743"/>
                  <a:gd name="connsiteY57" fmla="*/ 1196 h 10760"/>
                  <a:gd name="connsiteX58" fmla="*/ 6478 w 12743"/>
                  <a:gd name="connsiteY58" fmla="*/ 1300 h 10760"/>
                  <a:gd name="connsiteX59" fmla="*/ 6919 w 12743"/>
                  <a:gd name="connsiteY59" fmla="*/ 1256 h 10760"/>
                  <a:gd name="connsiteX60" fmla="*/ 6969 w 12743"/>
                  <a:gd name="connsiteY60" fmla="*/ 1745 h 10760"/>
                  <a:gd name="connsiteX61" fmla="*/ 7250 w 12743"/>
                  <a:gd name="connsiteY61" fmla="*/ 1596 h 10760"/>
                  <a:gd name="connsiteX62" fmla="*/ 7765 w 12743"/>
                  <a:gd name="connsiteY62" fmla="*/ 1755 h 10760"/>
                  <a:gd name="connsiteX63" fmla="*/ 8502 w 12743"/>
                  <a:gd name="connsiteY63" fmla="*/ 1218 h 10760"/>
                  <a:gd name="connsiteX64" fmla="*/ 8926 w 12743"/>
                  <a:gd name="connsiteY64" fmla="*/ 983 h 10760"/>
                  <a:gd name="connsiteX65" fmla="*/ 9944 w 12743"/>
                  <a:gd name="connsiteY65" fmla="*/ 1065 h 10760"/>
                  <a:gd name="connsiteX66" fmla="*/ 10321 w 12743"/>
                  <a:gd name="connsiteY66" fmla="*/ 1177 h 10760"/>
                  <a:gd name="connsiteX67" fmla="*/ 10647 w 12743"/>
                  <a:gd name="connsiteY67" fmla="*/ 721 h 10760"/>
                  <a:gd name="connsiteX68" fmla="*/ 10929 w 12743"/>
                  <a:gd name="connsiteY68" fmla="*/ 1213 h 10760"/>
                  <a:gd name="connsiteX69" fmla="*/ 10541 w 12743"/>
                  <a:gd name="connsiteY69" fmla="*/ 1544 h 10760"/>
                  <a:gd name="connsiteX70" fmla="*/ 11161 w 12743"/>
                  <a:gd name="connsiteY70" fmla="*/ 1477 h 10760"/>
                  <a:gd name="connsiteX71" fmla="*/ 11739 w 12743"/>
                  <a:gd name="connsiteY71" fmla="*/ 1744 h 10760"/>
                  <a:gd name="connsiteX72" fmla="*/ 12194 w 12743"/>
                  <a:gd name="connsiteY72" fmla="*/ 4405 h 10760"/>
                  <a:gd name="connsiteX73" fmla="*/ 12742 w 12743"/>
                  <a:gd name="connsiteY73" fmla="*/ 5293 h 10760"/>
                  <a:gd name="connsiteX74" fmla="*/ 12330 w 12743"/>
                  <a:gd name="connsiteY74" fmla="*/ 5967 h 10760"/>
                  <a:gd name="connsiteX75" fmla="*/ 10947 w 12743"/>
                  <a:gd name="connsiteY75" fmla="*/ 6232 h 10760"/>
                  <a:gd name="connsiteX76" fmla="*/ 9731 w 12743"/>
                  <a:gd name="connsiteY76" fmla="*/ 6788 h 10760"/>
                  <a:gd name="connsiteX77" fmla="*/ 9094 w 12743"/>
                  <a:gd name="connsiteY77" fmla="*/ 6901 h 10760"/>
                  <a:gd name="connsiteX78" fmla="*/ 8565 w 12743"/>
                  <a:gd name="connsiteY78" fmla="*/ 7088 h 10760"/>
                  <a:gd name="connsiteX79" fmla="*/ 9128 w 12743"/>
                  <a:gd name="connsiteY79" fmla="*/ 7238 h 10760"/>
                  <a:gd name="connsiteX80" fmla="*/ 9598 w 12743"/>
                  <a:gd name="connsiteY80" fmla="*/ 7626 h 10760"/>
                  <a:gd name="connsiteX81" fmla="*/ 9973 w 12743"/>
                  <a:gd name="connsiteY81" fmla="*/ 8372 h 10760"/>
                  <a:gd name="connsiteX82" fmla="*/ 10349 w 12743"/>
                  <a:gd name="connsiteY82" fmla="*/ 8342 h 10760"/>
                  <a:gd name="connsiteX83" fmla="*/ 11335 w 12743"/>
                  <a:gd name="connsiteY83" fmla="*/ 9088 h 10760"/>
                  <a:gd name="connsiteX84" fmla="*/ 10161 w 12743"/>
                  <a:gd name="connsiteY84" fmla="*/ 9894 h 10760"/>
                  <a:gd name="connsiteX85" fmla="*/ 10631 w 12743"/>
                  <a:gd name="connsiteY85" fmla="*/ 10491 h 10760"/>
                  <a:gd name="connsiteX86" fmla="*/ 10443 w 12743"/>
                  <a:gd name="connsiteY86" fmla="*/ 10730 h 10760"/>
                  <a:gd name="connsiteX87" fmla="*/ 10161 w 12743"/>
                  <a:gd name="connsiteY87" fmla="*/ 10491 h 10760"/>
                  <a:gd name="connsiteX88" fmla="*/ 8283 w 12743"/>
                  <a:gd name="connsiteY88" fmla="*/ 10461 h 10760"/>
                  <a:gd name="connsiteX89" fmla="*/ 7955 w 12743"/>
                  <a:gd name="connsiteY89" fmla="*/ 10760 h 10760"/>
                  <a:gd name="connsiteX90" fmla="*/ 7391 w 12743"/>
                  <a:gd name="connsiteY90" fmla="*/ 10730 h 10760"/>
                  <a:gd name="connsiteX0" fmla="*/ 7395 w 12747"/>
                  <a:gd name="connsiteY0" fmla="*/ 10730 h 10760"/>
                  <a:gd name="connsiteX1" fmla="*/ 7489 w 12747"/>
                  <a:gd name="connsiteY1" fmla="*/ 9894 h 10760"/>
                  <a:gd name="connsiteX2" fmla="*/ 7771 w 12747"/>
                  <a:gd name="connsiteY2" fmla="*/ 9088 h 10760"/>
                  <a:gd name="connsiteX3" fmla="*/ 6973 w 12747"/>
                  <a:gd name="connsiteY3" fmla="*/ 8909 h 10760"/>
                  <a:gd name="connsiteX4" fmla="*/ 6738 w 12747"/>
                  <a:gd name="connsiteY4" fmla="*/ 8730 h 10760"/>
                  <a:gd name="connsiteX5" fmla="*/ 6362 w 12747"/>
                  <a:gd name="connsiteY5" fmla="*/ 8820 h 10760"/>
                  <a:gd name="connsiteX6" fmla="*/ 6034 w 12747"/>
                  <a:gd name="connsiteY6" fmla="*/ 8253 h 10760"/>
                  <a:gd name="connsiteX7" fmla="*/ 5470 w 12747"/>
                  <a:gd name="connsiteY7" fmla="*/ 7894 h 10760"/>
                  <a:gd name="connsiteX8" fmla="*/ 5048 w 12747"/>
                  <a:gd name="connsiteY8" fmla="*/ 7924 h 10760"/>
                  <a:gd name="connsiteX9" fmla="*/ 5142 w 12747"/>
                  <a:gd name="connsiteY9" fmla="*/ 8103 h 10760"/>
                  <a:gd name="connsiteX10" fmla="*/ 4672 w 12747"/>
                  <a:gd name="connsiteY10" fmla="*/ 8133 h 10760"/>
                  <a:gd name="connsiteX11" fmla="*/ 4625 w 12747"/>
                  <a:gd name="connsiteY11" fmla="*/ 7447 h 10760"/>
                  <a:gd name="connsiteX12" fmla="*/ 3874 w 12747"/>
                  <a:gd name="connsiteY12" fmla="*/ 7417 h 10760"/>
                  <a:gd name="connsiteX13" fmla="*/ 3968 w 12747"/>
                  <a:gd name="connsiteY13" fmla="*/ 7118 h 10760"/>
                  <a:gd name="connsiteX14" fmla="*/ 3639 w 12747"/>
                  <a:gd name="connsiteY14" fmla="*/ 7029 h 10760"/>
                  <a:gd name="connsiteX15" fmla="*/ 3452 w 12747"/>
                  <a:gd name="connsiteY15" fmla="*/ 6521 h 10760"/>
                  <a:gd name="connsiteX16" fmla="*/ 3780 w 12747"/>
                  <a:gd name="connsiteY16" fmla="*/ 6372 h 10760"/>
                  <a:gd name="connsiteX17" fmla="*/ 4250 w 12747"/>
                  <a:gd name="connsiteY17" fmla="*/ 5984 h 10760"/>
                  <a:gd name="connsiteX18" fmla="*/ 3968 w 12747"/>
                  <a:gd name="connsiteY18" fmla="*/ 5775 h 10760"/>
                  <a:gd name="connsiteX19" fmla="*/ 4531 w 12747"/>
                  <a:gd name="connsiteY19" fmla="*/ 5447 h 10760"/>
                  <a:gd name="connsiteX20" fmla="*/ 3968 w 12747"/>
                  <a:gd name="connsiteY20" fmla="*/ 5447 h 10760"/>
                  <a:gd name="connsiteX21" fmla="*/ 3968 w 12747"/>
                  <a:gd name="connsiteY21" fmla="*/ 5088 h 10760"/>
                  <a:gd name="connsiteX22" fmla="*/ 4156 w 12747"/>
                  <a:gd name="connsiteY22" fmla="*/ 4521 h 10760"/>
                  <a:gd name="connsiteX23" fmla="*/ 3921 w 12747"/>
                  <a:gd name="connsiteY23" fmla="*/ 4044 h 10760"/>
                  <a:gd name="connsiteX24" fmla="*/ 4627 w 12747"/>
                  <a:gd name="connsiteY24" fmla="*/ 3532 h 10760"/>
                  <a:gd name="connsiteX25" fmla="*/ 717 w 12747"/>
                  <a:gd name="connsiteY25" fmla="*/ 6342 h 10760"/>
                  <a:gd name="connsiteX26" fmla="*/ 4 w 12747"/>
                  <a:gd name="connsiteY26" fmla="*/ 5040 h 10760"/>
                  <a:gd name="connsiteX27" fmla="*/ 415 w 12747"/>
                  <a:gd name="connsiteY27" fmla="*/ 4721 h 10760"/>
                  <a:gd name="connsiteX28" fmla="*/ 1051 w 12747"/>
                  <a:gd name="connsiteY28" fmla="*/ 4121 h 10760"/>
                  <a:gd name="connsiteX29" fmla="*/ 1442 w 12747"/>
                  <a:gd name="connsiteY29" fmla="*/ 3784 h 10760"/>
                  <a:gd name="connsiteX30" fmla="*/ 1107 w 12747"/>
                  <a:gd name="connsiteY30" fmla="*/ 3358 h 10760"/>
                  <a:gd name="connsiteX31" fmla="*/ 1508 w 12747"/>
                  <a:gd name="connsiteY31" fmla="*/ 2950 h 10760"/>
                  <a:gd name="connsiteX32" fmla="*/ 1180 w 12747"/>
                  <a:gd name="connsiteY32" fmla="*/ 2316 h 10760"/>
                  <a:gd name="connsiteX33" fmla="*/ 1527 w 12747"/>
                  <a:gd name="connsiteY33" fmla="*/ 2820 h 10760"/>
                  <a:gd name="connsiteX34" fmla="*/ 1339 w 12747"/>
                  <a:gd name="connsiteY34" fmla="*/ 2790 h 10760"/>
                  <a:gd name="connsiteX35" fmla="*/ 1697 w 12747"/>
                  <a:gd name="connsiteY35" fmla="*/ 1986 h 10760"/>
                  <a:gd name="connsiteX36" fmla="*/ 2346 w 12747"/>
                  <a:gd name="connsiteY36" fmla="*/ 1999 h 10760"/>
                  <a:gd name="connsiteX37" fmla="*/ 3123 w 12747"/>
                  <a:gd name="connsiteY37" fmla="*/ 2461 h 10760"/>
                  <a:gd name="connsiteX38" fmla="*/ 2047 w 12747"/>
                  <a:gd name="connsiteY38" fmla="*/ 2015 h 10760"/>
                  <a:gd name="connsiteX39" fmla="*/ 2358 w 12747"/>
                  <a:gd name="connsiteY39" fmla="*/ 2021 h 10760"/>
                  <a:gd name="connsiteX40" fmla="*/ 2520 w 12747"/>
                  <a:gd name="connsiteY40" fmla="*/ 2083 h 10760"/>
                  <a:gd name="connsiteX41" fmla="*/ 2995 w 12747"/>
                  <a:gd name="connsiteY41" fmla="*/ 2449 h 10760"/>
                  <a:gd name="connsiteX42" fmla="*/ 3193 w 12747"/>
                  <a:gd name="connsiteY42" fmla="*/ 2178 h 10760"/>
                  <a:gd name="connsiteX43" fmla="*/ 3519 w 12747"/>
                  <a:gd name="connsiteY43" fmla="*/ 1886 h 10760"/>
                  <a:gd name="connsiteX44" fmla="*/ 3644 w 12747"/>
                  <a:gd name="connsiteY44" fmla="*/ 1793 h 10760"/>
                  <a:gd name="connsiteX45" fmla="*/ 4344 w 12747"/>
                  <a:gd name="connsiteY45" fmla="*/ 1805 h 10760"/>
                  <a:gd name="connsiteX46" fmla="*/ 4062 w 12747"/>
                  <a:gd name="connsiteY46" fmla="*/ 1835 h 10760"/>
                  <a:gd name="connsiteX47" fmla="*/ 3874 w 12747"/>
                  <a:gd name="connsiteY47" fmla="*/ 1596 h 10760"/>
                  <a:gd name="connsiteX48" fmla="*/ 3857 w 12747"/>
                  <a:gd name="connsiteY48" fmla="*/ 1359 h 10760"/>
                  <a:gd name="connsiteX49" fmla="*/ 3905 w 12747"/>
                  <a:gd name="connsiteY49" fmla="*/ 1009 h 10760"/>
                  <a:gd name="connsiteX50" fmla="*/ 3639 w 12747"/>
                  <a:gd name="connsiteY50" fmla="*/ 1059 h 10760"/>
                  <a:gd name="connsiteX51" fmla="*/ 3593 w 12747"/>
                  <a:gd name="connsiteY51" fmla="*/ 879 h 10760"/>
                  <a:gd name="connsiteX52" fmla="*/ 3708 w 12747"/>
                  <a:gd name="connsiteY52" fmla="*/ 580 h 10760"/>
                  <a:gd name="connsiteX53" fmla="*/ 3606 w 12747"/>
                  <a:gd name="connsiteY53" fmla="*/ 0 h 10760"/>
                  <a:gd name="connsiteX54" fmla="*/ 4904 w 12747"/>
                  <a:gd name="connsiteY54" fmla="*/ 195 h 10760"/>
                  <a:gd name="connsiteX55" fmla="*/ 5940 w 12747"/>
                  <a:gd name="connsiteY55" fmla="*/ 1088 h 10760"/>
                  <a:gd name="connsiteX56" fmla="*/ 6200 w 12747"/>
                  <a:gd name="connsiteY56" fmla="*/ 1091 h 10760"/>
                  <a:gd name="connsiteX57" fmla="*/ 6266 w 12747"/>
                  <a:gd name="connsiteY57" fmla="*/ 1196 h 10760"/>
                  <a:gd name="connsiteX58" fmla="*/ 6482 w 12747"/>
                  <a:gd name="connsiteY58" fmla="*/ 1300 h 10760"/>
                  <a:gd name="connsiteX59" fmla="*/ 6923 w 12747"/>
                  <a:gd name="connsiteY59" fmla="*/ 1256 h 10760"/>
                  <a:gd name="connsiteX60" fmla="*/ 6973 w 12747"/>
                  <a:gd name="connsiteY60" fmla="*/ 1745 h 10760"/>
                  <a:gd name="connsiteX61" fmla="*/ 7254 w 12747"/>
                  <a:gd name="connsiteY61" fmla="*/ 1596 h 10760"/>
                  <a:gd name="connsiteX62" fmla="*/ 7769 w 12747"/>
                  <a:gd name="connsiteY62" fmla="*/ 1755 h 10760"/>
                  <a:gd name="connsiteX63" fmla="*/ 8506 w 12747"/>
                  <a:gd name="connsiteY63" fmla="*/ 1218 h 10760"/>
                  <a:gd name="connsiteX64" fmla="*/ 8930 w 12747"/>
                  <a:gd name="connsiteY64" fmla="*/ 983 h 10760"/>
                  <a:gd name="connsiteX65" fmla="*/ 9948 w 12747"/>
                  <a:gd name="connsiteY65" fmla="*/ 1065 h 10760"/>
                  <a:gd name="connsiteX66" fmla="*/ 10325 w 12747"/>
                  <a:gd name="connsiteY66" fmla="*/ 1177 h 10760"/>
                  <a:gd name="connsiteX67" fmla="*/ 10651 w 12747"/>
                  <a:gd name="connsiteY67" fmla="*/ 721 h 10760"/>
                  <a:gd name="connsiteX68" fmla="*/ 10933 w 12747"/>
                  <a:gd name="connsiteY68" fmla="*/ 1213 h 10760"/>
                  <a:gd name="connsiteX69" fmla="*/ 10545 w 12747"/>
                  <a:gd name="connsiteY69" fmla="*/ 1544 h 10760"/>
                  <a:gd name="connsiteX70" fmla="*/ 11165 w 12747"/>
                  <a:gd name="connsiteY70" fmla="*/ 1477 h 10760"/>
                  <a:gd name="connsiteX71" fmla="*/ 11743 w 12747"/>
                  <a:gd name="connsiteY71" fmla="*/ 1744 h 10760"/>
                  <a:gd name="connsiteX72" fmla="*/ 12198 w 12747"/>
                  <a:gd name="connsiteY72" fmla="*/ 4405 h 10760"/>
                  <a:gd name="connsiteX73" fmla="*/ 12746 w 12747"/>
                  <a:gd name="connsiteY73" fmla="*/ 5293 h 10760"/>
                  <a:gd name="connsiteX74" fmla="*/ 12334 w 12747"/>
                  <a:gd name="connsiteY74" fmla="*/ 5967 h 10760"/>
                  <a:gd name="connsiteX75" fmla="*/ 10951 w 12747"/>
                  <a:gd name="connsiteY75" fmla="*/ 6232 h 10760"/>
                  <a:gd name="connsiteX76" fmla="*/ 9735 w 12747"/>
                  <a:gd name="connsiteY76" fmla="*/ 6788 h 10760"/>
                  <a:gd name="connsiteX77" fmla="*/ 9098 w 12747"/>
                  <a:gd name="connsiteY77" fmla="*/ 6901 h 10760"/>
                  <a:gd name="connsiteX78" fmla="*/ 8569 w 12747"/>
                  <a:gd name="connsiteY78" fmla="*/ 7088 h 10760"/>
                  <a:gd name="connsiteX79" fmla="*/ 9132 w 12747"/>
                  <a:gd name="connsiteY79" fmla="*/ 7238 h 10760"/>
                  <a:gd name="connsiteX80" fmla="*/ 9602 w 12747"/>
                  <a:gd name="connsiteY80" fmla="*/ 7626 h 10760"/>
                  <a:gd name="connsiteX81" fmla="*/ 9977 w 12747"/>
                  <a:gd name="connsiteY81" fmla="*/ 8372 h 10760"/>
                  <a:gd name="connsiteX82" fmla="*/ 10353 w 12747"/>
                  <a:gd name="connsiteY82" fmla="*/ 8342 h 10760"/>
                  <a:gd name="connsiteX83" fmla="*/ 11339 w 12747"/>
                  <a:gd name="connsiteY83" fmla="*/ 9088 h 10760"/>
                  <a:gd name="connsiteX84" fmla="*/ 10165 w 12747"/>
                  <a:gd name="connsiteY84" fmla="*/ 9894 h 10760"/>
                  <a:gd name="connsiteX85" fmla="*/ 10635 w 12747"/>
                  <a:gd name="connsiteY85" fmla="*/ 10491 h 10760"/>
                  <a:gd name="connsiteX86" fmla="*/ 10447 w 12747"/>
                  <a:gd name="connsiteY86" fmla="*/ 10730 h 10760"/>
                  <a:gd name="connsiteX87" fmla="*/ 10165 w 12747"/>
                  <a:gd name="connsiteY87" fmla="*/ 10491 h 10760"/>
                  <a:gd name="connsiteX88" fmla="*/ 8287 w 12747"/>
                  <a:gd name="connsiteY88" fmla="*/ 10461 h 10760"/>
                  <a:gd name="connsiteX89" fmla="*/ 7959 w 12747"/>
                  <a:gd name="connsiteY89" fmla="*/ 10760 h 10760"/>
                  <a:gd name="connsiteX90" fmla="*/ 7395 w 12747"/>
                  <a:gd name="connsiteY90" fmla="*/ 10730 h 10760"/>
                  <a:gd name="connsiteX0" fmla="*/ 7395 w 12747"/>
                  <a:gd name="connsiteY0" fmla="*/ 10730 h 10760"/>
                  <a:gd name="connsiteX1" fmla="*/ 7489 w 12747"/>
                  <a:gd name="connsiteY1" fmla="*/ 9894 h 10760"/>
                  <a:gd name="connsiteX2" fmla="*/ 7771 w 12747"/>
                  <a:gd name="connsiteY2" fmla="*/ 9088 h 10760"/>
                  <a:gd name="connsiteX3" fmla="*/ 6973 w 12747"/>
                  <a:gd name="connsiteY3" fmla="*/ 8909 h 10760"/>
                  <a:gd name="connsiteX4" fmla="*/ 6738 w 12747"/>
                  <a:gd name="connsiteY4" fmla="*/ 8730 h 10760"/>
                  <a:gd name="connsiteX5" fmla="*/ 6362 w 12747"/>
                  <a:gd name="connsiteY5" fmla="*/ 8820 h 10760"/>
                  <a:gd name="connsiteX6" fmla="*/ 6034 w 12747"/>
                  <a:gd name="connsiteY6" fmla="*/ 8253 h 10760"/>
                  <a:gd name="connsiteX7" fmla="*/ 5470 w 12747"/>
                  <a:gd name="connsiteY7" fmla="*/ 7894 h 10760"/>
                  <a:gd name="connsiteX8" fmla="*/ 5048 w 12747"/>
                  <a:gd name="connsiteY8" fmla="*/ 7924 h 10760"/>
                  <a:gd name="connsiteX9" fmla="*/ 5142 w 12747"/>
                  <a:gd name="connsiteY9" fmla="*/ 8103 h 10760"/>
                  <a:gd name="connsiteX10" fmla="*/ 4672 w 12747"/>
                  <a:gd name="connsiteY10" fmla="*/ 8133 h 10760"/>
                  <a:gd name="connsiteX11" fmla="*/ 4625 w 12747"/>
                  <a:gd name="connsiteY11" fmla="*/ 7447 h 10760"/>
                  <a:gd name="connsiteX12" fmla="*/ 3874 w 12747"/>
                  <a:gd name="connsiteY12" fmla="*/ 7417 h 10760"/>
                  <a:gd name="connsiteX13" fmla="*/ 3968 w 12747"/>
                  <a:gd name="connsiteY13" fmla="*/ 7118 h 10760"/>
                  <a:gd name="connsiteX14" fmla="*/ 3639 w 12747"/>
                  <a:gd name="connsiteY14" fmla="*/ 7029 h 10760"/>
                  <a:gd name="connsiteX15" fmla="*/ 3452 w 12747"/>
                  <a:gd name="connsiteY15" fmla="*/ 6521 h 10760"/>
                  <a:gd name="connsiteX16" fmla="*/ 3780 w 12747"/>
                  <a:gd name="connsiteY16" fmla="*/ 6372 h 10760"/>
                  <a:gd name="connsiteX17" fmla="*/ 4250 w 12747"/>
                  <a:gd name="connsiteY17" fmla="*/ 5984 h 10760"/>
                  <a:gd name="connsiteX18" fmla="*/ 3968 w 12747"/>
                  <a:gd name="connsiteY18" fmla="*/ 5775 h 10760"/>
                  <a:gd name="connsiteX19" fmla="*/ 4531 w 12747"/>
                  <a:gd name="connsiteY19" fmla="*/ 5447 h 10760"/>
                  <a:gd name="connsiteX20" fmla="*/ 3968 w 12747"/>
                  <a:gd name="connsiteY20" fmla="*/ 5447 h 10760"/>
                  <a:gd name="connsiteX21" fmla="*/ 3968 w 12747"/>
                  <a:gd name="connsiteY21" fmla="*/ 5088 h 10760"/>
                  <a:gd name="connsiteX22" fmla="*/ 4156 w 12747"/>
                  <a:gd name="connsiteY22" fmla="*/ 4521 h 10760"/>
                  <a:gd name="connsiteX23" fmla="*/ 3921 w 12747"/>
                  <a:gd name="connsiteY23" fmla="*/ 4044 h 10760"/>
                  <a:gd name="connsiteX24" fmla="*/ 4627 w 12747"/>
                  <a:gd name="connsiteY24" fmla="*/ 3532 h 10760"/>
                  <a:gd name="connsiteX25" fmla="*/ 717 w 12747"/>
                  <a:gd name="connsiteY25" fmla="*/ 6342 h 10760"/>
                  <a:gd name="connsiteX26" fmla="*/ 4 w 12747"/>
                  <a:gd name="connsiteY26" fmla="*/ 5040 h 10760"/>
                  <a:gd name="connsiteX27" fmla="*/ 415 w 12747"/>
                  <a:gd name="connsiteY27" fmla="*/ 4721 h 10760"/>
                  <a:gd name="connsiteX28" fmla="*/ 1051 w 12747"/>
                  <a:gd name="connsiteY28" fmla="*/ 4121 h 10760"/>
                  <a:gd name="connsiteX29" fmla="*/ 1442 w 12747"/>
                  <a:gd name="connsiteY29" fmla="*/ 3784 h 10760"/>
                  <a:gd name="connsiteX30" fmla="*/ 1107 w 12747"/>
                  <a:gd name="connsiteY30" fmla="*/ 3358 h 10760"/>
                  <a:gd name="connsiteX31" fmla="*/ 1508 w 12747"/>
                  <a:gd name="connsiteY31" fmla="*/ 2950 h 10760"/>
                  <a:gd name="connsiteX32" fmla="*/ 1180 w 12747"/>
                  <a:gd name="connsiteY32" fmla="*/ 2316 h 10760"/>
                  <a:gd name="connsiteX33" fmla="*/ 1527 w 12747"/>
                  <a:gd name="connsiteY33" fmla="*/ 2820 h 10760"/>
                  <a:gd name="connsiteX34" fmla="*/ 1339 w 12747"/>
                  <a:gd name="connsiteY34" fmla="*/ 2790 h 10760"/>
                  <a:gd name="connsiteX35" fmla="*/ 1697 w 12747"/>
                  <a:gd name="connsiteY35" fmla="*/ 1986 h 10760"/>
                  <a:gd name="connsiteX36" fmla="*/ 2346 w 12747"/>
                  <a:gd name="connsiteY36" fmla="*/ 1999 h 10760"/>
                  <a:gd name="connsiteX37" fmla="*/ 3123 w 12747"/>
                  <a:gd name="connsiteY37" fmla="*/ 2461 h 10760"/>
                  <a:gd name="connsiteX38" fmla="*/ 2047 w 12747"/>
                  <a:gd name="connsiteY38" fmla="*/ 2015 h 10760"/>
                  <a:gd name="connsiteX39" fmla="*/ 2358 w 12747"/>
                  <a:gd name="connsiteY39" fmla="*/ 2021 h 10760"/>
                  <a:gd name="connsiteX40" fmla="*/ 2520 w 12747"/>
                  <a:gd name="connsiteY40" fmla="*/ 2083 h 10760"/>
                  <a:gd name="connsiteX41" fmla="*/ 2995 w 12747"/>
                  <a:gd name="connsiteY41" fmla="*/ 2449 h 10760"/>
                  <a:gd name="connsiteX42" fmla="*/ 3193 w 12747"/>
                  <a:gd name="connsiteY42" fmla="*/ 2178 h 10760"/>
                  <a:gd name="connsiteX43" fmla="*/ 3519 w 12747"/>
                  <a:gd name="connsiteY43" fmla="*/ 1886 h 10760"/>
                  <a:gd name="connsiteX44" fmla="*/ 3644 w 12747"/>
                  <a:gd name="connsiteY44" fmla="*/ 1793 h 10760"/>
                  <a:gd name="connsiteX45" fmla="*/ 4344 w 12747"/>
                  <a:gd name="connsiteY45" fmla="*/ 1805 h 10760"/>
                  <a:gd name="connsiteX46" fmla="*/ 4062 w 12747"/>
                  <a:gd name="connsiteY46" fmla="*/ 1835 h 10760"/>
                  <a:gd name="connsiteX47" fmla="*/ 3874 w 12747"/>
                  <a:gd name="connsiteY47" fmla="*/ 1596 h 10760"/>
                  <a:gd name="connsiteX48" fmla="*/ 3857 w 12747"/>
                  <a:gd name="connsiteY48" fmla="*/ 1359 h 10760"/>
                  <a:gd name="connsiteX49" fmla="*/ 3905 w 12747"/>
                  <a:gd name="connsiteY49" fmla="*/ 1009 h 10760"/>
                  <a:gd name="connsiteX50" fmla="*/ 3639 w 12747"/>
                  <a:gd name="connsiteY50" fmla="*/ 1059 h 10760"/>
                  <a:gd name="connsiteX51" fmla="*/ 3593 w 12747"/>
                  <a:gd name="connsiteY51" fmla="*/ 879 h 10760"/>
                  <a:gd name="connsiteX52" fmla="*/ 3708 w 12747"/>
                  <a:gd name="connsiteY52" fmla="*/ 580 h 10760"/>
                  <a:gd name="connsiteX53" fmla="*/ 3606 w 12747"/>
                  <a:gd name="connsiteY53" fmla="*/ 0 h 10760"/>
                  <a:gd name="connsiteX54" fmla="*/ 4904 w 12747"/>
                  <a:gd name="connsiteY54" fmla="*/ 195 h 10760"/>
                  <a:gd name="connsiteX55" fmla="*/ 5940 w 12747"/>
                  <a:gd name="connsiteY55" fmla="*/ 1088 h 10760"/>
                  <a:gd name="connsiteX56" fmla="*/ 6200 w 12747"/>
                  <a:gd name="connsiteY56" fmla="*/ 1091 h 10760"/>
                  <a:gd name="connsiteX57" fmla="*/ 6266 w 12747"/>
                  <a:gd name="connsiteY57" fmla="*/ 1196 h 10760"/>
                  <a:gd name="connsiteX58" fmla="*/ 6482 w 12747"/>
                  <a:gd name="connsiteY58" fmla="*/ 1300 h 10760"/>
                  <a:gd name="connsiteX59" fmla="*/ 6923 w 12747"/>
                  <a:gd name="connsiteY59" fmla="*/ 1256 h 10760"/>
                  <a:gd name="connsiteX60" fmla="*/ 6973 w 12747"/>
                  <a:gd name="connsiteY60" fmla="*/ 1745 h 10760"/>
                  <a:gd name="connsiteX61" fmla="*/ 7254 w 12747"/>
                  <a:gd name="connsiteY61" fmla="*/ 1596 h 10760"/>
                  <a:gd name="connsiteX62" fmla="*/ 7769 w 12747"/>
                  <a:gd name="connsiteY62" fmla="*/ 1755 h 10760"/>
                  <a:gd name="connsiteX63" fmla="*/ 8506 w 12747"/>
                  <a:gd name="connsiteY63" fmla="*/ 1218 h 10760"/>
                  <a:gd name="connsiteX64" fmla="*/ 8930 w 12747"/>
                  <a:gd name="connsiteY64" fmla="*/ 983 h 10760"/>
                  <a:gd name="connsiteX65" fmla="*/ 9948 w 12747"/>
                  <a:gd name="connsiteY65" fmla="*/ 1065 h 10760"/>
                  <a:gd name="connsiteX66" fmla="*/ 10325 w 12747"/>
                  <a:gd name="connsiteY66" fmla="*/ 1177 h 10760"/>
                  <a:gd name="connsiteX67" fmla="*/ 10651 w 12747"/>
                  <a:gd name="connsiteY67" fmla="*/ 721 h 10760"/>
                  <a:gd name="connsiteX68" fmla="*/ 10933 w 12747"/>
                  <a:gd name="connsiteY68" fmla="*/ 1213 h 10760"/>
                  <a:gd name="connsiteX69" fmla="*/ 10545 w 12747"/>
                  <a:gd name="connsiteY69" fmla="*/ 1544 h 10760"/>
                  <a:gd name="connsiteX70" fmla="*/ 11165 w 12747"/>
                  <a:gd name="connsiteY70" fmla="*/ 1477 h 10760"/>
                  <a:gd name="connsiteX71" fmla="*/ 11743 w 12747"/>
                  <a:gd name="connsiteY71" fmla="*/ 1744 h 10760"/>
                  <a:gd name="connsiteX72" fmla="*/ 12198 w 12747"/>
                  <a:gd name="connsiteY72" fmla="*/ 4405 h 10760"/>
                  <a:gd name="connsiteX73" fmla="*/ 12746 w 12747"/>
                  <a:gd name="connsiteY73" fmla="*/ 5293 h 10760"/>
                  <a:gd name="connsiteX74" fmla="*/ 12334 w 12747"/>
                  <a:gd name="connsiteY74" fmla="*/ 5967 h 10760"/>
                  <a:gd name="connsiteX75" fmla="*/ 10951 w 12747"/>
                  <a:gd name="connsiteY75" fmla="*/ 6232 h 10760"/>
                  <a:gd name="connsiteX76" fmla="*/ 9735 w 12747"/>
                  <a:gd name="connsiteY76" fmla="*/ 6788 h 10760"/>
                  <a:gd name="connsiteX77" fmla="*/ 9098 w 12747"/>
                  <a:gd name="connsiteY77" fmla="*/ 6901 h 10760"/>
                  <a:gd name="connsiteX78" fmla="*/ 8569 w 12747"/>
                  <a:gd name="connsiteY78" fmla="*/ 7088 h 10760"/>
                  <a:gd name="connsiteX79" fmla="*/ 9132 w 12747"/>
                  <a:gd name="connsiteY79" fmla="*/ 7238 h 10760"/>
                  <a:gd name="connsiteX80" fmla="*/ 9602 w 12747"/>
                  <a:gd name="connsiteY80" fmla="*/ 7626 h 10760"/>
                  <a:gd name="connsiteX81" fmla="*/ 9977 w 12747"/>
                  <a:gd name="connsiteY81" fmla="*/ 8372 h 10760"/>
                  <a:gd name="connsiteX82" fmla="*/ 10353 w 12747"/>
                  <a:gd name="connsiteY82" fmla="*/ 8342 h 10760"/>
                  <a:gd name="connsiteX83" fmla="*/ 11339 w 12747"/>
                  <a:gd name="connsiteY83" fmla="*/ 9088 h 10760"/>
                  <a:gd name="connsiteX84" fmla="*/ 10165 w 12747"/>
                  <a:gd name="connsiteY84" fmla="*/ 9894 h 10760"/>
                  <a:gd name="connsiteX85" fmla="*/ 10635 w 12747"/>
                  <a:gd name="connsiteY85" fmla="*/ 10491 h 10760"/>
                  <a:gd name="connsiteX86" fmla="*/ 10447 w 12747"/>
                  <a:gd name="connsiteY86" fmla="*/ 10730 h 10760"/>
                  <a:gd name="connsiteX87" fmla="*/ 10165 w 12747"/>
                  <a:gd name="connsiteY87" fmla="*/ 10491 h 10760"/>
                  <a:gd name="connsiteX88" fmla="*/ 8287 w 12747"/>
                  <a:gd name="connsiteY88" fmla="*/ 10461 h 10760"/>
                  <a:gd name="connsiteX89" fmla="*/ 7959 w 12747"/>
                  <a:gd name="connsiteY89" fmla="*/ 10760 h 10760"/>
                  <a:gd name="connsiteX90" fmla="*/ 7395 w 12747"/>
                  <a:gd name="connsiteY90" fmla="*/ 10730 h 10760"/>
                  <a:gd name="connsiteX0" fmla="*/ 7397 w 12749"/>
                  <a:gd name="connsiteY0" fmla="*/ 10730 h 10760"/>
                  <a:gd name="connsiteX1" fmla="*/ 7491 w 12749"/>
                  <a:gd name="connsiteY1" fmla="*/ 9894 h 10760"/>
                  <a:gd name="connsiteX2" fmla="*/ 7773 w 12749"/>
                  <a:gd name="connsiteY2" fmla="*/ 9088 h 10760"/>
                  <a:gd name="connsiteX3" fmla="*/ 6975 w 12749"/>
                  <a:gd name="connsiteY3" fmla="*/ 8909 h 10760"/>
                  <a:gd name="connsiteX4" fmla="*/ 6740 w 12749"/>
                  <a:gd name="connsiteY4" fmla="*/ 8730 h 10760"/>
                  <a:gd name="connsiteX5" fmla="*/ 6364 w 12749"/>
                  <a:gd name="connsiteY5" fmla="*/ 8820 h 10760"/>
                  <a:gd name="connsiteX6" fmla="*/ 6036 w 12749"/>
                  <a:gd name="connsiteY6" fmla="*/ 8253 h 10760"/>
                  <a:gd name="connsiteX7" fmla="*/ 5472 w 12749"/>
                  <a:gd name="connsiteY7" fmla="*/ 7894 h 10760"/>
                  <a:gd name="connsiteX8" fmla="*/ 5050 w 12749"/>
                  <a:gd name="connsiteY8" fmla="*/ 7924 h 10760"/>
                  <a:gd name="connsiteX9" fmla="*/ 5144 w 12749"/>
                  <a:gd name="connsiteY9" fmla="*/ 8103 h 10760"/>
                  <a:gd name="connsiteX10" fmla="*/ 4674 w 12749"/>
                  <a:gd name="connsiteY10" fmla="*/ 8133 h 10760"/>
                  <a:gd name="connsiteX11" fmla="*/ 4627 w 12749"/>
                  <a:gd name="connsiteY11" fmla="*/ 7447 h 10760"/>
                  <a:gd name="connsiteX12" fmla="*/ 3876 w 12749"/>
                  <a:gd name="connsiteY12" fmla="*/ 7417 h 10760"/>
                  <a:gd name="connsiteX13" fmla="*/ 3970 w 12749"/>
                  <a:gd name="connsiteY13" fmla="*/ 7118 h 10760"/>
                  <a:gd name="connsiteX14" fmla="*/ 3641 w 12749"/>
                  <a:gd name="connsiteY14" fmla="*/ 7029 h 10760"/>
                  <a:gd name="connsiteX15" fmla="*/ 3454 w 12749"/>
                  <a:gd name="connsiteY15" fmla="*/ 6521 h 10760"/>
                  <a:gd name="connsiteX16" fmla="*/ 3782 w 12749"/>
                  <a:gd name="connsiteY16" fmla="*/ 6372 h 10760"/>
                  <a:gd name="connsiteX17" fmla="*/ 4252 w 12749"/>
                  <a:gd name="connsiteY17" fmla="*/ 5984 h 10760"/>
                  <a:gd name="connsiteX18" fmla="*/ 3970 w 12749"/>
                  <a:gd name="connsiteY18" fmla="*/ 5775 h 10760"/>
                  <a:gd name="connsiteX19" fmla="*/ 4533 w 12749"/>
                  <a:gd name="connsiteY19" fmla="*/ 5447 h 10760"/>
                  <a:gd name="connsiteX20" fmla="*/ 3970 w 12749"/>
                  <a:gd name="connsiteY20" fmla="*/ 5447 h 10760"/>
                  <a:gd name="connsiteX21" fmla="*/ 3970 w 12749"/>
                  <a:gd name="connsiteY21" fmla="*/ 5088 h 10760"/>
                  <a:gd name="connsiteX22" fmla="*/ 4158 w 12749"/>
                  <a:gd name="connsiteY22" fmla="*/ 4521 h 10760"/>
                  <a:gd name="connsiteX23" fmla="*/ 3923 w 12749"/>
                  <a:gd name="connsiteY23" fmla="*/ 4044 h 10760"/>
                  <a:gd name="connsiteX24" fmla="*/ 4629 w 12749"/>
                  <a:gd name="connsiteY24" fmla="*/ 3532 h 10760"/>
                  <a:gd name="connsiteX25" fmla="*/ 719 w 12749"/>
                  <a:gd name="connsiteY25" fmla="*/ 6342 h 10760"/>
                  <a:gd name="connsiteX26" fmla="*/ 6 w 12749"/>
                  <a:gd name="connsiteY26" fmla="*/ 5040 h 10760"/>
                  <a:gd name="connsiteX27" fmla="*/ 271 w 12749"/>
                  <a:gd name="connsiteY27" fmla="*/ 4643 h 10760"/>
                  <a:gd name="connsiteX28" fmla="*/ 1053 w 12749"/>
                  <a:gd name="connsiteY28" fmla="*/ 4121 h 10760"/>
                  <a:gd name="connsiteX29" fmla="*/ 1444 w 12749"/>
                  <a:gd name="connsiteY29" fmla="*/ 3784 h 10760"/>
                  <a:gd name="connsiteX30" fmla="*/ 1109 w 12749"/>
                  <a:gd name="connsiteY30" fmla="*/ 3358 h 10760"/>
                  <a:gd name="connsiteX31" fmla="*/ 1510 w 12749"/>
                  <a:gd name="connsiteY31" fmla="*/ 2950 h 10760"/>
                  <a:gd name="connsiteX32" fmla="*/ 1182 w 12749"/>
                  <a:gd name="connsiteY32" fmla="*/ 2316 h 10760"/>
                  <a:gd name="connsiteX33" fmla="*/ 1529 w 12749"/>
                  <a:gd name="connsiteY33" fmla="*/ 2820 h 10760"/>
                  <a:gd name="connsiteX34" fmla="*/ 1341 w 12749"/>
                  <a:gd name="connsiteY34" fmla="*/ 2790 h 10760"/>
                  <a:gd name="connsiteX35" fmla="*/ 1699 w 12749"/>
                  <a:gd name="connsiteY35" fmla="*/ 1986 h 10760"/>
                  <a:gd name="connsiteX36" fmla="*/ 2348 w 12749"/>
                  <a:gd name="connsiteY36" fmla="*/ 1999 h 10760"/>
                  <a:gd name="connsiteX37" fmla="*/ 3125 w 12749"/>
                  <a:gd name="connsiteY37" fmla="*/ 2461 h 10760"/>
                  <a:gd name="connsiteX38" fmla="*/ 2049 w 12749"/>
                  <a:gd name="connsiteY38" fmla="*/ 2015 h 10760"/>
                  <a:gd name="connsiteX39" fmla="*/ 2360 w 12749"/>
                  <a:gd name="connsiteY39" fmla="*/ 2021 h 10760"/>
                  <a:gd name="connsiteX40" fmla="*/ 2522 w 12749"/>
                  <a:gd name="connsiteY40" fmla="*/ 2083 h 10760"/>
                  <a:gd name="connsiteX41" fmla="*/ 2997 w 12749"/>
                  <a:gd name="connsiteY41" fmla="*/ 2449 h 10760"/>
                  <a:gd name="connsiteX42" fmla="*/ 3195 w 12749"/>
                  <a:gd name="connsiteY42" fmla="*/ 2178 h 10760"/>
                  <a:gd name="connsiteX43" fmla="*/ 3521 w 12749"/>
                  <a:gd name="connsiteY43" fmla="*/ 1886 h 10760"/>
                  <a:gd name="connsiteX44" fmla="*/ 3646 w 12749"/>
                  <a:gd name="connsiteY44" fmla="*/ 1793 h 10760"/>
                  <a:gd name="connsiteX45" fmla="*/ 4346 w 12749"/>
                  <a:gd name="connsiteY45" fmla="*/ 1805 h 10760"/>
                  <a:gd name="connsiteX46" fmla="*/ 4064 w 12749"/>
                  <a:gd name="connsiteY46" fmla="*/ 1835 h 10760"/>
                  <a:gd name="connsiteX47" fmla="*/ 3876 w 12749"/>
                  <a:gd name="connsiteY47" fmla="*/ 1596 h 10760"/>
                  <a:gd name="connsiteX48" fmla="*/ 3859 w 12749"/>
                  <a:gd name="connsiteY48" fmla="*/ 1359 h 10760"/>
                  <a:gd name="connsiteX49" fmla="*/ 3907 w 12749"/>
                  <a:gd name="connsiteY49" fmla="*/ 1009 h 10760"/>
                  <a:gd name="connsiteX50" fmla="*/ 3641 w 12749"/>
                  <a:gd name="connsiteY50" fmla="*/ 1059 h 10760"/>
                  <a:gd name="connsiteX51" fmla="*/ 3595 w 12749"/>
                  <a:gd name="connsiteY51" fmla="*/ 879 h 10760"/>
                  <a:gd name="connsiteX52" fmla="*/ 3710 w 12749"/>
                  <a:gd name="connsiteY52" fmla="*/ 580 h 10760"/>
                  <a:gd name="connsiteX53" fmla="*/ 3608 w 12749"/>
                  <a:gd name="connsiteY53" fmla="*/ 0 h 10760"/>
                  <a:gd name="connsiteX54" fmla="*/ 4906 w 12749"/>
                  <a:gd name="connsiteY54" fmla="*/ 195 h 10760"/>
                  <a:gd name="connsiteX55" fmla="*/ 5942 w 12749"/>
                  <a:gd name="connsiteY55" fmla="*/ 1088 h 10760"/>
                  <a:gd name="connsiteX56" fmla="*/ 6202 w 12749"/>
                  <a:gd name="connsiteY56" fmla="*/ 1091 h 10760"/>
                  <a:gd name="connsiteX57" fmla="*/ 6268 w 12749"/>
                  <a:gd name="connsiteY57" fmla="*/ 1196 h 10760"/>
                  <a:gd name="connsiteX58" fmla="*/ 6484 w 12749"/>
                  <a:gd name="connsiteY58" fmla="*/ 1300 h 10760"/>
                  <a:gd name="connsiteX59" fmla="*/ 6925 w 12749"/>
                  <a:gd name="connsiteY59" fmla="*/ 1256 h 10760"/>
                  <a:gd name="connsiteX60" fmla="*/ 6975 w 12749"/>
                  <a:gd name="connsiteY60" fmla="*/ 1745 h 10760"/>
                  <a:gd name="connsiteX61" fmla="*/ 7256 w 12749"/>
                  <a:gd name="connsiteY61" fmla="*/ 1596 h 10760"/>
                  <a:gd name="connsiteX62" fmla="*/ 7771 w 12749"/>
                  <a:gd name="connsiteY62" fmla="*/ 1755 h 10760"/>
                  <a:gd name="connsiteX63" fmla="*/ 8508 w 12749"/>
                  <a:gd name="connsiteY63" fmla="*/ 1218 h 10760"/>
                  <a:gd name="connsiteX64" fmla="*/ 8932 w 12749"/>
                  <a:gd name="connsiteY64" fmla="*/ 983 h 10760"/>
                  <a:gd name="connsiteX65" fmla="*/ 9950 w 12749"/>
                  <a:gd name="connsiteY65" fmla="*/ 1065 h 10760"/>
                  <a:gd name="connsiteX66" fmla="*/ 10327 w 12749"/>
                  <a:gd name="connsiteY66" fmla="*/ 1177 h 10760"/>
                  <a:gd name="connsiteX67" fmla="*/ 10653 w 12749"/>
                  <a:gd name="connsiteY67" fmla="*/ 721 h 10760"/>
                  <a:gd name="connsiteX68" fmla="*/ 10935 w 12749"/>
                  <a:gd name="connsiteY68" fmla="*/ 1213 h 10760"/>
                  <a:gd name="connsiteX69" fmla="*/ 10547 w 12749"/>
                  <a:gd name="connsiteY69" fmla="*/ 1544 h 10760"/>
                  <a:gd name="connsiteX70" fmla="*/ 11167 w 12749"/>
                  <a:gd name="connsiteY70" fmla="*/ 1477 h 10760"/>
                  <a:gd name="connsiteX71" fmla="*/ 11745 w 12749"/>
                  <a:gd name="connsiteY71" fmla="*/ 1744 h 10760"/>
                  <a:gd name="connsiteX72" fmla="*/ 12200 w 12749"/>
                  <a:gd name="connsiteY72" fmla="*/ 4405 h 10760"/>
                  <a:gd name="connsiteX73" fmla="*/ 12748 w 12749"/>
                  <a:gd name="connsiteY73" fmla="*/ 5293 h 10760"/>
                  <a:gd name="connsiteX74" fmla="*/ 12336 w 12749"/>
                  <a:gd name="connsiteY74" fmla="*/ 5967 h 10760"/>
                  <a:gd name="connsiteX75" fmla="*/ 10953 w 12749"/>
                  <a:gd name="connsiteY75" fmla="*/ 6232 h 10760"/>
                  <a:gd name="connsiteX76" fmla="*/ 9737 w 12749"/>
                  <a:gd name="connsiteY76" fmla="*/ 6788 h 10760"/>
                  <a:gd name="connsiteX77" fmla="*/ 9100 w 12749"/>
                  <a:gd name="connsiteY77" fmla="*/ 6901 h 10760"/>
                  <a:gd name="connsiteX78" fmla="*/ 8571 w 12749"/>
                  <a:gd name="connsiteY78" fmla="*/ 7088 h 10760"/>
                  <a:gd name="connsiteX79" fmla="*/ 9134 w 12749"/>
                  <a:gd name="connsiteY79" fmla="*/ 7238 h 10760"/>
                  <a:gd name="connsiteX80" fmla="*/ 9604 w 12749"/>
                  <a:gd name="connsiteY80" fmla="*/ 7626 h 10760"/>
                  <a:gd name="connsiteX81" fmla="*/ 9979 w 12749"/>
                  <a:gd name="connsiteY81" fmla="*/ 8372 h 10760"/>
                  <a:gd name="connsiteX82" fmla="*/ 10355 w 12749"/>
                  <a:gd name="connsiteY82" fmla="*/ 8342 h 10760"/>
                  <a:gd name="connsiteX83" fmla="*/ 11341 w 12749"/>
                  <a:gd name="connsiteY83" fmla="*/ 9088 h 10760"/>
                  <a:gd name="connsiteX84" fmla="*/ 10167 w 12749"/>
                  <a:gd name="connsiteY84" fmla="*/ 9894 h 10760"/>
                  <a:gd name="connsiteX85" fmla="*/ 10637 w 12749"/>
                  <a:gd name="connsiteY85" fmla="*/ 10491 h 10760"/>
                  <a:gd name="connsiteX86" fmla="*/ 10449 w 12749"/>
                  <a:gd name="connsiteY86" fmla="*/ 10730 h 10760"/>
                  <a:gd name="connsiteX87" fmla="*/ 10167 w 12749"/>
                  <a:gd name="connsiteY87" fmla="*/ 10491 h 10760"/>
                  <a:gd name="connsiteX88" fmla="*/ 8289 w 12749"/>
                  <a:gd name="connsiteY88" fmla="*/ 10461 h 10760"/>
                  <a:gd name="connsiteX89" fmla="*/ 7961 w 12749"/>
                  <a:gd name="connsiteY89" fmla="*/ 10760 h 10760"/>
                  <a:gd name="connsiteX90" fmla="*/ 7397 w 12749"/>
                  <a:gd name="connsiteY90" fmla="*/ 10730 h 10760"/>
                  <a:gd name="connsiteX0" fmla="*/ 7402 w 12754"/>
                  <a:gd name="connsiteY0" fmla="*/ 10730 h 10760"/>
                  <a:gd name="connsiteX1" fmla="*/ 7496 w 12754"/>
                  <a:gd name="connsiteY1" fmla="*/ 9894 h 10760"/>
                  <a:gd name="connsiteX2" fmla="*/ 7778 w 12754"/>
                  <a:gd name="connsiteY2" fmla="*/ 9088 h 10760"/>
                  <a:gd name="connsiteX3" fmla="*/ 6980 w 12754"/>
                  <a:gd name="connsiteY3" fmla="*/ 8909 h 10760"/>
                  <a:gd name="connsiteX4" fmla="*/ 6745 w 12754"/>
                  <a:gd name="connsiteY4" fmla="*/ 8730 h 10760"/>
                  <a:gd name="connsiteX5" fmla="*/ 6369 w 12754"/>
                  <a:gd name="connsiteY5" fmla="*/ 8820 h 10760"/>
                  <a:gd name="connsiteX6" fmla="*/ 6041 w 12754"/>
                  <a:gd name="connsiteY6" fmla="*/ 8253 h 10760"/>
                  <a:gd name="connsiteX7" fmla="*/ 5477 w 12754"/>
                  <a:gd name="connsiteY7" fmla="*/ 7894 h 10760"/>
                  <a:gd name="connsiteX8" fmla="*/ 5055 w 12754"/>
                  <a:gd name="connsiteY8" fmla="*/ 7924 h 10760"/>
                  <a:gd name="connsiteX9" fmla="*/ 5149 w 12754"/>
                  <a:gd name="connsiteY9" fmla="*/ 8103 h 10760"/>
                  <a:gd name="connsiteX10" fmla="*/ 4679 w 12754"/>
                  <a:gd name="connsiteY10" fmla="*/ 8133 h 10760"/>
                  <a:gd name="connsiteX11" fmla="*/ 4632 w 12754"/>
                  <a:gd name="connsiteY11" fmla="*/ 7447 h 10760"/>
                  <a:gd name="connsiteX12" fmla="*/ 3881 w 12754"/>
                  <a:gd name="connsiteY12" fmla="*/ 7417 h 10760"/>
                  <a:gd name="connsiteX13" fmla="*/ 3975 w 12754"/>
                  <a:gd name="connsiteY13" fmla="*/ 7118 h 10760"/>
                  <a:gd name="connsiteX14" fmla="*/ 3646 w 12754"/>
                  <a:gd name="connsiteY14" fmla="*/ 7029 h 10760"/>
                  <a:gd name="connsiteX15" fmla="*/ 3459 w 12754"/>
                  <a:gd name="connsiteY15" fmla="*/ 6521 h 10760"/>
                  <a:gd name="connsiteX16" fmla="*/ 3787 w 12754"/>
                  <a:gd name="connsiteY16" fmla="*/ 6372 h 10760"/>
                  <a:gd name="connsiteX17" fmla="*/ 4257 w 12754"/>
                  <a:gd name="connsiteY17" fmla="*/ 5984 h 10760"/>
                  <a:gd name="connsiteX18" fmla="*/ 3975 w 12754"/>
                  <a:gd name="connsiteY18" fmla="*/ 5775 h 10760"/>
                  <a:gd name="connsiteX19" fmla="*/ 4538 w 12754"/>
                  <a:gd name="connsiteY19" fmla="*/ 5447 h 10760"/>
                  <a:gd name="connsiteX20" fmla="*/ 3975 w 12754"/>
                  <a:gd name="connsiteY20" fmla="*/ 5447 h 10760"/>
                  <a:gd name="connsiteX21" fmla="*/ 3975 w 12754"/>
                  <a:gd name="connsiteY21" fmla="*/ 5088 h 10760"/>
                  <a:gd name="connsiteX22" fmla="*/ 4163 w 12754"/>
                  <a:gd name="connsiteY22" fmla="*/ 4521 h 10760"/>
                  <a:gd name="connsiteX23" fmla="*/ 3928 w 12754"/>
                  <a:gd name="connsiteY23" fmla="*/ 4044 h 10760"/>
                  <a:gd name="connsiteX24" fmla="*/ 4634 w 12754"/>
                  <a:gd name="connsiteY24" fmla="*/ 3532 h 10760"/>
                  <a:gd name="connsiteX25" fmla="*/ 724 w 12754"/>
                  <a:gd name="connsiteY25" fmla="*/ 6342 h 10760"/>
                  <a:gd name="connsiteX26" fmla="*/ 11 w 12754"/>
                  <a:gd name="connsiteY26" fmla="*/ 5040 h 10760"/>
                  <a:gd name="connsiteX27" fmla="*/ 137 w 12754"/>
                  <a:gd name="connsiteY27" fmla="*/ 4771 h 10760"/>
                  <a:gd name="connsiteX28" fmla="*/ 1058 w 12754"/>
                  <a:gd name="connsiteY28" fmla="*/ 4121 h 10760"/>
                  <a:gd name="connsiteX29" fmla="*/ 1449 w 12754"/>
                  <a:gd name="connsiteY29" fmla="*/ 3784 h 10760"/>
                  <a:gd name="connsiteX30" fmla="*/ 1114 w 12754"/>
                  <a:gd name="connsiteY30" fmla="*/ 3358 h 10760"/>
                  <a:gd name="connsiteX31" fmla="*/ 1515 w 12754"/>
                  <a:gd name="connsiteY31" fmla="*/ 2950 h 10760"/>
                  <a:gd name="connsiteX32" fmla="*/ 1187 w 12754"/>
                  <a:gd name="connsiteY32" fmla="*/ 2316 h 10760"/>
                  <a:gd name="connsiteX33" fmla="*/ 1534 w 12754"/>
                  <a:gd name="connsiteY33" fmla="*/ 2820 h 10760"/>
                  <a:gd name="connsiteX34" fmla="*/ 1346 w 12754"/>
                  <a:gd name="connsiteY34" fmla="*/ 2790 h 10760"/>
                  <a:gd name="connsiteX35" fmla="*/ 1704 w 12754"/>
                  <a:gd name="connsiteY35" fmla="*/ 1986 h 10760"/>
                  <a:gd name="connsiteX36" fmla="*/ 2353 w 12754"/>
                  <a:gd name="connsiteY36" fmla="*/ 1999 h 10760"/>
                  <a:gd name="connsiteX37" fmla="*/ 3130 w 12754"/>
                  <a:gd name="connsiteY37" fmla="*/ 2461 h 10760"/>
                  <a:gd name="connsiteX38" fmla="*/ 2054 w 12754"/>
                  <a:gd name="connsiteY38" fmla="*/ 2015 h 10760"/>
                  <a:gd name="connsiteX39" fmla="*/ 2365 w 12754"/>
                  <a:gd name="connsiteY39" fmla="*/ 2021 h 10760"/>
                  <a:gd name="connsiteX40" fmla="*/ 2527 w 12754"/>
                  <a:gd name="connsiteY40" fmla="*/ 2083 h 10760"/>
                  <a:gd name="connsiteX41" fmla="*/ 3002 w 12754"/>
                  <a:gd name="connsiteY41" fmla="*/ 2449 h 10760"/>
                  <a:gd name="connsiteX42" fmla="*/ 3200 w 12754"/>
                  <a:gd name="connsiteY42" fmla="*/ 2178 h 10760"/>
                  <a:gd name="connsiteX43" fmla="*/ 3526 w 12754"/>
                  <a:gd name="connsiteY43" fmla="*/ 1886 h 10760"/>
                  <a:gd name="connsiteX44" fmla="*/ 3651 w 12754"/>
                  <a:gd name="connsiteY44" fmla="*/ 1793 h 10760"/>
                  <a:gd name="connsiteX45" fmla="*/ 4351 w 12754"/>
                  <a:gd name="connsiteY45" fmla="*/ 1805 h 10760"/>
                  <a:gd name="connsiteX46" fmla="*/ 4069 w 12754"/>
                  <a:gd name="connsiteY46" fmla="*/ 1835 h 10760"/>
                  <a:gd name="connsiteX47" fmla="*/ 3881 w 12754"/>
                  <a:gd name="connsiteY47" fmla="*/ 1596 h 10760"/>
                  <a:gd name="connsiteX48" fmla="*/ 3864 w 12754"/>
                  <a:gd name="connsiteY48" fmla="*/ 1359 h 10760"/>
                  <a:gd name="connsiteX49" fmla="*/ 3912 w 12754"/>
                  <a:gd name="connsiteY49" fmla="*/ 1009 h 10760"/>
                  <a:gd name="connsiteX50" fmla="*/ 3646 w 12754"/>
                  <a:gd name="connsiteY50" fmla="*/ 1059 h 10760"/>
                  <a:gd name="connsiteX51" fmla="*/ 3600 w 12754"/>
                  <a:gd name="connsiteY51" fmla="*/ 879 h 10760"/>
                  <a:gd name="connsiteX52" fmla="*/ 3715 w 12754"/>
                  <a:gd name="connsiteY52" fmla="*/ 580 h 10760"/>
                  <a:gd name="connsiteX53" fmla="*/ 3613 w 12754"/>
                  <a:gd name="connsiteY53" fmla="*/ 0 h 10760"/>
                  <a:gd name="connsiteX54" fmla="*/ 4911 w 12754"/>
                  <a:gd name="connsiteY54" fmla="*/ 195 h 10760"/>
                  <a:gd name="connsiteX55" fmla="*/ 5947 w 12754"/>
                  <a:gd name="connsiteY55" fmla="*/ 1088 h 10760"/>
                  <a:gd name="connsiteX56" fmla="*/ 6207 w 12754"/>
                  <a:gd name="connsiteY56" fmla="*/ 1091 h 10760"/>
                  <a:gd name="connsiteX57" fmla="*/ 6273 w 12754"/>
                  <a:gd name="connsiteY57" fmla="*/ 1196 h 10760"/>
                  <a:gd name="connsiteX58" fmla="*/ 6489 w 12754"/>
                  <a:gd name="connsiteY58" fmla="*/ 1300 h 10760"/>
                  <a:gd name="connsiteX59" fmla="*/ 6930 w 12754"/>
                  <a:gd name="connsiteY59" fmla="*/ 1256 h 10760"/>
                  <a:gd name="connsiteX60" fmla="*/ 6980 w 12754"/>
                  <a:gd name="connsiteY60" fmla="*/ 1745 h 10760"/>
                  <a:gd name="connsiteX61" fmla="*/ 7261 w 12754"/>
                  <a:gd name="connsiteY61" fmla="*/ 1596 h 10760"/>
                  <a:gd name="connsiteX62" fmla="*/ 7776 w 12754"/>
                  <a:gd name="connsiteY62" fmla="*/ 1755 h 10760"/>
                  <a:gd name="connsiteX63" fmla="*/ 8513 w 12754"/>
                  <a:gd name="connsiteY63" fmla="*/ 1218 h 10760"/>
                  <a:gd name="connsiteX64" fmla="*/ 8937 w 12754"/>
                  <a:gd name="connsiteY64" fmla="*/ 983 h 10760"/>
                  <a:gd name="connsiteX65" fmla="*/ 9955 w 12754"/>
                  <a:gd name="connsiteY65" fmla="*/ 1065 h 10760"/>
                  <a:gd name="connsiteX66" fmla="*/ 10332 w 12754"/>
                  <a:gd name="connsiteY66" fmla="*/ 1177 h 10760"/>
                  <a:gd name="connsiteX67" fmla="*/ 10658 w 12754"/>
                  <a:gd name="connsiteY67" fmla="*/ 721 h 10760"/>
                  <a:gd name="connsiteX68" fmla="*/ 10940 w 12754"/>
                  <a:gd name="connsiteY68" fmla="*/ 1213 h 10760"/>
                  <a:gd name="connsiteX69" fmla="*/ 10552 w 12754"/>
                  <a:gd name="connsiteY69" fmla="*/ 1544 h 10760"/>
                  <a:gd name="connsiteX70" fmla="*/ 11172 w 12754"/>
                  <a:gd name="connsiteY70" fmla="*/ 1477 h 10760"/>
                  <a:gd name="connsiteX71" fmla="*/ 11750 w 12754"/>
                  <a:gd name="connsiteY71" fmla="*/ 1744 h 10760"/>
                  <a:gd name="connsiteX72" fmla="*/ 12205 w 12754"/>
                  <a:gd name="connsiteY72" fmla="*/ 4405 h 10760"/>
                  <a:gd name="connsiteX73" fmla="*/ 12753 w 12754"/>
                  <a:gd name="connsiteY73" fmla="*/ 5293 h 10760"/>
                  <a:gd name="connsiteX74" fmla="*/ 12341 w 12754"/>
                  <a:gd name="connsiteY74" fmla="*/ 5967 h 10760"/>
                  <a:gd name="connsiteX75" fmla="*/ 10958 w 12754"/>
                  <a:gd name="connsiteY75" fmla="*/ 6232 h 10760"/>
                  <a:gd name="connsiteX76" fmla="*/ 9742 w 12754"/>
                  <a:gd name="connsiteY76" fmla="*/ 6788 h 10760"/>
                  <a:gd name="connsiteX77" fmla="*/ 9105 w 12754"/>
                  <a:gd name="connsiteY77" fmla="*/ 6901 h 10760"/>
                  <a:gd name="connsiteX78" fmla="*/ 8576 w 12754"/>
                  <a:gd name="connsiteY78" fmla="*/ 7088 h 10760"/>
                  <a:gd name="connsiteX79" fmla="*/ 9139 w 12754"/>
                  <a:gd name="connsiteY79" fmla="*/ 7238 h 10760"/>
                  <a:gd name="connsiteX80" fmla="*/ 9609 w 12754"/>
                  <a:gd name="connsiteY80" fmla="*/ 7626 h 10760"/>
                  <a:gd name="connsiteX81" fmla="*/ 9984 w 12754"/>
                  <a:gd name="connsiteY81" fmla="*/ 8372 h 10760"/>
                  <a:gd name="connsiteX82" fmla="*/ 10360 w 12754"/>
                  <a:gd name="connsiteY82" fmla="*/ 8342 h 10760"/>
                  <a:gd name="connsiteX83" fmla="*/ 11346 w 12754"/>
                  <a:gd name="connsiteY83" fmla="*/ 9088 h 10760"/>
                  <a:gd name="connsiteX84" fmla="*/ 10172 w 12754"/>
                  <a:gd name="connsiteY84" fmla="*/ 9894 h 10760"/>
                  <a:gd name="connsiteX85" fmla="*/ 10642 w 12754"/>
                  <a:gd name="connsiteY85" fmla="*/ 10491 h 10760"/>
                  <a:gd name="connsiteX86" fmla="*/ 10454 w 12754"/>
                  <a:gd name="connsiteY86" fmla="*/ 10730 h 10760"/>
                  <a:gd name="connsiteX87" fmla="*/ 10172 w 12754"/>
                  <a:gd name="connsiteY87" fmla="*/ 10491 h 10760"/>
                  <a:gd name="connsiteX88" fmla="*/ 8294 w 12754"/>
                  <a:gd name="connsiteY88" fmla="*/ 10461 h 10760"/>
                  <a:gd name="connsiteX89" fmla="*/ 7966 w 12754"/>
                  <a:gd name="connsiteY89" fmla="*/ 10760 h 10760"/>
                  <a:gd name="connsiteX90" fmla="*/ 7402 w 12754"/>
                  <a:gd name="connsiteY90" fmla="*/ 10730 h 10760"/>
                  <a:gd name="connsiteX0" fmla="*/ 7402 w 12754"/>
                  <a:gd name="connsiteY0" fmla="*/ 10730 h 10760"/>
                  <a:gd name="connsiteX1" fmla="*/ 7496 w 12754"/>
                  <a:gd name="connsiteY1" fmla="*/ 9894 h 10760"/>
                  <a:gd name="connsiteX2" fmla="*/ 7778 w 12754"/>
                  <a:gd name="connsiteY2" fmla="*/ 9088 h 10760"/>
                  <a:gd name="connsiteX3" fmla="*/ 6980 w 12754"/>
                  <a:gd name="connsiteY3" fmla="*/ 8909 h 10760"/>
                  <a:gd name="connsiteX4" fmla="*/ 6745 w 12754"/>
                  <a:gd name="connsiteY4" fmla="*/ 8730 h 10760"/>
                  <a:gd name="connsiteX5" fmla="*/ 6369 w 12754"/>
                  <a:gd name="connsiteY5" fmla="*/ 8820 h 10760"/>
                  <a:gd name="connsiteX6" fmla="*/ 6041 w 12754"/>
                  <a:gd name="connsiteY6" fmla="*/ 8253 h 10760"/>
                  <a:gd name="connsiteX7" fmla="*/ 5477 w 12754"/>
                  <a:gd name="connsiteY7" fmla="*/ 7894 h 10760"/>
                  <a:gd name="connsiteX8" fmla="*/ 5055 w 12754"/>
                  <a:gd name="connsiteY8" fmla="*/ 7924 h 10760"/>
                  <a:gd name="connsiteX9" fmla="*/ 5149 w 12754"/>
                  <a:gd name="connsiteY9" fmla="*/ 8103 h 10760"/>
                  <a:gd name="connsiteX10" fmla="*/ 4679 w 12754"/>
                  <a:gd name="connsiteY10" fmla="*/ 8133 h 10760"/>
                  <a:gd name="connsiteX11" fmla="*/ 4632 w 12754"/>
                  <a:gd name="connsiteY11" fmla="*/ 7447 h 10760"/>
                  <a:gd name="connsiteX12" fmla="*/ 3881 w 12754"/>
                  <a:gd name="connsiteY12" fmla="*/ 7417 h 10760"/>
                  <a:gd name="connsiteX13" fmla="*/ 3975 w 12754"/>
                  <a:gd name="connsiteY13" fmla="*/ 7118 h 10760"/>
                  <a:gd name="connsiteX14" fmla="*/ 3646 w 12754"/>
                  <a:gd name="connsiteY14" fmla="*/ 7029 h 10760"/>
                  <a:gd name="connsiteX15" fmla="*/ 3459 w 12754"/>
                  <a:gd name="connsiteY15" fmla="*/ 6521 h 10760"/>
                  <a:gd name="connsiteX16" fmla="*/ 3787 w 12754"/>
                  <a:gd name="connsiteY16" fmla="*/ 6372 h 10760"/>
                  <a:gd name="connsiteX17" fmla="*/ 4257 w 12754"/>
                  <a:gd name="connsiteY17" fmla="*/ 5984 h 10760"/>
                  <a:gd name="connsiteX18" fmla="*/ 3975 w 12754"/>
                  <a:gd name="connsiteY18" fmla="*/ 5775 h 10760"/>
                  <a:gd name="connsiteX19" fmla="*/ 4538 w 12754"/>
                  <a:gd name="connsiteY19" fmla="*/ 5447 h 10760"/>
                  <a:gd name="connsiteX20" fmla="*/ 3975 w 12754"/>
                  <a:gd name="connsiteY20" fmla="*/ 5447 h 10760"/>
                  <a:gd name="connsiteX21" fmla="*/ 3975 w 12754"/>
                  <a:gd name="connsiteY21" fmla="*/ 5088 h 10760"/>
                  <a:gd name="connsiteX22" fmla="*/ 4163 w 12754"/>
                  <a:gd name="connsiteY22" fmla="*/ 4521 h 10760"/>
                  <a:gd name="connsiteX23" fmla="*/ 3928 w 12754"/>
                  <a:gd name="connsiteY23" fmla="*/ 4044 h 10760"/>
                  <a:gd name="connsiteX24" fmla="*/ 4634 w 12754"/>
                  <a:gd name="connsiteY24" fmla="*/ 3532 h 10760"/>
                  <a:gd name="connsiteX25" fmla="*/ 724 w 12754"/>
                  <a:gd name="connsiteY25" fmla="*/ 6342 h 10760"/>
                  <a:gd name="connsiteX26" fmla="*/ 11 w 12754"/>
                  <a:gd name="connsiteY26" fmla="*/ 5040 h 10760"/>
                  <a:gd name="connsiteX27" fmla="*/ 147 w 12754"/>
                  <a:gd name="connsiteY27" fmla="*/ 4655 h 10760"/>
                  <a:gd name="connsiteX28" fmla="*/ 1058 w 12754"/>
                  <a:gd name="connsiteY28" fmla="*/ 4121 h 10760"/>
                  <a:gd name="connsiteX29" fmla="*/ 1449 w 12754"/>
                  <a:gd name="connsiteY29" fmla="*/ 3784 h 10760"/>
                  <a:gd name="connsiteX30" fmla="*/ 1114 w 12754"/>
                  <a:gd name="connsiteY30" fmla="*/ 3358 h 10760"/>
                  <a:gd name="connsiteX31" fmla="*/ 1515 w 12754"/>
                  <a:gd name="connsiteY31" fmla="*/ 2950 h 10760"/>
                  <a:gd name="connsiteX32" fmla="*/ 1187 w 12754"/>
                  <a:gd name="connsiteY32" fmla="*/ 2316 h 10760"/>
                  <a:gd name="connsiteX33" fmla="*/ 1534 w 12754"/>
                  <a:gd name="connsiteY33" fmla="*/ 2820 h 10760"/>
                  <a:gd name="connsiteX34" fmla="*/ 1346 w 12754"/>
                  <a:gd name="connsiteY34" fmla="*/ 2790 h 10760"/>
                  <a:gd name="connsiteX35" fmla="*/ 1704 w 12754"/>
                  <a:gd name="connsiteY35" fmla="*/ 1986 h 10760"/>
                  <a:gd name="connsiteX36" fmla="*/ 2353 w 12754"/>
                  <a:gd name="connsiteY36" fmla="*/ 1999 h 10760"/>
                  <a:gd name="connsiteX37" fmla="*/ 3130 w 12754"/>
                  <a:gd name="connsiteY37" fmla="*/ 2461 h 10760"/>
                  <a:gd name="connsiteX38" fmla="*/ 2054 w 12754"/>
                  <a:gd name="connsiteY38" fmla="*/ 2015 h 10760"/>
                  <a:gd name="connsiteX39" fmla="*/ 2365 w 12754"/>
                  <a:gd name="connsiteY39" fmla="*/ 2021 h 10760"/>
                  <a:gd name="connsiteX40" fmla="*/ 2527 w 12754"/>
                  <a:gd name="connsiteY40" fmla="*/ 2083 h 10760"/>
                  <a:gd name="connsiteX41" fmla="*/ 3002 w 12754"/>
                  <a:gd name="connsiteY41" fmla="*/ 2449 h 10760"/>
                  <a:gd name="connsiteX42" fmla="*/ 3200 w 12754"/>
                  <a:gd name="connsiteY42" fmla="*/ 2178 h 10760"/>
                  <a:gd name="connsiteX43" fmla="*/ 3526 w 12754"/>
                  <a:gd name="connsiteY43" fmla="*/ 1886 h 10760"/>
                  <a:gd name="connsiteX44" fmla="*/ 3651 w 12754"/>
                  <a:gd name="connsiteY44" fmla="*/ 1793 h 10760"/>
                  <a:gd name="connsiteX45" fmla="*/ 4351 w 12754"/>
                  <a:gd name="connsiteY45" fmla="*/ 1805 h 10760"/>
                  <a:gd name="connsiteX46" fmla="*/ 4069 w 12754"/>
                  <a:gd name="connsiteY46" fmla="*/ 1835 h 10760"/>
                  <a:gd name="connsiteX47" fmla="*/ 3881 w 12754"/>
                  <a:gd name="connsiteY47" fmla="*/ 1596 h 10760"/>
                  <a:gd name="connsiteX48" fmla="*/ 3864 w 12754"/>
                  <a:gd name="connsiteY48" fmla="*/ 1359 h 10760"/>
                  <a:gd name="connsiteX49" fmla="*/ 3912 w 12754"/>
                  <a:gd name="connsiteY49" fmla="*/ 1009 h 10760"/>
                  <a:gd name="connsiteX50" fmla="*/ 3646 w 12754"/>
                  <a:gd name="connsiteY50" fmla="*/ 1059 h 10760"/>
                  <a:gd name="connsiteX51" fmla="*/ 3600 w 12754"/>
                  <a:gd name="connsiteY51" fmla="*/ 879 h 10760"/>
                  <a:gd name="connsiteX52" fmla="*/ 3715 w 12754"/>
                  <a:gd name="connsiteY52" fmla="*/ 580 h 10760"/>
                  <a:gd name="connsiteX53" fmla="*/ 3613 w 12754"/>
                  <a:gd name="connsiteY53" fmla="*/ 0 h 10760"/>
                  <a:gd name="connsiteX54" fmla="*/ 4911 w 12754"/>
                  <a:gd name="connsiteY54" fmla="*/ 195 h 10760"/>
                  <a:gd name="connsiteX55" fmla="*/ 5947 w 12754"/>
                  <a:gd name="connsiteY55" fmla="*/ 1088 h 10760"/>
                  <a:gd name="connsiteX56" fmla="*/ 6207 w 12754"/>
                  <a:gd name="connsiteY56" fmla="*/ 1091 h 10760"/>
                  <a:gd name="connsiteX57" fmla="*/ 6273 w 12754"/>
                  <a:gd name="connsiteY57" fmla="*/ 1196 h 10760"/>
                  <a:gd name="connsiteX58" fmla="*/ 6489 w 12754"/>
                  <a:gd name="connsiteY58" fmla="*/ 1300 h 10760"/>
                  <a:gd name="connsiteX59" fmla="*/ 6930 w 12754"/>
                  <a:gd name="connsiteY59" fmla="*/ 1256 h 10760"/>
                  <a:gd name="connsiteX60" fmla="*/ 6980 w 12754"/>
                  <a:gd name="connsiteY60" fmla="*/ 1745 h 10760"/>
                  <a:gd name="connsiteX61" fmla="*/ 7261 w 12754"/>
                  <a:gd name="connsiteY61" fmla="*/ 1596 h 10760"/>
                  <a:gd name="connsiteX62" fmla="*/ 7776 w 12754"/>
                  <a:gd name="connsiteY62" fmla="*/ 1755 h 10760"/>
                  <a:gd name="connsiteX63" fmla="*/ 8513 w 12754"/>
                  <a:gd name="connsiteY63" fmla="*/ 1218 h 10760"/>
                  <a:gd name="connsiteX64" fmla="*/ 8937 w 12754"/>
                  <a:gd name="connsiteY64" fmla="*/ 983 h 10760"/>
                  <a:gd name="connsiteX65" fmla="*/ 9955 w 12754"/>
                  <a:gd name="connsiteY65" fmla="*/ 1065 h 10760"/>
                  <a:gd name="connsiteX66" fmla="*/ 10332 w 12754"/>
                  <a:gd name="connsiteY66" fmla="*/ 1177 h 10760"/>
                  <a:gd name="connsiteX67" fmla="*/ 10658 w 12754"/>
                  <a:gd name="connsiteY67" fmla="*/ 721 h 10760"/>
                  <a:gd name="connsiteX68" fmla="*/ 10940 w 12754"/>
                  <a:gd name="connsiteY68" fmla="*/ 1213 h 10760"/>
                  <a:gd name="connsiteX69" fmla="*/ 10552 w 12754"/>
                  <a:gd name="connsiteY69" fmla="*/ 1544 h 10760"/>
                  <a:gd name="connsiteX70" fmla="*/ 11172 w 12754"/>
                  <a:gd name="connsiteY70" fmla="*/ 1477 h 10760"/>
                  <a:gd name="connsiteX71" fmla="*/ 11750 w 12754"/>
                  <a:gd name="connsiteY71" fmla="*/ 1744 h 10760"/>
                  <a:gd name="connsiteX72" fmla="*/ 12205 w 12754"/>
                  <a:gd name="connsiteY72" fmla="*/ 4405 h 10760"/>
                  <a:gd name="connsiteX73" fmla="*/ 12753 w 12754"/>
                  <a:gd name="connsiteY73" fmla="*/ 5293 h 10760"/>
                  <a:gd name="connsiteX74" fmla="*/ 12341 w 12754"/>
                  <a:gd name="connsiteY74" fmla="*/ 5967 h 10760"/>
                  <a:gd name="connsiteX75" fmla="*/ 10958 w 12754"/>
                  <a:gd name="connsiteY75" fmla="*/ 6232 h 10760"/>
                  <a:gd name="connsiteX76" fmla="*/ 9742 w 12754"/>
                  <a:gd name="connsiteY76" fmla="*/ 6788 h 10760"/>
                  <a:gd name="connsiteX77" fmla="*/ 9105 w 12754"/>
                  <a:gd name="connsiteY77" fmla="*/ 6901 h 10760"/>
                  <a:gd name="connsiteX78" fmla="*/ 8576 w 12754"/>
                  <a:gd name="connsiteY78" fmla="*/ 7088 h 10760"/>
                  <a:gd name="connsiteX79" fmla="*/ 9139 w 12754"/>
                  <a:gd name="connsiteY79" fmla="*/ 7238 h 10760"/>
                  <a:gd name="connsiteX80" fmla="*/ 9609 w 12754"/>
                  <a:gd name="connsiteY80" fmla="*/ 7626 h 10760"/>
                  <a:gd name="connsiteX81" fmla="*/ 9984 w 12754"/>
                  <a:gd name="connsiteY81" fmla="*/ 8372 h 10760"/>
                  <a:gd name="connsiteX82" fmla="*/ 10360 w 12754"/>
                  <a:gd name="connsiteY82" fmla="*/ 8342 h 10760"/>
                  <a:gd name="connsiteX83" fmla="*/ 11346 w 12754"/>
                  <a:gd name="connsiteY83" fmla="*/ 9088 h 10760"/>
                  <a:gd name="connsiteX84" fmla="*/ 10172 w 12754"/>
                  <a:gd name="connsiteY84" fmla="*/ 9894 h 10760"/>
                  <a:gd name="connsiteX85" fmla="*/ 10642 w 12754"/>
                  <a:gd name="connsiteY85" fmla="*/ 10491 h 10760"/>
                  <a:gd name="connsiteX86" fmla="*/ 10454 w 12754"/>
                  <a:gd name="connsiteY86" fmla="*/ 10730 h 10760"/>
                  <a:gd name="connsiteX87" fmla="*/ 10172 w 12754"/>
                  <a:gd name="connsiteY87" fmla="*/ 10491 h 10760"/>
                  <a:gd name="connsiteX88" fmla="*/ 8294 w 12754"/>
                  <a:gd name="connsiteY88" fmla="*/ 10461 h 10760"/>
                  <a:gd name="connsiteX89" fmla="*/ 7966 w 12754"/>
                  <a:gd name="connsiteY89" fmla="*/ 10760 h 10760"/>
                  <a:gd name="connsiteX90" fmla="*/ 7402 w 12754"/>
                  <a:gd name="connsiteY90" fmla="*/ 10730 h 10760"/>
                  <a:gd name="connsiteX0" fmla="*/ 7513 w 12865"/>
                  <a:gd name="connsiteY0" fmla="*/ 10730 h 10760"/>
                  <a:gd name="connsiteX1" fmla="*/ 7607 w 12865"/>
                  <a:gd name="connsiteY1" fmla="*/ 9894 h 10760"/>
                  <a:gd name="connsiteX2" fmla="*/ 7889 w 12865"/>
                  <a:gd name="connsiteY2" fmla="*/ 9088 h 10760"/>
                  <a:gd name="connsiteX3" fmla="*/ 7091 w 12865"/>
                  <a:gd name="connsiteY3" fmla="*/ 8909 h 10760"/>
                  <a:gd name="connsiteX4" fmla="*/ 6856 w 12865"/>
                  <a:gd name="connsiteY4" fmla="*/ 8730 h 10760"/>
                  <a:gd name="connsiteX5" fmla="*/ 6480 w 12865"/>
                  <a:gd name="connsiteY5" fmla="*/ 8820 h 10760"/>
                  <a:gd name="connsiteX6" fmla="*/ 6152 w 12865"/>
                  <a:gd name="connsiteY6" fmla="*/ 8253 h 10760"/>
                  <a:gd name="connsiteX7" fmla="*/ 5588 w 12865"/>
                  <a:gd name="connsiteY7" fmla="*/ 7894 h 10760"/>
                  <a:gd name="connsiteX8" fmla="*/ 5166 w 12865"/>
                  <a:gd name="connsiteY8" fmla="*/ 7924 h 10760"/>
                  <a:gd name="connsiteX9" fmla="*/ 5260 w 12865"/>
                  <a:gd name="connsiteY9" fmla="*/ 8103 h 10760"/>
                  <a:gd name="connsiteX10" fmla="*/ 4790 w 12865"/>
                  <a:gd name="connsiteY10" fmla="*/ 8133 h 10760"/>
                  <a:gd name="connsiteX11" fmla="*/ 4743 w 12865"/>
                  <a:gd name="connsiteY11" fmla="*/ 7447 h 10760"/>
                  <a:gd name="connsiteX12" fmla="*/ 3992 w 12865"/>
                  <a:gd name="connsiteY12" fmla="*/ 7417 h 10760"/>
                  <a:gd name="connsiteX13" fmla="*/ 4086 w 12865"/>
                  <a:gd name="connsiteY13" fmla="*/ 7118 h 10760"/>
                  <a:gd name="connsiteX14" fmla="*/ 3757 w 12865"/>
                  <a:gd name="connsiteY14" fmla="*/ 7029 h 10760"/>
                  <a:gd name="connsiteX15" fmla="*/ 3570 w 12865"/>
                  <a:gd name="connsiteY15" fmla="*/ 6521 h 10760"/>
                  <a:gd name="connsiteX16" fmla="*/ 3898 w 12865"/>
                  <a:gd name="connsiteY16" fmla="*/ 6372 h 10760"/>
                  <a:gd name="connsiteX17" fmla="*/ 4368 w 12865"/>
                  <a:gd name="connsiteY17" fmla="*/ 5984 h 10760"/>
                  <a:gd name="connsiteX18" fmla="*/ 4086 w 12865"/>
                  <a:gd name="connsiteY18" fmla="*/ 5775 h 10760"/>
                  <a:gd name="connsiteX19" fmla="*/ 4649 w 12865"/>
                  <a:gd name="connsiteY19" fmla="*/ 5447 h 10760"/>
                  <a:gd name="connsiteX20" fmla="*/ 4086 w 12865"/>
                  <a:gd name="connsiteY20" fmla="*/ 5447 h 10760"/>
                  <a:gd name="connsiteX21" fmla="*/ 4086 w 12865"/>
                  <a:gd name="connsiteY21" fmla="*/ 5088 h 10760"/>
                  <a:gd name="connsiteX22" fmla="*/ 4274 w 12865"/>
                  <a:gd name="connsiteY22" fmla="*/ 4521 h 10760"/>
                  <a:gd name="connsiteX23" fmla="*/ 4039 w 12865"/>
                  <a:gd name="connsiteY23" fmla="*/ 4044 h 10760"/>
                  <a:gd name="connsiteX24" fmla="*/ 4745 w 12865"/>
                  <a:gd name="connsiteY24" fmla="*/ 3532 h 10760"/>
                  <a:gd name="connsiteX25" fmla="*/ 119 w 12865"/>
                  <a:gd name="connsiteY25" fmla="*/ 5674 h 10760"/>
                  <a:gd name="connsiteX26" fmla="*/ 122 w 12865"/>
                  <a:gd name="connsiteY26" fmla="*/ 5040 h 10760"/>
                  <a:gd name="connsiteX27" fmla="*/ 258 w 12865"/>
                  <a:gd name="connsiteY27" fmla="*/ 4655 h 10760"/>
                  <a:gd name="connsiteX28" fmla="*/ 1169 w 12865"/>
                  <a:gd name="connsiteY28" fmla="*/ 4121 h 10760"/>
                  <a:gd name="connsiteX29" fmla="*/ 1560 w 12865"/>
                  <a:gd name="connsiteY29" fmla="*/ 3784 h 10760"/>
                  <a:gd name="connsiteX30" fmla="*/ 1225 w 12865"/>
                  <a:gd name="connsiteY30" fmla="*/ 3358 h 10760"/>
                  <a:gd name="connsiteX31" fmla="*/ 1626 w 12865"/>
                  <a:gd name="connsiteY31" fmla="*/ 2950 h 10760"/>
                  <a:gd name="connsiteX32" fmla="*/ 1298 w 12865"/>
                  <a:gd name="connsiteY32" fmla="*/ 2316 h 10760"/>
                  <a:gd name="connsiteX33" fmla="*/ 1645 w 12865"/>
                  <a:gd name="connsiteY33" fmla="*/ 2820 h 10760"/>
                  <a:gd name="connsiteX34" fmla="*/ 1457 w 12865"/>
                  <a:gd name="connsiteY34" fmla="*/ 2790 h 10760"/>
                  <a:gd name="connsiteX35" fmla="*/ 1815 w 12865"/>
                  <a:gd name="connsiteY35" fmla="*/ 1986 h 10760"/>
                  <a:gd name="connsiteX36" fmla="*/ 2464 w 12865"/>
                  <a:gd name="connsiteY36" fmla="*/ 1999 h 10760"/>
                  <a:gd name="connsiteX37" fmla="*/ 3241 w 12865"/>
                  <a:gd name="connsiteY37" fmla="*/ 2461 h 10760"/>
                  <a:gd name="connsiteX38" fmla="*/ 2165 w 12865"/>
                  <a:gd name="connsiteY38" fmla="*/ 2015 h 10760"/>
                  <a:gd name="connsiteX39" fmla="*/ 2476 w 12865"/>
                  <a:gd name="connsiteY39" fmla="*/ 2021 h 10760"/>
                  <a:gd name="connsiteX40" fmla="*/ 2638 w 12865"/>
                  <a:gd name="connsiteY40" fmla="*/ 2083 h 10760"/>
                  <a:gd name="connsiteX41" fmla="*/ 3113 w 12865"/>
                  <a:gd name="connsiteY41" fmla="*/ 2449 h 10760"/>
                  <a:gd name="connsiteX42" fmla="*/ 3311 w 12865"/>
                  <a:gd name="connsiteY42" fmla="*/ 2178 h 10760"/>
                  <a:gd name="connsiteX43" fmla="*/ 3637 w 12865"/>
                  <a:gd name="connsiteY43" fmla="*/ 1886 h 10760"/>
                  <a:gd name="connsiteX44" fmla="*/ 3762 w 12865"/>
                  <a:gd name="connsiteY44" fmla="*/ 1793 h 10760"/>
                  <a:gd name="connsiteX45" fmla="*/ 4462 w 12865"/>
                  <a:gd name="connsiteY45" fmla="*/ 1805 h 10760"/>
                  <a:gd name="connsiteX46" fmla="*/ 4180 w 12865"/>
                  <a:gd name="connsiteY46" fmla="*/ 1835 h 10760"/>
                  <a:gd name="connsiteX47" fmla="*/ 3992 w 12865"/>
                  <a:gd name="connsiteY47" fmla="*/ 1596 h 10760"/>
                  <a:gd name="connsiteX48" fmla="*/ 3975 w 12865"/>
                  <a:gd name="connsiteY48" fmla="*/ 1359 h 10760"/>
                  <a:gd name="connsiteX49" fmla="*/ 4023 w 12865"/>
                  <a:gd name="connsiteY49" fmla="*/ 1009 h 10760"/>
                  <a:gd name="connsiteX50" fmla="*/ 3757 w 12865"/>
                  <a:gd name="connsiteY50" fmla="*/ 1059 h 10760"/>
                  <a:gd name="connsiteX51" fmla="*/ 3711 w 12865"/>
                  <a:gd name="connsiteY51" fmla="*/ 879 h 10760"/>
                  <a:gd name="connsiteX52" fmla="*/ 3826 w 12865"/>
                  <a:gd name="connsiteY52" fmla="*/ 580 h 10760"/>
                  <a:gd name="connsiteX53" fmla="*/ 3724 w 12865"/>
                  <a:gd name="connsiteY53" fmla="*/ 0 h 10760"/>
                  <a:gd name="connsiteX54" fmla="*/ 5022 w 12865"/>
                  <a:gd name="connsiteY54" fmla="*/ 195 h 10760"/>
                  <a:gd name="connsiteX55" fmla="*/ 6058 w 12865"/>
                  <a:gd name="connsiteY55" fmla="*/ 1088 h 10760"/>
                  <a:gd name="connsiteX56" fmla="*/ 6318 w 12865"/>
                  <a:gd name="connsiteY56" fmla="*/ 1091 h 10760"/>
                  <a:gd name="connsiteX57" fmla="*/ 6384 w 12865"/>
                  <a:gd name="connsiteY57" fmla="*/ 1196 h 10760"/>
                  <a:gd name="connsiteX58" fmla="*/ 6600 w 12865"/>
                  <a:gd name="connsiteY58" fmla="*/ 1300 h 10760"/>
                  <a:gd name="connsiteX59" fmla="*/ 7041 w 12865"/>
                  <a:gd name="connsiteY59" fmla="*/ 1256 h 10760"/>
                  <a:gd name="connsiteX60" fmla="*/ 7091 w 12865"/>
                  <a:gd name="connsiteY60" fmla="*/ 1745 h 10760"/>
                  <a:gd name="connsiteX61" fmla="*/ 7372 w 12865"/>
                  <a:gd name="connsiteY61" fmla="*/ 1596 h 10760"/>
                  <a:gd name="connsiteX62" fmla="*/ 7887 w 12865"/>
                  <a:gd name="connsiteY62" fmla="*/ 1755 h 10760"/>
                  <a:gd name="connsiteX63" fmla="*/ 8624 w 12865"/>
                  <a:gd name="connsiteY63" fmla="*/ 1218 h 10760"/>
                  <a:gd name="connsiteX64" fmla="*/ 9048 w 12865"/>
                  <a:gd name="connsiteY64" fmla="*/ 983 h 10760"/>
                  <a:gd name="connsiteX65" fmla="*/ 10066 w 12865"/>
                  <a:gd name="connsiteY65" fmla="*/ 1065 h 10760"/>
                  <a:gd name="connsiteX66" fmla="*/ 10443 w 12865"/>
                  <a:gd name="connsiteY66" fmla="*/ 1177 h 10760"/>
                  <a:gd name="connsiteX67" fmla="*/ 10769 w 12865"/>
                  <a:gd name="connsiteY67" fmla="*/ 721 h 10760"/>
                  <a:gd name="connsiteX68" fmla="*/ 11051 w 12865"/>
                  <a:gd name="connsiteY68" fmla="*/ 1213 h 10760"/>
                  <a:gd name="connsiteX69" fmla="*/ 10663 w 12865"/>
                  <a:gd name="connsiteY69" fmla="*/ 1544 h 10760"/>
                  <a:gd name="connsiteX70" fmla="*/ 11283 w 12865"/>
                  <a:gd name="connsiteY70" fmla="*/ 1477 h 10760"/>
                  <a:gd name="connsiteX71" fmla="*/ 11861 w 12865"/>
                  <a:gd name="connsiteY71" fmla="*/ 1744 h 10760"/>
                  <a:gd name="connsiteX72" fmla="*/ 12316 w 12865"/>
                  <a:gd name="connsiteY72" fmla="*/ 4405 h 10760"/>
                  <a:gd name="connsiteX73" fmla="*/ 12864 w 12865"/>
                  <a:gd name="connsiteY73" fmla="*/ 5293 h 10760"/>
                  <a:gd name="connsiteX74" fmla="*/ 12452 w 12865"/>
                  <a:gd name="connsiteY74" fmla="*/ 5967 h 10760"/>
                  <a:gd name="connsiteX75" fmla="*/ 11069 w 12865"/>
                  <a:gd name="connsiteY75" fmla="*/ 6232 h 10760"/>
                  <a:gd name="connsiteX76" fmla="*/ 9853 w 12865"/>
                  <a:gd name="connsiteY76" fmla="*/ 6788 h 10760"/>
                  <a:gd name="connsiteX77" fmla="*/ 9216 w 12865"/>
                  <a:gd name="connsiteY77" fmla="*/ 6901 h 10760"/>
                  <a:gd name="connsiteX78" fmla="*/ 8687 w 12865"/>
                  <a:gd name="connsiteY78" fmla="*/ 7088 h 10760"/>
                  <a:gd name="connsiteX79" fmla="*/ 9250 w 12865"/>
                  <a:gd name="connsiteY79" fmla="*/ 7238 h 10760"/>
                  <a:gd name="connsiteX80" fmla="*/ 9720 w 12865"/>
                  <a:gd name="connsiteY80" fmla="*/ 7626 h 10760"/>
                  <a:gd name="connsiteX81" fmla="*/ 10095 w 12865"/>
                  <a:gd name="connsiteY81" fmla="*/ 8372 h 10760"/>
                  <a:gd name="connsiteX82" fmla="*/ 10471 w 12865"/>
                  <a:gd name="connsiteY82" fmla="*/ 8342 h 10760"/>
                  <a:gd name="connsiteX83" fmla="*/ 11457 w 12865"/>
                  <a:gd name="connsiteY83" fmla="*/ 9088 h 10760"/>
                  <a:gd name="connsiteX84" fmla="*/ 10283 w 12865"/>
                  <a:gd name="connsiteY84" fmla="*/ 9894 h 10760"/>
                  <a:gd name="connsiteX85" fmla="*/ 10753 w 12865"/>
                  <a:gd name="connsiteY85" fmla="*/ 10491 h 10760"/>
                  <a:gd name="connsiteX86" fmla="*/ 10565 w 12865"/>
                  <a:gd name="connsiteY86" fmla="*/ 10730 h 10760"/>
                  <a:gd name="connsiteX87" fmla="*/ 10283 w 12865"/>
                  <a:gd name="connsiteY87" fmla="*/ 10491 h 10760"/>
                  <a:gd name="connsiteX88" fmla="*/ 8405 w 12865"/>
                  <a:gd name="connsiteY88" fmla="*/ 10461 h 10760"/>
                  <a:gd name="connsiteX89" fmla="*/ 8077 w 12865"/>
                  <a:gd name="connsiteY89" fmla="*/ 10760 h 10760"/>
                  <a:gd name="connsiteX90" fmla="*/ 7513 w 12865"/>
                  <a:gd name="connsiteY90" fmla="*/ 10730 h 10760"/>
                  <a:gd name="connsiteX0" fmla="*/ 7402 w 12754"/>
                  <a:gd name="connsiteY0" fmla="*/ 10730 h 10760"/>
                  <a:gd name="connsiteX1" fmla="*/ 7496 w 12754"/>
                  <a:gd name="connsiteY1" fmla="*/ 9894 h 10760"/>
                  <a:gd name="connsiteX2" fmla="*/ 7778 w 12754"/>
                  <a:gd name="connsiteY2" fmla="*/ 9088 h 10760"/>
                  <a:gd name="connsiteX3" fmla="*/ 6980 w 12754"/>
                  <a:gd name="connsiteY3" fmla="*/ 8909 h 10760"/>
                  <a:gd name="connsiteX4" fmla="*/ 6745 w 12754"/>
                  <a:gd name="connsiteY4" fmla="*/ 8730 h 10760"/>
                  <a:gd name="connsiteX5" fmla="*/ 6369 w 12754"/>
                  <a:gd name="connsiteY5" fmla="*/ 8820 h 10760"/>
                  <a:gd name="connsiteX6" fmla="*/ 6041 w 12754"/>
                  <a:gd name="connsiteY6" fmla="*/ 8253 h 10760"/>
                  <a:gd name="connsiteX7" fmla="*/ 5477 w 12754"/>
                  <a:gd name="connsiteY7" fmla="*/ 7894 h 10760"/>
                  <a:gd name="connsiteX8" fmla="*/ 5055 w 12754"/>
                  <a:gd name="connsiteY8" fmla="*/ 7924 h 10760"/>
                  <a:gd name="connsiteX9" fmla="*/ 5149 w 12754"/>
                  <a:gd name="connsiteY9" fmla="*/ 8103 h 10760"/>
                  <a:gd name="connsiteX10" fmla="*/ 4679 w 12754"/>
                  <a:gd name="connsiteY10" fmla="*/ 8133 h 10760"/>
                  <a:gd name="connsiteX11" fmla="*/ 4632 w 12754"/>
                  <a:gd name="connsiteY11" fmla="*/ 7447 h 10760"/>
                  <a:gd name="connsiteX12" fmla="*/ 3881 w 12754"/>
                  <a:gd name="connsiteY12" fmla="*/ 7417 h 10760"/>
                  <a:gd name="connsiteX13" fmla="*/ 3975 w 12754"/>
                  <a:gd name="connsiteY13" fmla="*/ 7118 h 10760"/>
                  <a:gd name="connsiteX14" fmla="*/ 3646 w 12754"/>
                  <a:gd name="connsiteY14" fmla="*/ 7029 h 10760"/>
                  <a:gd name="connsiteX15" fmla="*/ 3459 w 12754"/>
                  <a:gd name="connsiteY15" fmla="*/ 6521 h 10760"/>
                  <a:gd name="connsiteX16" fmla="*/ 3787 w 12754"/>
                  <a:gd name="connsiteY16" fmla="*/ 6372 h 10760"/>
                  <a:gd name="connsiteX17" fmla="*/ 4257 w 12754"/>
                  <a:gd name="connsiteY17" fmla="*/ 5984 h 10760"/>
                  <a:gd name="connsiteX18" fmla="*/ 3975 w 12754"/>
                  <a:gd name="connsiteY18" fmla="*/ 5775 h 10760"/>
                  <a:gd name="connsiteX19" fmla="*/ 4538 w 12754"/>
                  <a:gd name="connsiteY19" fmla="*/ 5447 h 10760"/>
                  <a:gd name="connsiteX20" fmla="*/ 3975 w 12754"/>
                  <a:gd name="connsiteY20" fmla="*/ 5447 h 10760"/>
                  <a:gd name="connsiteX21" fmla="*/ 3975 w 12754"/>
                  <a:gd name="connsiteY21" fmla="*/ 5088 h 10760"/>
                  <a:gd name="connsiteX22" fmla="*/ 4163 w 12754"/>
                  <a:gd name="connsiteY22" fmla="*/ 4521 h 10760"/>
                  <a:gd name="connsiteX23" fmla="*/ 3928 w 12754"/>
                  <a:gd name="connsiteY23" fmla="*/ 4044 h 10760"/>
                  <a:gd name="connsiteX24" fmla="*/ 4634 w 12754"/>
                  <a:gd name="connsiteY24" fmla="*/ 3532 h 10760"/>
                  <a:gd name="connsiteX25" fmla="*/ 8 w 12754"/>
                  <a:gd name="connsiteY25" fmla="*/ 5674 h 10760"/>
                  <a:gd name="connsiteX26" fmla="*/ 11 w 12754"/>
                  <a:gd name="connsiteY26" fmla="*/ 5040 h 10760"/>
                  <a:gd name="connsiteX27" fmla="*/ 147 w 12754"/>
                  <a:gd name="connsiteY27" fmla="*/ 4655 h 10760"/>
                  <a:gd name="connsiteX28" fmla="*/ 1058 w 12754"/>
                  <a:gd name="connsiteY28" fmla="*/ 4121 h 10760"/>
                  <a:gd name="connsiteX29" fmla="*/ 1449 w 12754"/>
                  <a:gd name="connsiteY29" fmla="*/ 3784 h 10760"/>
                  <a:gd name="connsiteX30" fmla="*/ 1114 w 12754"/>
                  <a:gd name="connsiteY30" fmla="*/ 3358 h 10760"/>
                  <a:gd name="connsiteX31" fmla="*/ 1515 w 12754"/>
                  <a:gd name="connsiteY31" fmla="*/ 2950 h 10760"/>
                  <a:gd name="connsiteX32" fmla="*/ 1187 w 12754"/>
                  <a:gd name="connsiteY32" fmla="*/ 2316 h 10760"/>
                  <a:gd name="connsiteX33" fmla="*/ 1534 w 12754"/>
                  <a:gd name="connsiteY33" fmla="*/ 2820 h 10760"/>
                  <a:gd name="connsiteX34" fmla="*/ 1346 w 12754"/>
                  <a:gd name="connsiteY34" fmla="*/ 2790 h 10760"/>
                  <a:gd name="connsiteX35" fmla="*/ 1704 w 12754"/>
                  <a:gd name="connsiteY35" fmla="*/ 1986 h 10760"/>
                  <a:gd name="connsiteX36" fmla="*/ 2353 w 12754"/>
                  <a:gd name="connsiteY36" fmla="*/ 1999 h 10760"/>
                  <a:gd name="connsiteX37" fmla="*/ 3130 w 12754"/>
                  <a:gd name="connsiteY37" fmla="*/ 2461 h 10760"/>
                  <a:gd name="connsiteX38" fmla="*/ 2054 w 12754"/>
                  <a:gd name="connsiteY38" fmla="*/ 2015 h 10760"/>
                  <a:gd name="connsiteX39" fmla="*/ 2365 w 12754"/>
                  <a:gd name="connsiteY39" fmla="*/ 2021 h 10760"/>
                  <a:gd name="connsiteX40" fmla="*/ 2527 w 12754"/>
                  <a:gd name="connsiteY40" fmla="*/ 2083 h 10760"/>
                  <a:gd name="connsiteX41" fmla="*/ 3002 w 12754"/>
                  <a:gd name="connsiteY41" fmla="*/ 2449 h 10760"/>
                  <a:gd name="connsiteX42" fmla="*/ 3200 w 12754"/>
                  <a:gd name="connsiteY42" fmla="*/ 2178 h 10760"/>
                  <a:gd name="connsiteX43" fmla="*/ 3526 w 12754"/>
                  <a:gd name="connsiteY43" fmla="*/ 1886 h 10760"/>
                  <a:gd name="connsiteX44" fmla="*/ 3651 w 12754"/>
                  <a:gd name="connsiteY44" fmla="*/ 1793 h 10760"/>
                  <a:gd name="connsiteX45" fmla="*/ 4351 w 12754"/>
                  <a:gd name="connsiteY45" fmla="*/ 1805 h 10760"/>
                  <a:gd name="connsiteX46" fmla="*/ 4069 w 12754"/>
                  <a:gd name="connsiteY46" fmla="*/ 1835 h 10760"/>
                  <a:gd name="connsiteX47" fmla="*/ 3881 w 12754"/>
                  <a:gd name="connsiteY47" fmla="*/ 1596 h 10760"/>
                  <a:gd name="connsiteX48" fmla="*/ 3864 w 12754"/>
                  <a:gd name="connsiteY48" fmla="*/ 1359 h 10760"/>
                  <a:gd name="connsiteX49" fmla="*/ 3912 w 12754"/>
                  <a:gd name="connsiteY49" fmla="*/ 1009 h 10760"/>
                  <a:gd name="connsiteX50" fmla="*/ 3646 w 12754"/>
                  <a:gd name="connsiteY50" fmla="*/ 1059 h 10760"/>
                  <a:gd name="connsiteX51" fmla="*/ 3600 w 12754"/>
                  <a:gd name="connsiteY51" fmla="*/ 879 h 10760"/>
                  <a:gd name="connsiteX52" fmla="*/ 3715 w 12754"/>
                  <a:gd name="connsiteY52" fmla="*/ 580 h 10760"/>
                  <a:gd name="connsiteX53" fmla="*/ 3613 w 12754"/>
                  <a:gd name="connsiteY53" fmla="*/ 0 h 10760"/>
                  <a:gd name="connsiteX54" fmla="*/ 4911 w 12754"/>
                  <a:gd name="connsiteY54" fmla="*/ 195 h 10760"/>
                  <a:gd name="connsiteX55" fmla="*/ 5947 w 12754"/>
                  <a:gd name="connsiteY55" fmla="*/ 1088 h 10760"/>
                  <a:gd name="connsiteX56" fmla="*/ 6207 w 12754"/>
                  <a:gd name="connsiteY56" fmla="*/ 1091 h 10760"/>
                  <a:gd name="connsiteX57" fmla="*/ 6273 w 12754"/>
                  <a:gd name="connsiteY57" fmla="*/ 1196 h 10760"/>
                  <a:gd name="connsiteX58" fmla="*/ 6489 w 12754"/>
                  <a:gd name="connsiteY58" fmla="*/ 1300 h 10760"/>
                  <a:gd name="connsiteX59" fmla="*/ 6930 w 12754"/>
                  <a:gd name="connsiteY59" fmla="*/ 1256 h 10760"/>
                  <a:gd name="connsiteX60" fmla="*/ 6980 w 12754"/>
                  <a:gd name="connsiteY60" fmla="*/ 1745 h 10760"/>
                  <a:gd name="connsiteX61" fmla="*/ 7261 w 12754"/>
                  <a:gd name="connsiteY61" fmla="*/ 1596 h 10760"/>
                  <a:gd name="connsiteX62" fmla="*/ 7776 w 12754"/>
                  <a:gd name="connsiteY62" fmla="*/ 1755 h 10760"/>
                  <a:gd name="connsiteX63" fmla="*/ 8513 w 12754"/>
                  <a:gd name="connsiteY63" fmla="*/ 1218 h 10760"/>
                  <a:gd name="connsiteX64" fmla="*/ 8937 w 12754"/>
                  <a:gd name="connsiteY64" fmla="*/ 983 h 10760"/>
                  <a:gd name="connsiteX65" fmla="*/ 9955 w 12754"/>
                  <a:gd name="connsiteY65" fmla="*/ 1065 h 10760"/>
                  <a:gd name="connsiteX66" fmla="*/ 10332 w 12754"/>
                  <a:gd name="connsiteY66" fmla="*/ 1177 h 10760"/>
                  <a:gd name="connsiteX67" fmla="*/ 10658 w 12754"/>
                  <a:gd name="connsiteY67" fmla="*/ 721 h 10760"/>
                  <a:gd name="connsiteX68" fmla="*/ 10940 w 12754"/>
                  <a:gd name="connsiteY68" fmla="*/ 1213 h 10760"/>
                  <a:gd name="connsiteX69" fmla="*/ 10552 w 12754"/>
                  <a:gd name="connsiteY69" fmla="*/ 1544 h 10760"/>
                  <a:gd name="connsiteX70" fmla="*/ 11172 w 12754"/>
                  <a:gd name="connsiteY70" fmla="*/ 1477 h 10760"/>
                  <a:gd name="connsiteX71" fmla="*/ 11750 w 12754"/>
                  <a:gd name="connsiteY71" fmla="*/ 1744 h 10760"/>
                  <a:gd name="connsiteX72" fmla="*/ 12205 w 12754"/>
                  <a:gd name="connsiteY72" fmla="*/ 4405 h 10760"/>
                  <a:gd name="connsiteX73" fmla="*/ 12753 w 12754"/>
                  <a:gd name="connsiteY73" fmla="*/ 5293 h 10760"/>
                  <a:gd name="connsiteX74" fmla="*/ 12341 w 12754"/>
                  <a:gd name="connsiteY74" fmla="*/ 5967 h 10760"/>
                  <a:gd name="connsiteX75" fmla="*/ 10958 w 12754"/>
                  <a:gd name="connsiteY75" fmla="*/ 6232 h 10760"/>
                  <a:gd name="connsiteX76" fmla="*/ 9742 w 12754"/>
                  <a:gd name="connsiteY76" fmla="*/ 6788 h 10760"/>
                  <a:gd name="connsiteX77" fmla="*/ 9105 w 12754"/>
                  <a:gd name="connsiteY77" fmla="*/ 6901 h 10760"/>
                  <a:gd name="connsiteX78" fmla="*/ 8576 w 12754"/>
                  <a:gd name="connsiteY78" fmla="*/ 7088 h 10760"/>
                  <a:gd name="connsiteX79" fmla="*/ 9139 w 12754"/>
                  <a:gd name="connsiteY79" fmla="*/ 7238 h 10760"/>
                  <a:gd name="connsiteX80" fmla="*/ 9609 w 12754"/>
                  <a:gd name="connsiteY80" fmla="*/ 7626 h 10760"/>
                  <a:gd name="connsiteX81" fmla="*/ 9984 w 12754"/>
                  <a:gd name="connsiteY81" fmla="*/ 8372 h 10760"/>
                  <a:gd name="connsiteX82" fmla="*/ 10360 w 12754"/>
                  <a:gd name="connsiteY82" fmla="*/ 8342 h 10760"/>
                  <a:gd name="connsiteX83" fmla="*/ 11346 w 12754"/>
                  <a:gd name="connsiteY83" fmla="*/ 9088 h 10760"/>
                  <a:gd name="connsiteX84" fmla="*/ 10172 w 12754"/>
                  <a:gd name="connsiteY84" fmla="*/ 9894 h 10760"/>
                  <a:gd name="connsiteX85" fmla="*/ 10642 w 12754"/>
                  <a:gd name="connsiteY85" fmla="*/ 10491 h 10760"/>
                  <a:gd name="connsiteX86" fmla="*/ 10454 w 12754"/>
                  <a:gd name="connsiteY86" fmla="*/ 10730 h 10760"/>
                  <a:gd name="connsiteX87" fmla="*/ 10172 w 12754"/>
                  <a:gd name="connsiteY87" fmla="*/ 10491 h 10760"/>
                  <a:gd name="connsiteX88" fmla="*/ 8294 w 12754"/>
                  <a:gd name="connsiteY88" fmla="*/ 10461 h 10760"/>
                  <a:gd name="connsiteX89" fmla="*/ 7966 w 12754"/>
                  <a:gd name="connsiteY89" fmla="*/ 10760 h 10760"/>
                  <a:gd name="connsiteX90" fmla="*/ 7402 w 12754"/>
                  <a:gd name="connsiteY90" fmla="*/ 10730 h 10760"/>
                  <a:gd name="connsiteX0" fmla="*/ 7402 w 12754"/>
                  <a:gd name="connsiteY0" fmla="*/ 10730 h 10760"/>
                  <a:gd name="connsiteX1" fmla="*/ 7496 w 12754"/>
                  <a:gd name="connsiteY1" fmla="*/ 9894 h 10760"/>
                  <a:gd name="connsiteX2" fmla="*/ 7778 w 12754"/>
                  <a:gd name="connsiteY2" fmla="*/ 9088 h 10760"/>
                  <a:gd name="connsiteX3" fmla="*/ 6980 w 12754"/>
                  <a:gd name="connsiteY3" fmla="*/ 8909 h 10760"/>
                  <a:gd name="connsiteX4" fmla="*/ 6745 w 12754"/>
                  <a:gd name="connsiteY4" fmla="*/ 8730 h 10760"/>
                  <a:gd name="connsiteX5" fmla="*/ 6369 w 12754"/>
                  <a:gd name="connsiteY5" fmla="*/ 8820 h 10760"/>
                  <a:gd name="connsiteX6" fmla="*/ 6041 w 12754"/>
                  <a:gd name="connsiteY6" fmla="*/ 8253 h 10760"/>
                  <a:gd name="connsiteX7" fmla="*/ 5477 w 12754"/>
                  <a:gd name="connsiteY7" fmla="*/ 7894 h 10760"/>
                  <a:gd name="connsiteX8" fmla="*/ 5055 w 12754"/>
                  <a:gd name="connsiteY8" fmla="*/ 7924 h 10760"/>
                  <a:gd name="connsiteX9" fmla="*/ 5149 w 12754"/>
                  <a:gd name="connsiteY9" fmla="*/ 8103 h 10760"/>
                  <a:gd name="connsiteX10" fmla="*/ 4679 w 12754"/>
                  <a:gd name="connsiteY10" fmla="*/ 8133 h 10760"/>
                  <a:gd name="connsiteX11" fmla="*/ 4632 w 12754"/>
                  <a:gd name="connsiteY11" fmla="*/ 7447 h 10760"/>
                  <a:gd name="connsiteX12" fmla="*/ 3881 w 12754"/>
                  <a:gd name="connsiteY12" fmla="*/ 7417 h 10760"/>
                  <a:gd name="connsiteX13" fmla="*/ 3975 w 12754"/>
                  <a:gd name="connsiteY13" fmla="*/ 7118 h 10760"/>
                  <a:gd name="connsiteX14" fmla="*/ 3646 w 12754"/>
                  <a:gd name="connsiteY14" fmla="*/ 7029 h 10760"/>
                  <a:gd name="connsiteX15" fmla="*/ 3459 w 12754"/>
                  <a:gd name="connsiteY15" fmla="*/ 6521 h 10760"/>
                  <a:gd name="connsiteX16" fmla="*/ 3787 w 12754"/>
                  <a:gd name="connsiteY16" fmla="*/ 6372 h 10760"/>
                  <a:gd name="connsiteX17" fmla="*/ 4257 w 12754"/>
                  <a:gd name="connsiteY17" fmla="*/ 5984 h 10760"/>
                  <a:gd name="connsiteX18" fmla="*/ 3975 w 12754"/>
                  <a:gd name="connsiteY18" fmla="*/ 5775 h 10760"/>
                  <a:gd name="connsiteX19" fmla="*/ 4538 w 12754"/>
                  <a:gd name="connsiteY19" fmla="*/ 5447 h 10760"/>
                  <a:gd name="connsiteX20" fmla="*/ 3975 w 12754"/>
                  <a:gd name="connsiteY20" fmla="*/ 5447 h 10760"/>
                  <a:gd name="connsiteX21" fmla="*/ 3975 w 12754"/>
                  <a:gd name="connsiteY21" fmla="*/ 5088 h 10760"/>
                  <a:gd name="connsiteX22" fmla="*/ 4163 w 12754"/>
                  <a:gd name="connsiteY22" fmla="*/ 4521 h 10760"/>
                  <a:gd name="connsiteX23" fmla="*/ 3928 w 12754"/>
                  <a:gd name="connsiteY23" fmla="*/ 4044 h 10760"/>
                  <a:gd name="connsiteX24" fmla="*/ 4634 w 12754"/>
                  <a:gd name="connsiteY24" fmla="*/ 3532 h 10760"/>
                  <a:gd name="connsiteX25" fmla="*/ 8 w 12754"/>
                  <a:gd name="connsiteY25" fmla="*/ 5674 h 10760"/>
                  <a:gd name="connsiteX26" fmla="*/ 11 w 12754"/>
                  <a:gd name="connsiteY26" fmla="*/ 5040 h 10760"/>
                  <a:gd name="connsiteX27" fmla="*/ 147 w 12754"/>
                  <a:gd name="connsiteY27" fmla="*/ 4655 h 10760"/>
                  <a:gd name="connsiteX28" fmla="*/ 1058 w 12754"/>
                  <a:gd name="connsiteY28" fmla="*/ 4121 h 10760"/>
                  <a:gd name="connsiteX29" fmla="*/ 1449 w 12754"/>
                  <a:gd name="connsiteY29" fmla="*/ 3784 h 10760"/>
                  <a:gd name="connsiteX30" fmla="*/ 1114 w 12754"/>
                  <a:gd name="connsiteY30" fmla="*/ 3358 h 10760"/>
                  <a:gd name="connsiteX31" fmla="*/ 1515 w 12754"/>
                  <a:gd name="connsiteY31" fmla="*/ 2950 h 10760"/>
                  <a:gd name="connsiteX32" fmla="*/ 1534 w 12754"/>
                  <a:gd name="connsiteY32" fmla="*/ 2820 h 10760"/>
                  <a:gd name="connsiteX33" fmla="*/ 1346 w 12754"/>
                  <a:gd name="connsiteY33" fmla="*/ 2790 h 10760"/>
                  <a:gd name="connsiteX34" fmla="*/ 1704 w 12754"/>
                  <a:gd name="connsiteY34" fmla="*/ 1986 h 10760"/>
                  <a:gd name="connsiteX35" fmla="*/ 2353 w 12754"/>
                  <a:gd name="connsiteY35" fmla="*/ 1999 h 10760"/>
                  <a:gd name="connsiteX36" fmla="*/ 3130 w 12754"/>
                  <a:gd name="connsiteY36" fmla="*/ 2461 h 10760"/>
                  <a:gd name="connsiteX37" fmla="*/ 2054 w 12754"/>
                  <a:gd name="connsiteY37" fmla="*/ 2015 h 10760"/>
                  <a:gd name="connsiteX38" fmla="*/ 2365 w 12754"/>
                  <a:gd name="connsiteY38" fmla="*/ 2021 h 10760"/>
                  <a:gd name="connsiteX39" fmla="*/ 2527 w 12754"/>
                  <a:gd name="connsiteY39" fmla="*/ 2083 h 10760"/>
                  <a:gd name="connsiteX40" fmla="*/ 3002 w 12754"/>
                  <a:gd name="connsiteY40" fmla="*/ 2449 h 10760"/>
                  <a:gd name="connsiteX41" fmla="*/ 3200 w 12754"/>
                  <a:gd name="connsiteY41" fmla="*/ 2178 h 10760"/>
                  <a:gd name="connsiteX42" fmla="*/ 3526 w 12754"/>
                  <a:gd name="connsiteY42" fmla="*/ 1886 h 10760"/>
                  <a:gd name="connsiteX43" fmla="*/ 3651 w 12754"/>
                  <a:gd name="connsiteY43" fmla="*/ 1793 h 10760"/>
                  <a:gd name="connsiteX44" fmla="*/ 4351 w 12754"/>
                  <a:gd name="connsiteY44" fmla="*/ 1805 h 10760"/>
                  <a:gd name="connsiteX45" fmla="*/ 4069 w 12754"/>
                  <a:gd name="connsiteY45" fmla="*/ 1835 h 10760"/>
                  <a:gd name="connsiteX46" fmla="*/ 3881 w 12754"/>
                  <a:gd name="connsiteY46" fmla="*/ 1596 h 10760"/>
                  <a:gd name="connsiteX47" fmla="*/ 3864 w 12754"/>
                  <a:gd name="connsiteY47" fmla="*/ 1359 h 10760"/>
                  <a:gd name="connsiteX48" fmla="*/ 3912 w 12754"/>
                  <a:gd name="connsiteY48" fmla="*/ 1009 h 10760"/>
                  <a:gd name="connsiteX49" fmla="*/ 3646 w 12754"/>
                  <a:gd name="connsiteY49" fmla="*/ 1059 h 10760"/>
                  <a:gd name="connsiteX50" fmla="*/ 3600 w 12754"/>
                  <a:gd name="connsiteY50" fmla="*/ 879 h 10760"/>
                  <a:gd name="connsiteX51" fmla="*/ 3715 w 12754"/>
                  <a:gd name="connsiteY51" fmla="*/ 580 h 10760"/>
                  <a:gd name="connsiteX52" fmla="*/ 3613 w 12754"/>
                  <a:gd name="connsiteY52" fmla="*/ 0 h 10760"/>
                  <a:gd name="connsiteX53" fmla="*/ 4911 w 12754"/>
                  <a:gd name="connsiteY53" fmla="*/ 195 h 10760"/>
                  <a:gd name="connsiteX54" fmla="*/ 5947 w 12754"/>
                  <a:gd name="connsiteY54" fmla="*/ 1088 h 10760"/>
                  <a:gd name="connsiteX55" fmla="*/ 6207 w 12754"/>
                  <a:gd name="connsiteY55" fmla="*/ 1091 h 10760"/>
                  <a:gd name="connsiteX56" fmla="*/ 6273 w 12754"/>
                  <a:gd name="connsiteY56" fmla="*/ 1196 h 10760"/>
                  <a:gd name="connsiteX57" fmla="*/ 6489 w 12754"/>
                  <a:gd name="connsiteY57" fmla="*/ 1300 h 10760"/>
                  <a:gd name="connsiteX58" fmla="*/ 6930 w 12754"/>
                  <a:gd name="connsiteY58" fmla="*/ 1256 h 10760"/>
                  <a:gd name="connsiteX59" fmla="*/ 6980 w 12754"/>
                  <a:gd name="connsiteY59" fmla="*/ 1745 h 10760"/>
                  <a:gd name="connsiteX60" fmla="*/ 7261 w 12754"/>
                  <a:gd name="connsiteY60" fmla="*/ 1596 h 10760"/>
                  <a:gd name="connsiteX61" fmla="*/ 7776 w 12754"/>
                  <a:gd name="connsiteY61" fmla="*/ 1755 h 10760"/>
                  <a:gd name="connsiteX62" fmla="*/ 8513 w 12754"/>
                  <a:gd name="connsiteY62" fmla="*/ 1218 h 10760"/>
                  <a:gd name="connsiteX63" fmla="*/ 8937 w 12754"/>
                  <a:gd name="connsiteY63" fmla="*/ 983 h 10760"/>
                  <a:gd name="connsiteX64" fmla="*/ 9955 w 12754"/>
                  <a:gd name="connsiteY64" fmla="*/ 1065 h 10760"/>
                  <a:gd name="connsiteX65" fmla="*/ 10332 w 12754"/>
                  <a:gd name="connsiteY65" fmla="*/ 1177 h 10760"/>
                  <a:gd name="connsiteX66" fmla="*/ 10658 w 12754"/>
                  <a:gd name="connsiteY66" fmla="*/ 721 h 10760"/>
                  <a:gd name="connsiteX67" fmla="*/ 10940 w 12754"/>
                  <a:gd name="connsiteY67" fmla="*/ 1213 h 10760"/>
                  <a:gd name="connsiteX68" fmla="*/ 10552 w 12754"/>
                  <a:gd name="connsiteY68" fmla="*/ 1544 h 10760"/>
                  <a:gd name="connsiteX69" fmla="*/ 11172 w 12754"/>
                  <a:gd name="connsiteY69" fmla="*/ 1477 h 10760"/>
                  <a:gd name="connsiteX70" fmla="*/ 11750 w 12754"/>
                  <a:gd name="connsiteY70" fmla="*/ 1744 h 10760"/>
                  <a:gd name="connsiteX71" fmla="*/ 12205 w 12754"/>
                  <a:gd name="connsiteY71" fmla="*/ 4405 h 10760"/>
                  <a:gd name="connsiteX72" fmla="*/ 12753 w 12754"/>
                  <a:gd name="connsiteY72" fmla="*/ 5293 h 10760"/>
                  <a:gd name="connsiteX73" fmla="*/ 12341 w 12754"/>
                  <a:gd name="connsiteY73" fmla="*/ 5967 h 10760"/>
                  <a:gd name="connsiteX74" fmla="*/ 10958 w 12754"/>
                  <a:gd name="connsiteY74" fmla="*/ 6232 h 10760"/>
                  <a:gd name="connsiteX75" fmla="*/ 9742 w 12754"/>
                  <a:gd name="connsiteY75" fmla="*/ 6788 h 10760"/>
                  <a:gd name="connsiteX76" fmla="*/ 9105 w 12754"/>
                  <a:gd name="connsiteY76" fmla="*/ 6901 h 10760"/>
                  <a:gd name="connsiteX77" fmla="*/ 8576 w 12754"/>
                  <a:gd name="connsiteY77" fmla="*/ 7088 h 10760"/>
                  <a:gd name="connsiteX78" fmla="*/ 9139 w 12754"/>
                  <a:gd name="connsiteY78" fmla="*/ 7238 h 10760"/>
                  <a:gd name="connsiteX79" fmla="*/ 9609 w 12754"/>
                  <a:gd name="connsiteY79" fmla="*/ 7626 h 10760"/>
                  <a:gd name="connsiteX80" fmla="*/ 9984 w 12754"/>
                  <a:gd name="connsiteY80" fmla="*/ 8372 h 10760"/>
                  <a:gd name="connsiteX81" fmla="*/ 10360 w 12754"/>
                  <a:gd name="connsiteY81" fmla="*/ 8342 h 10760"/>
                  <a:gd name="connsiteX82" fmla="*/ 11346 w 12754"/>
                  <a:gd name="connsiteY82" fmla="*/ 9088 h 10760"/>
                  <a:gd name="connsiteX83" fmla="*/ 10172 w 12754"/>
                  <a:gd name="connsiteY83" fmla="*/ 9894 h 10760"/>
                  <a:gd name="connsiteX84" fmla="*/ 10642 w 12754"/>
                  <a:gd name="connsiteY84" fmla="*/ 10491 h 10760"/>
                  <a:gd name="connsiteX85" fmla="*/ 10454 w 12754"/>
                  <a:gd name="connsiteY85" fmla="*/ 10730 h 10760"/>
                  <a:gd name="connsiteX86" fmla="*/ 10172 w 12754"/>
                  <a:gd name="connsiteY86" fmla="*/ 10491 h 10760"/>
                  <a:gd name="connsiteX87" fmla="*/ 8294 w 12754"/>
                  <a:gd name="connsiteY87" fmla="*/ 10461 h 10760"/>
                  <a:gd name="connsiteX88" fmla="*/ 7966 w 12754"/>
                  <a:gd name="connsiteY88" fmla="*/ 10760 h 10760"/>
                  <a:gd name="connsiteX89" fmla="*/ 7402 w 12754"/>
                  <a:gd name="connsiteY89" fmla="*/ 10730 h 10760"/>
                  <a:gd name="connsiteX0" fmla="*/ 7402 w 12754"/>
                  <a:gd name="connsiteY0" fmla="*/ 10730 h 10760"/>
                  <a:gd name="connsiteX1" fmla="*/ 7496 w 12754"/>
                  <a:gd name="connsiteY1" fmla="*/ 9894 h 10760"/>
                  <a:gd name="connsiteX2" fmla="*/ 7778 w 12754"/>
                  <a:gd name="connsiteY2" fmla="*/ 9088 h 10760"/>
                  <a:gd name="connsiteX3" fmla="*/ 6980 w 12754"/>
                  <a:gd name="connsiteY3" fmla="*/ 8909 h 10760"/>
                  <a:gd name="connsiteX4" fmla="*/ 6745 w 12754"/>
                  <a:gd name="connsiteY4" fmla="*/ 8730 h 10760"/>
                  <a:gd name="connsiteX5" fmla="*/ 6369 w 12754"/>
                  <a:gd name="connsiteY5" fmla="*/ 8820 h 10760"/>
                  <a:gd name="connsiteX6" fmla="*/ 6041 w 12754"/>
                  <a:gd name="connsiteY6" fmla="*/ 8253 h 10760"/>
                  <a:gd name="connsiteX7" fmla="*/ 5477 w 12754"/>
                  <a:gd name="connsiteY7" fmla="*/ 7894 h 10760"/>
                  <a:gd name="connsiteX8" fmla="*/ 5055 w 12754"/>
                  <a:gd name="connsiteY8" fmla="*/ 7924 h 10760"/>
                  <a:gd name="connsiteX9" fmla="*/ 5149 w 12754"/>
                  <a:gd name="connsiteY9" fmla="*/ 8103 h 10760"/>
                  <a:gd name="connsiteX10" fmla="*/ 4679 w 12754"/>
                  <a:gd name="connsiteY10" fmla="*/ 8133 h 10760"/>
                  <a:gd name="connsiteX11" fmla="*/ 4632 w 12754"/>
                  <a:gd name="connsiteY11" fmla="*/ 7447 h 10760"/>
                  <a:gd name="connsiteX12" fmla="*/ 3881 w 12754"/>
                  <a:gd name="connsiteY12" fmla="*/ 7417 h 10760"/>
                  <a:gd name="connsiteX13" fmla="*/ 3975 w 12754"/>
                  <a:gd name="connsiteY13" fmla="*/ 7118 h 10760"/>
                  <a:gd name="connsiteX14" fmla="*/ 3646 w 12754"/>
                  <a:gd name="connsiteY14" fmla="*/ 7029 h 10760"/>
                  <a:gd name="connsiteX15" fmla="*/ 3459 w 12754"/>
                  <a:gd name="connsiteY15" fmla="*/ 6521 h 10760"/>
                  <a:gd name="connsiteX16" fmla="*/ 3787 w 12754"/>
                  <a:gd name="connsiteY16" fmla="*/ 6372 h 10760"/>
                  <a:gd name="connsiteX17" fmla="*/ 4257 w 12754"/>
                  <a:gd name="connsiteY17" fmla="*/ 5984 h 10760"/>
                  <a:gd name="connsiteX18" fmla="*/ 3975 w 12754"/>
                  <a:gd name="connsiteY18" fmla="*/ 5775 h 10760"/>
                  <a:gd name="connsiteX19" fmla="*/ 4538 w 12754"/>
                  <a:gd name="connsiteY19" fmla="*/ 5447 h 10760"/>
                  <a:gd name="connsiteX20" fmla="*/ 3975 w 12754"/>
                  <a:gd name="connsiteY20" fmla="*/ 5447 h 10760"/>
                  <a:gd name="connsiteX21" fmla="*/ 3975 w 12754"/>
                  <a:gd name="connsiteY21" fmla="*/ 5088 h 10760"/>
                  <a:gd name="connsiteX22" fmla="*/ 4163 w 12754"/>
                  <a:gd name="connsiteY22" fmla="*/ 4521 h 10760"/>
                  <a:gd name="connsiteX23" fmla="*/ 3928 w 12754"/>
                  <a:gd name="connsiteY23" fmla="*/ 4044 h 10760"/>
                  <a:gd name="connsiteX24" fmla="*/ 51 w 12754"/>
                  <a:gd name="connsiteY24" fmla="*/ 6058 h 10760"/>
                  <a:gd name="connsiteX25" fmla="*/ 8 w 12754"/>
                  <a:gd name="connsiteY25" fmla="*/ 5674 h 10760"/>
                  <a:gd name="connsiteX26" fmla="*/ 11 w 12754"/>
                  <a:gd name="connsiteY26" fmla="*/ 5040 h 10760"/>
                  <a:gd name="connsiteX27" fmla="*/ 147 w 12754"/>
                  <a:gd name="connsiteY27" fmla="*/ 4655 h 10760"/>
                  <a:gd name="connsiteX28" fmla="*/ 1058 w 12754"/>
                  <a:gd name="connsiteY28" fmla="*/ 4121 h 10760"/>
                  <a:gd name="connsiteX29" fmla="*/ 1449 w 12754"/>
                  <a:gd name="connsiteY29" fmla="*/ 3784 h 10760"/>
                  <a:gd name="connsiteX30" fmla="*/ 1114 w 12754"/>
                  <a:gd name="connsiteY30" fmla="*/ 3358 h 10760"/>
                  <a:gd name="connsiteX31" fmla="*/ 1515 w 12754"/>
                  <a:gd name="connsiteY31" fmla="*/ 2950 h 10760"/>
                  <a:gd name="connsiteX32" fmla="*/ 1534 w 12754"/>
                  <a:gd name="connsiteY32" fmla="*/ 2820 h 10760"/>
                  <a:gd name="connsiteX33" fmla="*/ 1346 w 12754"/>
                  <a:gd name="connsiteY33" fmla="*/ 2790 h 10760"/>
                  <a:gd name="connsiteX34" fmla="*/ 1704 w 12754"/>
                  <a:gd name="connsiteY34" fmla="*/ 1986 h 10760"/>
                  <a:gd name="connsiteX35" fmla="*/ 2353 w 12754"/>
                  <a:gd name="connsiteY35" fmla="*/ 1999 h 10760"/>
                  <a:gd name="connsiteX36" fmla="*/ 3130 w 12754"/>
                  <a:gd name="connsiteY36" fmla="*/ 2461 h 10760"/>
                  <a:gd name="connsiteX37" fmla="*/ 2054 w 12754"/>
                  <a:gd name="connsiteY37" fmla="*/ 2015 h 10760"/>
                  <a:gd name="connsiteX38" fmla="*/ 2365 w 12754"/>
                  <a:gd name="connsiteY38" fmla="*/ 2021 h 10760"/>
                  <a:gd name="connsiteX39" fmla="*/ 2527 w 12754"/>
                  <a:gd name="connsiteY39" fmla="*/ 2083 h 10760"/>
                  <a:gd name="connsiteX40" fmla="*/ 3002 w 12754"/>
                  <a:gd name="connsiteY40" fmla="*/ 2449 h 10760"/>
                  <a:gd name="connsiteX41" fmla="*/ 3200 w 12754"/>
                  <a:gd name="connsiteY41" fmla="*/ 2178 h 10760"/>
                  <a:gd name="connsiteX42" fmla="*/ 3526 w 12754"/>
                  <a:gd name="connsiteY42" fmla="*/ 1886 h 10760"/>
                  <a:gd name="connsiteX43" fmla="*/ 3651 w 12754"/>
                  <a:gd name="connsiteY43" fmla="*/ 1793 h 10760"/>
                  <a:gd name="connsiteX44" fmla="*/ 4351 w 12754"/>
                  <a:gd name="connsiteY44" fmla="*/ 1805 h 10760"/>
                  <a:gd name="connsiteX45" fmla="*/ 4069 w 12754"/>
                  <a:gd name="connsiteY45" fmla="*/ 1835 h 10760"/>
                  <a:gd name="connsiteX46" fmla="*/ 3881 w 12754"/>
                  <a:gd name="connsiteY46" fmla="*/ 1596 h 10760"/>
                  <a:gd name="connsiteX47" fmla="*/ 3864 w 12754"/>
                  <a:gd name="connsiteY47" fmla="*/ 1359 h 10760"/>
                  <a:gd name="connsiteX48" fmla="*/ 3912 w 12754"/>
                  <a:gd name="connsiteY48" fmla="*/ 1009 h 10760"/>
                  <a:gd name="connsiteX49" fmla="*/ 3646 w 12754"/>
                  <a:gd name="connsiteY49" fmla="*/ 1059 h 10760"/>
                  <a:gd name="connsiteX50" fmla="*/ 3600 w 12754"/>
                  <a:gd name="connsiteY50" fmla="*/ 879 h 10760"/>
                  <a:gd name="connsiteX51" fmla="*/ 3715 w 12754"/>
                  <a:gd name="connsiteY51" fmla="*/ 580 h 10760"/>
                  <a:gd name="connsiteX52" fmla="*/ 3613 w 12754"/>
                  <a:gd name="connsiteY52" fmla="*/ 0 h 10760"/>
                  <a:gd name="connsiteX53" fmla="*/ 4911 w 12754"/>
                  <a:gd name="connsiteY53" fmla="*/ 195 h 10760"/>
                  <a:gd name="connsiteX54" fmla="*/ 5947 w 12754"/>
                  <a:gd name="connsiteY54" fmla="*/ 1088 h 10760"/>
                  <a:gd name="connsiteX55" fmla="*/ 6207 w 12754"/>
                  <a:gd name="connsiteY55" fmla="*/ 1091 h 10760"/>
                  <a:gd name="connsiteX56" fmla="*/ 6273 w 12754"/>
                  <a:gd name="connsiteY56" fmla="*/ 1196 h 10760"/>
                  <a:gd name="connsiteX57" fmla="*/ 6489 w 12754"/>
                  <a:gd name="connsiteY57" fmla="*/ 1300 h 10760"/>
                  <a:gd name="connsiteX58" fmla="*/ 6930 w 12754"/>
                  <a:gd name="connsiteY58" fmla="*/ 1256 h 10760"/>
                  <a:gd name="connsiteX59" fmla="*/ 6980 w 12754"/>
                  <a:gd name="connsiteY59" fmla="*/ 1745 h 10760"/>
                  <a:gd name="connsiteX60" fmla="*/ 7261 w 12754"/>
                  <a:gd name="connsiteY60" fmla="*/ 1596 h 10760"/>
                  <a:gd name="connsiteX61" fmla="*/ 7776 w 12754"/>
                  <a:gd name="connsiteY61" fmla="*/ 1755 h 10760"/>
                  <a:gd name="connsiteX62" fmla="*/ 8513 w 12754"/>
                  <a:gd name="connsiteY62" fmla="*/ 1218 h 10760"/>
                  <a:gd name="connsiteX63" fmla="*/ 8937 w 12754"/>
                  <a:gd name="connsiteY63" fmla="*/ 983 h 10760"/>
                  <a:gd name="connsiteX64" fmla="*/ 9955 w 12754"/>
                  <a:gd name="connsiteY64" fmla="*/ 1065 h 10760"/>
                  <a:gd name="connsiteX65" fmla="*/ 10332 w 12754"/>
                  <a:gd name="connsiteY65" fmla="*/ 1177 h 10760"/>
                  <a:gd name="connsiteX66" fmla="*/ 10658 w 12754"/>
                  <a:gd name="connsiteY66" fmla="*/ 721 h 10760"/>
                  <a:gd name="connsiteX67" fmla="*/ 10940 w 12754"/>
                  <a:gd name="connsiteY67" fmla="*/ 1213 h 10760"/>
                  <a:gd name="connsiteX68" fmla="*/ 10552 w 12754"/>
                  <a:gd name="connsiteY68" fmla="*/ 1544 h 10760"/>
                  <a:gd name="connsiteX69" fmla="*/ 11172 w 12754"/>
                  <a:gd name="connsiteY69" fmla="*/ 1477 h 10760"/>
                  <a:gd name="connsiteX70" fmla="*/ 11750 w 12754"/>
                  <a:gd name="connsiteY70" fmla="*/ 1744 h 10760"/>
                  <a:gd name="connsiteX71" fmla="*/ 12205 w 12754"/>
                  <a:gd name="connsiteY71" fmla="*/ 4405 h 10760"/>
                  <a:gd name="connsiteX72" fmla="*/ 12753 w 12754"/>
                  <a:gd name="connsiteY72" fmla="*/ 5293 h 10760"/>
                  <a:gd name="connsiteX73" fmla="*/ 12341 w 12754"/>
                  <a:gd name="connsiteY73" fmla="*/ 5967 h 10760"/>
                  <a:gd name="connsiteX74" fmla="*/ 10958 w 12754"/>
                  <a:gd name="connsiteY74" fmla="*/ 6232 h 10760"/>
                  <a:gd name="connsiteX75" fmla="*/ 9742 w 12754"/>
                  <a:gd name="connsiteY75" fmla="*/ 6788 h 10760"/>
                  <a:gd name="connsiteX76" fmla="*/ 9105 w 12754"/>
                  <a:gd name="connsiteY76" fmla="*/ 6901 h 10760"/>
                  <a:gd name="connsiteX77" fmla="*/ 8576 w 12754"/>
                  <a:gd name="connsiteY77" fmla="*/ 7088 h 10760"/>
                  <a:gd name="connsiteX78" fmla="*/ 9139 w 12754"/>
                  <a:gd name="connsiteY78" fmla="*/ 7238 h 10760"/>
                  <a:gd name="connsiteX79" fmla="*/ 9609 w 12754"/>
                  <a:gd name="connsiteY79" fmla="*/ 7626 h 10760"/>
                  <a:gd name="connsiteX80" fmla="*/ 9984 w 12754"/>
                  <a:gd name="connsiteY80" fmla="*/ 8372 h 10760"/>
                  <a:gd name="connsiteX81" fmla="*/ 10360 w 12754"/>
                  <a:gd name="connsiteY81" fmla="*/ 8342 h 10760"/>
                  <a:gd name="connsiteX82" fmla="*/ 11346 w 12754"/>
                  <a:gd name="connsiteY82" fmla="*/ 9088 h 10760"/>
                  <a:gd name="connsiteX83" fmla="*/ 10172 w 12754"/>
                  <a:gd name="connsiteY83" fmla="*/ 9894 h 10760"/>
                  <a:gd name="connsiteX84" fmla="*/ 10642 w 12754"/>
                  <a:gd name="connsiteY84" fmla="*/ 10491 h 10760"/>
                  <a:gd name="connsiteX85" fmla="*/ 10454 w 12754"/>
                  <a:gd name="connsiteY85" fmla="*/ 10730 h 10760"/>
                  <a:gd name="connsiteX86" fmla="*/ 10172 w 12754"/>
                  <a:gd name="connsiteY86" fmla="*/ 10491 h 10760"/>
                  <a:gd name="connsiteX87" fmla="*/ 8294 w 12754"/>
                  <a:gd name="connsiteY87" fmla="*/ 10461 h 10760"/>
                  <a:gd name="connsiteX88" fmla="*/ 7966 w 12754"/>
                  <a:gd name="connsiteY88" fmla="*/ 10760 h 10760"/>
                  <a:gd name="connsiteX89" fmla="*/ 7402 w 12754"/>
                  <a:gd name="connsiteY89" fmla="*/ 10730 h 10760"/>
                  <a:gd name="connsiteX0" fmla="*/ 7402 w 12754"/>
                  <a:gd name="connsiteY0" fmla="*/ 10730 h 10760"/>
                  <a:gd name="connsiteX1" fmla="*/ 7496 w 12754"/>
                  <a:gd name="connsiteY1" fmla="*/ 9894 h 10760"/>
                  <a:gd name="connsiteX2" fmla="*/ 7778 w 12754"/>
                  <a:gd name="connsiteY2" fmla="*/ 9088 h 10760"/>
                  <a:gd name="connsiteX3" fmla="*/ 6980 w 12754"/>
                  <a:gd name="connsiteY3" fmla="*/ 8909 h 10760"/>
                  <a:gd name="connsiteX4" fmla="*/ 6745 w 12754"/>
                  <a:gd name="connsiteY4" fmla="*/ 8730 h 10760"/>
                  <a:gd name="connsiteX5" fmla="*/ 6369 w 12754"/>
                  <a:gd name="connsiteY5" fmla="*/ 8820 h 10760"/>
                  <a:gd name="connsiteX6" fmla="*/ 6041 w 12754"/>
                  <a:gd name="connsiteY6" fmla="*/ 8253 h 10760"/>
                  <a:gd name="connsiteX7" fmla="*/ 5477 w 12754"/>
                  <a:gd name="connsiteY7" fmla="*/ 7894 h 10760"/>
                  <a:gd name="connsiteX8" fmla="*/ 5055 w 12754"/>
                  <a:gd name="connsiteY8" fmla="*/ 7924 h 10760"/>
                  <a:gd name="connsiteX9" fmla="*/ 5149 w 12754"/>
                  <a:gd name="connsiteY9" fmla="*/ 8103 h 10760"/>
                  <a:gd name="connsiteX10" fmla="*/ 4679 w 12754"/>
                  <a:gd name="connsiteY10" fmla="*/ 8133 h 10760"/>
                  <a:gd name="connsiteX11" fmla="*/ 4632 w 12754"/>
                  <a:gd name="connsiteY11" fmla="*/ 7447 h 10760"/>
                  <a:gd name="connsiteX12" fmla="*/ 3881 w 12754"/>
                  <a:gd name="connsiteY12" fmla="*/ 7417 h 10760"/>
                  <a:gd name="connsiteX13" fmla="*/ 3975 w 12754"/>
                  <a:gd name="connsiteY13" fmla="*/ 7118 h 10760"/>
                  <a:gd name="connsiteX14" fmla="*/ 3646 w 12754"/>
                  <a:gd name="connsiteY14" fmla="*/ 7029 h 10760"/>
                  <a:gd name="connsiteX15" fmla="*/ 3459 w 12754"/>
                  <a:gd name="connsiteY15" fmla="*/ 6521 h 10760"/>
                  <a:gd name="connsiteX16" fmla="*/ 3787 w 12754"/>
                  <a:gd name="connsiteY16" fmla="*/ 6372 h 10760"/>
                  <a:gd name="connsiteX17" fmla="*/ 4257 w 12754"/>
                  <a:gd name="connsiteY17" fmla="*/ 5984 h 10760"/>
                  <a:gd name="connsiteX18" fmla="*/ 3975 w 12754"/>
                  <a:gd name="connsiteY18" fmla="*/ 5775 h 10760"/>
                  <a:gd name="connsiteX19" fmla="*/ 4538 w 12754"/>
                  <a:gd name="connsiteY19" fmla="*/ 5447 h 10760"/>
                  <a:gd name="connsiteX20" fmla="*/ 3975 w 12754"/>
                  <a:gd name="connsiteY20" fmla="*/ 5447 h 10760"/>
                  <a:gd name="connsiteX21" fmla="*/ 3975 w 12754"/>
                  <a:gd name="connsiteY21" fmla="*/ 5088 h 10760"/>
                  <a:gd name="connsiteX22" fmla="*/ 4163 w 12754"/>
                  <a:gd name="connsiteY22" fmla="*/ 4521 h 10760"/>
                  <a:gd name="connsiteX23" fmla="*/ 472 w 12754"/>
                  <a:gd name="connsiteY23" fmla="*/ 6422 h 10760"/>
                  <a:gd name="connsiteX24" fmla="*/ 3928 w 12754"/>
                  <a:gd name="connsiteY24" fmla="*/ 4044 h 10760"/>
                  <a:gd name="connsiteX25" fmla="*/ 51 w 12754"/>
                  <a:gd name="connsiteY25" fmla="*/ 6058 h 10760"/>
                  <a:gd name="connsiteX26" fmla="*/ 8 w 12754"/>
                  <a:gd name="connsiteY26" fmla="*/ 5674 h 10760"/>
                  <a:gd name="connsiteX27" fmla="*/ 11 w 12754"/>
                  <a:gd name="connsiteY27" fmla="*/ 5040 h 10760"/>
                  <a:gd name="connsiteX28" fmla="*/ 147 w 12754"/>
                  <a:gd name="connsiteY28" fmla="*/ 4655 h 10760"/>
                  <a:gd name="connsiteX29" fmla="*/ 1058 w 12754"/>
                  <a:gd name="connsiteY29" fmla="*/ 4121 h 10760"/>
                  <a:gd name="connsiteX30" fmla="*/ 1449 w 12754"/>
                  <a:gd name="connsiteY30" fmla="*/ 3784 h 10760"/>
                  <a:gd name="connsiteX31" fmla="*/ 1114 w 12754"/>
                  <a:gd name="connsiteY31" fmla="*/ 3358 h 10760"/>
                  <a:gd name="connsiteX32" fmla="*/ 1515 w 12754"/>
                  <a:gd name="connsiteY32" fmla="*/ 2950 h 10760"/>
                  <a:gd name="connsiteX33" fmla="*/ 1534 w 12754"/>
                  <a:gd name="connsiteY33" fmla="*/ 2820 h 10760"/>
                  <a:gd name="connsiteX34" fmla="*/ 1346 w 12754"/>
                  <a:gd name="connsiteY34" fmla="*/ 2790 h 10760"/>
                  <a:gd name="connsiteX35" fmla="*/ 1704 w 12754"/>
                  <a:gd name="connsiteY35" fmla="*/ 1986 h 10760"/>
                  <a:gd name="connsiteX36" fmla="*/ 2353 w 12754"/>
                  <a:gd name="connsiteY36" fmla="*/ 1999 h 10760"/>
                  <a:gd name="connsiteX37" fmla="*/ 3130 w 12754"/>
                  <a:gd name="connsiteY37" fmla="*/ 2461 h 10760"/>
                  <a:gd name="connsiteX38" fmla="*/ 2054 w 12754"/>
                  <a:gd name="connsiteY38" fmla="*/ 2015 h 10760"/>
                  <a:gd name="connsiteX39" fmla="*/ 2365 w 12754"/>
                  <a:gd name="connsiteY39" fmla="*/ 2021 h 10760"/>
                  <a:gd name="connsiteX40" fmla="*/ 2527 w 12754"/>
                  <a:gd name="connsiteY40" fmla="*/ 2083 h 10760"/>
                  <a:gd name="connsiteX41" fmla="*/ 3002 w 12754"/>
                  <a:gd name="connsiteY41" fmla="*/ 2449 h 10760"/>
                  <a:gd name="connsiteX42" fmla="*/ 3200 w 12754"/>
                  <a:gd name="connsiteY42" fmla="*/ 2178 h 10760"/>
                  <a:gd name="connsiteX43" fmla="*/ 3526 w 12754"/>
                  <a:gd name="connsiteY43" fmla="*/ 1886 h 10760"/>
                  <a:gd name="connsiteX44" fmla="*/ 3651 w 12754"/>
                  <a:gd name="connsiteY44" fmla="*/ 1793 h 10760"/>
                  <a:gd name="connsiteX45" fmla="*/ 4351 w 12754"/>
                  <a:gd name="connsiteY45" fmla="*/ 1805 h 10760"/>
                  <a:gd name="connsiteX46" fmla="*/ 4069 w 12754"/>
                  <a:gd name="connsiteY46" fmla="*/ 1835 h 10760"/>
                  <a:gd name="connsiteX47" fmla="*/ 3881 w 12754"/>
                  <a:gd name="connsiteY47" fmla="*/ 1596 h 10760"/>
                  <a:gd name="connsiteX48" fmla="*/ 3864 w 12754"/>
                  <a:gd name="connsiteY48" fmla="*/ 1359 h 10760"/>
                  <a:gd name="connsiteX49" fmla="*/ 3912 w 12754"/>
                  <a:gd name="connsiteY49" fmla="*/ 1009 h 10760"/>
                  <a:gd name="connsiteX50" fmla="*/ 3646 w 12754"/>
                  <a:gd name="connsiteY50" fmla="*/ 1059 h 10760"/>
                  <a:gd name="connsiteX51" fmla="*/ 3600 w 12754"/>
                  <a:gd name="connsiteY51" fmla="*/ 879 h 10760"/>
                  <a:gd name="connsiteX52" fmla="*/ 3715 w 12754"/>
                  <a:gd name="connsiteY52" fmla="*/ 580 h 10760"/>
                  <a:gd name="connsiteX53" fmla="*/ 3613 w 12754"/>
                  <a:gd name="connsiteY53" fmla="*/ 0 h 10760"/>
                  <a:gd name="connsiteX54" fmla="*/ 4911 w 12754"/>
                  <a:gd name="connsiteY54" fmla="*/ 195 h 10760"/>
                  <a:gd name="connsiteX55" fmla="*/ 5947 w 12754"/>
                  <a:gd name="connsiteY55" fmla="*/ 1088 h 10760"/>
                  <a:gd name="connsiteX56" fmla="*/ 6207 w 12754"/>
                  <a:gd name="connsiteY56" fmla="*/ 1091 h 10760"/>
                  <a:gd name="connsiteX57" fmla="*/ 6273 w 12754"/>
                  <a:gd name="connsiteY57" fmla="*/ 1196 h 10760"/>
                  <a:gd name="connsiteX58" fmla="*/ 6489 w 12754"/>
                  <a:gd name="connsiteY58" fmla="*/ 1300 h 10760"/>
                  <a:gd name="connsiteX59" fmla="*/ 6930 w 12754"/>
                  <a:gd name="connsiteY59" fmla="*/ 1256 h 10760"/>
                  <a:gd name="connsiteX60" fmla="*/ 6980 w 12754"/>
                  <a:gd name="connsiteY60" fmla="*/ 1745 h 10760"/>
                  <a:gd name="connsiteX61" fmla="*/ 7261 w 12754"/>
                  <a:gd name="connsiteY61" fmla="*/ 1596 h 10760"/>
                  <a:gd name="connsiteX62" fmla="*/ 7776 w 12754"/>
                  <a:gd name="connsiteY62" fmla="*/ 1755 h 10760"/>
                  <a:gd name="connsiteX63" fmla="*/ 8513 w 12754"/>
                  <a:gd name="connsiteY63" fmla="*/ 1218 h 10760"/>
                  <a:gd name="connsiteX64" fmla="*/ 8937 w 12754"/>
                  <a:gd name="connsiteY64" fmla="*/ 983 h 10760"/>
                  <a:gd name="connsiteX65" fmla="*/ 9955 w 12754"/>
                  <a:gd name="connsiteY65" fmla="*/ 1065 h 10760"/>
                  <a:gd name="connsiteX66" fmla="*/ 10332 w 12754"/>
                  <a:gd name="connsiteY66" fmla="*/ 1177 h 10760"/>
                  <a:gd name="connsiteX67" fmla="*/ 10658 w 12754"/>
                  <a:gd name="connsiteY67" fmla="*/ 721 h 10760"/>
                  <a:gd name="connsiteX68" fmla="*/ 10940 w 12754"/>
                  <a:gd name="connsiteY68" fmla="*/ 1213 h 10760"/>
                  <a:gd name="connsiteX69" fmla="*/ 10552 w 12754"/>
                  <a:gd name="connsiteY69" fmla="*/ 1544 h 10760"/>
                  <a:gd name="connsiteX70" fmla="*/ 11172 w 12754"/>
                  <a:gd name="connsiteY70" fmla="*/ 1477 h 10760"/>
                  <a:gd name="connsiteX71" fmla="*/ 11750 w 12754"/>
                  <a:gd name="connsiteY71" fmla="*/ 1744 h 10760"/>
                  <a:gd name="connsiteX72" fmla="*/ 12205 w 12754"/>
                  <a:gd name="connsiteY72" fmla="*/ 4405 h 10760"/>
                  <a:gd name="connsiteX73" fmla="*/ 12753 w 12754"/>
                  <a:gd name="connsiteY73" fmla="*/ 5293 h 10760"/>
                  <a:gd name="connsiteX74" fmla="*/ 12341 w 12754"/>
                  <a:gd name="connsiteY74" fmla="*/ 5967 h 10760"/>
                  <a:gd name="connsiteX75" fmla="*/ 10958 w 12754"/>
                  <a:gd name="connsiteY75" fmla="*/ 6232 h 10760"/>
                  <a:gd name="connsiteX76" fmla="*/ 9742 w 12754"/>
                  <a:gd name="connsiteY76" fmla="*/ 6788 h 10760"/>
                  <a:gd name="connsiteX77" fmla="*/ 9105 w 12754"/>
                  <a:gd name="connsiteY77" fmla="*/ 6901 h 10760"/>
                  <a:gd name="connsiteX78" fmla="*/ 8576 w 12754"/>
                  <a:gd name="connsiteY78" fmla="*/ 7088 h 10760"/>
                  <a:gd name="connsiteX79" fmla="*/ 9139 w 12754"/>
                  <a:gd name="connsiteY79" fmla="*/ 7238 h 10760"/>
                  <a:gd name="connsiteX80" fmla="*/ 9609 w 12754"/>
                  <a:gd name="connsiteY80" fmla="*/ 7626 h 10760"/>
                  <a:gd name="connsiteX81" fmla="*/ 9984 w 12754"/>
                  <a:gd name="connsiteY81" fmla="*/ 8372 h 10760"/>
                  <a:gd name="connsiteX82" fmla="*/ 10360 w 12754"/>
                  <a:gd name="connsiteY82" fmla="*/ 8342 h 10760"/>
                  <a:gd name="connsiteX83" fmla="*/ 11346 w 12754"/>
                  <a:gd name="connsiteY83" fmla="*/ 9088 h 10760"/>
                  <a:gd name="connsiteX84" fmla="*/ 10172 w 12754"/>
                  <a:gd name="connsiteY84" fmla="*/ 9894 h 10760"/>
                  <a:gd name="connsiteX85" fmla="*/ 10642 w 12754"/>
                  <a:gd name="connsiteY85" fmla="*/ 10491 h 10760"/>
                  <a:gd name="connsiteX86" fmla="*/ 10454 w 12754"/>
                  <a:gd name="connsiteY86" fmla="*/ 10730 h 10760"/>
                  <a:gd name="connsiteX87" fmla="*/ 10172 w 12754"/>
                  <a:gd name="connsiteY87" fmla="*/ 10491 h 10760"/>
                  <a:gd name="connsiteX88" fmla="*/ 8294 w 12754"/>
                  <a:gd name="connsiteY88" fmla="*/ 10461 h 10760"/>
                  <a:gd name="connsiteX89" fmla="*/ 7966 w 12754"/>
                  <a:gd name="connsiteY89" fmla="*/ 10760 h 10760"/>
                  <a:gd name="connsiteX90" fmla="*/ 7402 w 12754"/>
                  <a:gd name="connsiteY90" fmla="*/ 10730 h 10760"/>
                  <a:gd name="connsiteX0" fmla="*/ 7402 w 12754"/>
                  <a:gd name="connsiteY0" fmla="*/ 10730 h 10760"/>
                  <a:gd name="connsiteX1" fmla="*/ 7496 w 12754"/>
                  <a:gd name="connsiteY1" fmla="*/ 9894 h 10760"/>
                  <a:gd name="connsiteX2" fmla="*/ 7778 w 12754"/>
                  <a:gd name="connsiteY2" fmla="*/ 9088 h 10760"/>
                  <a:gd name="connsiteX3" fmla="*/ 6980 w 12754"/>
                  <a:gd name="connsiteY3" fmla="*/ 8909 h 10760"/>
                  <a:gd name="connsiteX4" fmla="*/ 6745 w 12754"/>
                  <a:gd name="connsiteY4" fmla="*/ 8730 h 10760"/>
                  <a:gd name="connsiteX5" fmla="*/ 6369 w 12754"/>
                  <a:gd name="connsiteY5" fmla="*/ 8820 h 10760"/>
                  <a:gd name="connsiteX6" fmla="*/ 6041 w 12754"/>
                  <a:gd name="connsiteY6" fmla="*/ 8253 h 10760"/>
                  <a:gd name="connsiteX7" fmla="*/ 5477 w 12754"/>
                  <a:gd name="connsiteY7" fmla="*/ 7894 h 10760"/>
                  <a:gd name="connsiteX8" fmla="*/ 5055 w 12754"/>
                  <a:gd name="connsiteY8" fmla="*/ 7924 h 10760"/>
                  <a:gd name="connsiteX9" fmla="*/ 5149 w 12754"/>
                  <a:gd name="connsiteY9" fmla="*/ 8103 h 10760"/>
                  <a:gd name="connsiteX10" fmla="*/ 4679 w 12754"/>
                  <a:gd name="connsiteY10" fmla="*/ 8133 h 10760"/>
                  <a:gd name="connsiteX11" fmla="*/ 4632 w 12754"/>
                  <a:gd name="connsiteY11" fmla="*/ 7447 h 10760"/>
                  <a:gd name="connsiteX12" fmla="*/ 3881 w 12754"/>
                  <a:gd name="connsiteY12" fmla="*/ 7417 h 10760"/>
                  <a:gd name="connsiteX13" fmla="*/ 3975 w 12754"/>
                  <a:gd name="connsiteY13" fmla="*/ 7118 h 10760"/>
                  <a:gd name="connsiteX14" fmla="*/ 3646 w 12754"/>
                  <a:gd name="connsiteY14" fmla="*/ 7029 h 10760"/>
                  <a:gd name="connsiteX15" fmla="*/ 3459 w 12754"/>
                  <a:gd name="connsiteY15" fmla="*/ 6521 h 10760"/>
                  <a:gd name="connsiteX16" fmla="*/ 3787 w 12754"/>
                  <a:gd name="connsiteY16" fmla="*/ 6372 h 10760"/>
                  <a:gd name="connsiteX17" fmla="*/ 4257 w 12754"/>
                  <a:gd name="connsiteY17" fmla="*/ 5984 h 10760"/>
                  <a:gd name="connsiteX18" fmla="*/ 3975 w 12754"/>
                  <a:gd name="connsiteY18" fmla="*/ 5775 h 10760"/>
                  <a:gd name="connsiteX19" fmla="*/ 4538 w 12754"/>
                  <a:gd name="connsiteY19" fmla="*/ 5447 h 10760"/>
                  <a:gd name="connsiteX20" fmla="*/ 3975 w 12754"/>
                  <a:gd name="connsiteY20" fmla="*/ 5447 h 10760"/>
                  <a:gd name="connsiteX21" fmla="*/ 3975 w 12754"/>
                  <a:gd name="connsiteY21" fmla="*/ 5088 h 10760"/>
                  <a:gd name="connsiteX22" fmla="*/ 4163 w 12754"/>
                  <a:gd name="connsiteY22" fmla="*/ 4521 h 10760"/>
                  <a:gd name="connsiteX23" fmla="*/ 472 w 12754"/>
                  <a:gd name="connsiteY23" fmla="*/ 6422 h 10760"/>
                  <a:gd name="connsiteX24" fmla="*/ 288 w 12754"/>
                  <a:gd name="connsiteY24" fmla="*/ 6205 h 10760"/>
                  <a:gd name="connsiteX25" fmla="*/ 51 w 12754"/>
                  <a:gd name="connsiteY25" fmla="*/ 6058 h 10760"/>
                  <a:gd name="connsiteX26" fmla="*/ 8 w 12754"/>
                  <a:gd name="connsiteY26" fmla="*/ 5674 h 10760"/>
                  <a:gd name="connsiteX27" fmla="*/ 11 w 12754"/>
                  <a:gd name="connsiteY27" fmla="*/ 5040 h 10760"/>
                  <a:gd name="connsiteX28" fmla="*/ 147 w 12754"/>
                  <a:gd name="connsiteY28" fmla="*/ 4655 h 10760"/>
                  <a:gd name="connsiteX29" fmla="*/ 1058 w 12754"/>
                  <a:gd name="connsiteY29" fmla="*/ 4121 h 10760"/>
                  <a:gd name="connsiteX30" fmla="*/ 1449 w 12754"/>
                  <a:gd name="connsiteY30" fmla="*/ 3784 h 10760"/>
                  <a:gd name="connsiteX31" fmla="*/ 1114 w 12754"/>
                  <a:gd name="connsiteY31" fmla="*/ 3358 h 10760"/>
                  <a:gd name="connsiteX32" fmla="*/ 1515 w 12754"/>
                  <a:gd name="connsiteY32" fmla="*/ 2950 h 10760"/>
                  <a:gd name="connsiteX33" fmla="*/ 1534 w 12754"/>
                  <a:gd name="connsiteY33" fmla="*/ 2820 h 10760"/>
                  <a:gd name="connsiteX34" fmla="*/ 1346 w 12754"/>
                  <a:gd name="connsiteY34" fmla="*/ 2790 h 10760"/>
                  <a:gd name="connsiteX35" fmla="*/ 1704 w 12754"/>
                  <a:gd name="connsiteY35" fmla="*/ 1986 h 10760"/>
                  <a:gd name="connsiteX36" fmla="*/ 2353 w 12754"/>
                  <a:gd name="connsiteY36" fmla="*/ 1999 h 10760"/>
                  <a:gd name="connsiteX37" fmla="*/ 3130 w 12754"/>
                  <a:gd name="connsiteY37" fmla="*/ 2461 h 10760"/>
                  <a:gd name="connsiteX38" fmla="*/ 2054 w 12754"/>
                  <a:gd name="connsiteY38" fmla="*/ 2015 h 10760"/>
                  <a:gd name="connsiteX39" fmla="*/ 2365 w 12754"/>
                  <a:gd name="connsiteY39" fmla="*/ 2021 h 10760"/>
                  <a:gd name="connsiteX40" fmla="*/ 2527 w 12754"/>
                  <a:gd name="connsiteY40" fmla="*/ 2083 h 10760"/>
                  <a:gd name="connsiteX41" fmla="*/ 3002 w 12754"/>
                  <a:gd name="connsiteY41" fmla="*/ 2449 h 10760"/>
                  <a:gd name="connsiteX42" fmla="*/ 3200 w 12754"/>
                  <a:gd name="connsiteY42" fmla="*/ 2178 h 10760"/>
                  <a:gd name="connsiteX43" fmla="*/ 3526 w 12754"/>
                  <a:gd name="connsiteY43" fmla="*/ 1886 h 10760"/>
                  <a:gd name="connsiteX44" fmla="*/ 3651 w 12754"/>
                  <a:gd name="connsiteY44" fmla="*/ 1793 h 10760"/>
                  <a:gd name="connsiteX45" fmla="*/ 4351 w 12754"/>
                  <a:gd name="connsiteY45" fmla="*/ 1805 h 10760"/>
                  <a:gd name="connsiteX46" fmla="*/ 4069 w 12754"/>
                  <a:gd name="connsiteY46" fmla="*/ 1835 h 10760"/>
                  <a:gd name="connsiteX47" fmla="*/ 3881 w 12754"/>
                  <a:gd name="connsiteY47" fmla="*/ 1596 h 10760"/>
                  <a:gd name="connsiteX48" fmla="*/ 3864 w 12754"/>
                  <a:gd name="connsiteY48" fmla="*/ 1359 h 10760"/>
                  <a:gd name="connsiteX49" fmla="*/ 3912 w 12754"/>
                  <a:gd name="connsiteY49" fmla="*/ 1009 h 10760"/>
                  <a:gd name="connsiteX50" fmla="*/ 3646 w 12754"/>
                  <a:gd name="connsiteY50" fmla="*/ 1059 h 10760"/>
                  <a:gd name="connsiteX51" fmla="*/ 3600 w 12754"/>
                  <a:gd name="connsiteY51" fmla="*/ 879 h 10760"/>
                  <a:gd name="connsiteX52" fmla="*/ 3715 w 12754"/>
                  <a:gd name="connsiteY52" fmla="*/ 580 h 10760"/>
                  <a:gd name="connsiteX53" fmla="*/ 3613 w 12754"/>
                  <a:gd name="connsiteY53" fmla="*/ 0 h 10760"/>
                  <a:gd name="connsiteX54" fmla="*/ 4911 w 12754"/>
                  <a:gd name="connsiteY54" fmla="*/ 195 h 10760"/>
                  <a:gd name="connsiteX55" fmla="*/ 5947 w 12754"/>
                  <a:gd name="connsiteY55" fmla="*/ 1088 h 10760"/>
                  <a:gd name="connsiteX56" fmla="*/ 6207 w 12754"/>
                  <a:gd name="connsiteY56" fmla="*/ 1091 h 10760"/>
                  <a:gd name="connsiteX57" fmla="*/ 6273 w 12754"/>
                  <a:gd name="connsiteY57" fmla="*/ 1196 h 10760"/>
                  <a:gd name="connsiteX58" fmla="*/ 6489 w 12754"/>
                  <a:gd name="connsiteY58" fmla="*/ 1300 h 10760"/>
                  <a:gd name="connsiteX59" fmla="*/ 6930 w 12754"/>
                  <a:gd name="connsiteY59" fmla="*/ 1256 h 10760"/>
                  <a:gd name="connsiteX60" fmla="*/ 6980 w 12754"/>
                  <a:gd name="connsiteY60" fmla="*/ 1745 h 10760"/>
                  <a:gd name="connsiteX61" fmla="*/ 7261 w 12754"/>
                  <a:gd name="connsiteY61" fmla="*/ 1596 h 10760"/>
                  <a:gd name="connsiteX62" fmla="*/ 7776 w 12754"/>
                  <a:gd name="connsiteY62" fmla="*/ 1755 h 10760"/>
                  <a:gd name="connsiteX63" fmla="*/ 8513 w 12754"/>
                  <a:gd name="connsiteY63" fmla="*/ 1218 h 10760"/>
                  <a:gd name="connsiteX64" fmla="*/ 8937 w 12754"/>
                  <a:gd name="connsiteY64" fmla="*/ 983 h 10760"/>
                  <a:gd name="connsiteX65" fmla="*/ 9955 w 12754"/>
                  <a:gd name="connsiteY65" fmla="*/ 1065 h 10760"/>
                  <a:gd name="connsiteX66" fmla="*/ 10332 w 12754"/>
                  <a:gd name="connsiteY66" fmla="*/ 1177 h 10760"/>
                  <a:gd name="connsiteX67" fmla="*/ 10658 w 12754"/>
                  <a:gd name="connsiteY67" fmla="*/ 721 h 10760"/>
                  <a:gd name="connsiteX68" fmla="*/ 10940 w 12754"/>
                  <a:gd name="connsiteY68" fmla="*/ 1213 h 10760"/>
                  <a:gd name="connsiteX69" fmla="*/ 10552 w 12754"/>
                  <a:gd name="connsiteY69" fmla="*/ 1544 h 10760"/>
                  <a:gd name="connsiteX70" fmla="*/ 11172 w 12754"/>
                  <a:gd name="connsiteY70" fmla="*/ 1477 h 10760"/>
                  <a:gd name="connsiteX71" fmla="*/ 11750 w 12754"/>
                  <a:gd name="connsiteY71" fmla="*/ 1744 h 10760"/>
                  <a:gd name="connsiteX72" fmla="*/ 12205 w 12754"/>
                  <a:gd name="connsiteY72" fmla="*/ 4405 h 10760"/>
                  <a:gd name="connsiteX73" fmla="*/ 12753 w 12754"/>
                  <a:gd name="connsiteY73" fmla="*/ 5293 h 10760"/>
                  <a:gd name="connsiteX74" fmla="*/ 12341 w 12754"/>
                  <a:gd name="connsiteY74" fmla="*/ 5967 h 10760"/>
                  <a:gd name="connsiteX75" fmla="*/ 10958 w 12754"/>
                  <a:gd name="connsiteY75" fmla="*/ 6232 h 10760"/>
                  <a:gd name="connsiteX76" fmla="*/ 9742 w 12754"/>
                  <a:gd name="connsiteY76" fmla="*/ 6788 h 10760"/>
                  <a:gd name="connsiteX77" fmla="*/ 9105 w 12754"/>
                  <a:gd name="connsiteY77" fmla="*/ 6901 h 10760"/>
                  <a:gd name="connsiteX78" fmla="*/ 8576 w 12754"/>
                  <a:gd name="connsiteY78" fmla="*/ 7088 h 10760"/>
                  <a:gd name="connsiteX79" fmla="*/ 9139 w 12754"/>
                  <a:gd name="connsiteY79" fmla="*/ 7238 h 10760"/>
                  <a:gd name="connsiteX80" fmla="*/ 9609 w 12754"/>
                  <a:gd name="connsiteY80" fmla="*/ 7626 h 10760"/>
                  <a:gd name="connsiteX81" fmla="*/ 9984 w 12754"/>
                  <a:gd name="connsiteY81" fmla="*/ 8372 h 10760"/>
                  <a:gd name="connsiteX82" fmla="*/ 10360 w 12754"/>
                  <a:gd name="connsiteY82" fmla="*/ 8342 h 10760"/>
                  <a:gd name="connsiteX83" fmla="*/ 11346 w 12754"/>
                  <a:gd name="connsiteY83" fmla="*/ 9088 h 10760"/>
                  <a:gd name="connsiteX84" fmla="*/ 10172 w 12754"/>
                  <a:gd name="connsiteY84" fmla="*/ 9894 h 10760"/>
                  <a:gd name="connsiteX85" fmla="*/ 10642 w 12754"/>
                  <a:gd name="connsiteY85" fmla="*/ 10491 h 10760"/>
                  <a:gd name="connsiteX86" fmla="*/ 10454 w 12754"/>
                  <a:gd name="connsiteY86" fmla="*/ 10730 h 10760"/>
                  <a:gd name="connsiteX87" fmla="*/ 10172 w 12754"/>
                  <a:gd name="connsiteY87" fmla="*/ 10491 h 10760"/>
                  <a:gd name="connsiteX88" fmla="*/ 8294 w 12754"/>
                  <a:gd name="connsiteY88" fmla="*/ 10461 h 10760"/>
                  <a:gd name="connsiteX89" fmla="*/ 7966 w 12754"/>
                  <a:gd name="connsiteY89" fmla="*/ 10760 h 10760"/>
                  <a:gd name="connsiteX90" fmla="*/ 7402 w 12754"/>
                  <a:gd name="connsiteY90" fmla="*/ 10730 h 10760"/>
                  <a:gd name="connsiteX0" fmla="*/ 7444 w 12796"/>
                  <a:gd name="connsiteY0" fmla="*/ 10730 h 10760"/>
                  <a:gd name="connsiteX1" fmla="*/ 7538 w 12796"/>
                  <a:gd name="connsiteY1" fmla="*/ 9894 h 10760"/>
                  <a:gd name="connsiteX2" fmla="*/ 7820 w 12796"/>
                  <a:gd name="connsiteY2" fmla="*/ 9088 h 10760"/>
                  <a:gd name="connsiteX3" fmla="*/ 7022 w 12796"/>
                  <a:gd name="connsiteY3" fmla="*/ 8909 h 10760"/>
                  <a:gd name="connsiteX4" fmla="*/ 6787 w 12796"/>
                  <a:gd name="connsiteY4" fmla="*/ 8730 h 10760"/>
                  <a:gd name="connsiteX5" fmla="*/ 6411 w 12796"/>
                  <a:gd name="connsiteY5" fmla="*/ 8820 h 10760"/>
                  <a:gd name="connsiteX6" fmla="*/ 6083 w 12796"/>
                  <a:gd name="connsiteY6" fmla="*/ 8253 h 10760"/>
                  <a:gd name="connsiteX7" fmla="*/ 5519 w 12796"/>
                  <a:gd name="connsiteY7" fmla="*/ 7894 h 10760"/>
                  <a:gd name="connsiteX8" fmla="*/ 5097 w 12796"/>
                  <a:gd name="connsiteY8" fmla="*/ 7924 h 10760"/>
                  <a:gd name="connsiteX9" fmla="*/ 5191 w 12796"/>
                  <a:gd name="connsiteY9" fmla="*/ 8103 h 10760"/>
                  <a:gd name="connsiteX10" fmla="*/ 4721 w 12796"/>
                  <a:gd name="connsiteY10" fmla="*/ 8133 h 10760"/>
                  <a:gd name="connsiteX11" fmla="*/ 4674 w 12796"/>
                  <a:gd name="connsiteY11" fmla="*/ 7447 h 10760"/>
                  <a:gd name="connsiteX12" fmla="*/ 3923 w 12796"/>
                  <a:gd name="connsiteY12" fmla="*/ 7417 h 10760"/>
                  <a:gd name="connsiteX13" fmla="*/ 4017 w 12796"/>
                  <a:gd name="connsiteY13" fmla="*/ 7118 h 10760"/>
                  <a:gd name="connsiteX14" fmla="*/ 3688 w 12796"/>
                  <a:gd name="connsiteY14" fmla="*/ 7029 h 10760"/>
                  <a:gd name="connsiteX15" fmla="*/ 3501 w 12796"/>
                  <a:gd name="connsiteY15" fmla="*/ 6521 h 10760"/>
                  <a:gd name="connsiteX16" fmla="*/ 3829 w 12796"/>
                  <a:gd name="connsiteY16" fmla="*/ 6372 h 10760"/>
                  <a:gd name="connsiteX17" fmla="*/ 4299 w 12796"/>
                  <a:gd name="connsiteY17" fmla="*/ 5984 h 10760"/>
                  <a:gd name="connsiteX18" fmla="*/ 4017 w 12796"/>
                  <a:gd name="connsiteY18" fmla="*/ 5775 h 10760"/>
                  <a:gd name="connsiteX19" fmla="*/ 4580 w 12796"/>
                  <a:gd name="connsiteY19" fmla="*/ 5447 h 10760"/>
                  <a:gd name="connsiteX20" fmla="*/ 4017 w 12796"/>
                  <a:gd name="connsiteY20" fmla="*/ 5447 h 10760"/>
                  <a:gd name="connsiteX21" fmla="*/ 4017 w 12796"/>
                  <a:gd name="connsiteY21" fmla="*/ 5088 h 10760"/>
                  <a:gd name="connsiteX22" fmla="*/ 5 w 12796"/>
                  <a:gd name="connsiteY22" fmla="*/ 6827 h 10760"/>
                  <a:gd name="connsiteX23" fmla="*/ 514 w 12796"/>
                  <a:gd name="connsiteY23" fmla="*/ 6422 h 10760"/>
                  <a:gd name="connsiteX24" fmla="*/ 330 w 12796"/>
                  <a:gd name="connsiteY24" fmla="*/ 6205 h 10760"/>
                  <a:gd name="connsiteX25" fmla="*/ 93 w 12796"/>
                  <a:gd name="connsiteY25" fmla="*/ 6058 h 10760"/>
                  <a:gd name="connsiteX26" fmla="*/ 50 w 12796"/>
                  <a:gd name="connsiteY26" fmla="*/ 5674 h 10760"/>
                  <a:gd name="connsiteX27" fmla="*/ 53 w 12796"/>
                  <a:gd name="connsiteY27" fmla="*/ 5040 h 10760"/>
                  <a:gd name="connsiteX28" fmla="*/ 189 w 12796"/>
                  <a:gd name="connsiteY28" fmla="*/ 4655 h 10760"/>
                  <a:gd name="connsiteX29" fmla="*/ 1100 w 12796"/>
                  <a:gd name="connsiteY29" fmla="*/ 4121 h 10760"/>
                  <a:gd name="connsiteX30" fmla="*/ 1491 w 12796"/>
                  <a:gd name="connsiteY30" fmla="*/ 3784 h 10760"/>
                  <a:gd name="connsiteX31" fmla="*/ 1156 w 12796"/>
                  <a:gd name="connsiteY31" fmla="*/ 3358 h 10760"/>
                  <a:gd name="connsiteX32" fmla="*/ 1557 w 12796"/>
                  <a:gd name="connsiteY32" fmla="*/ 2950 h 10760"/>
                  <a:gd name="connsiteX33" fmla="*/ 1576 w 12796"/>
                  <a:gd name="connsiteY33" fmla="*/ 2820 h 10760"/>
                  <a:gd name="connsiteX34" fmla="*/ 1388 w 12796"/>
                  <a:gd name="connsiteY34" fmla="*/ 2790 h 10760"/>
                  <a:gd name="connsiteX35" fmla="*/ 1746 w 12796"/>
                  <a:gd name="connsiteY35" fmla="*/ 1986 h 10760"/>
                  <a:gd name="connsiteX36" fmla="*/ 2395 w 12796"/>
                  <a:gd name="connsiteY36" fmla="*/ 1999 h 10760"/>
                  <a:gd name="connsiteX37" fmla="*/ 3172 w 12796"/>
                  <a:gd name="connsiteY37" fmla="*/ 2461 h 10760"/>
                  <a:gd name="connsiteX38" fmla="*/ 2096 w 12796"/>
                  <a:gd name="connsiteY38" fmla="*/ 2015 h 10760"/>
                  <a:gd name="connsiteX39" fmla="*/ 2407 w 12796"/>
                  <a:gd name="connsiteY39" fmla="*/ 2021 h 10760"/>
                  <a:gd name="connsiteX40" fmla="*/ 2569 w 12796"/>
                  <a:gd name="connsiteY40" fmla="*/ 2083 h 10760"/>
                  <a:gd name="connsiteX41" fmla="*/ 3044 w 12796"/>
                  <a:gd name="connsiteY41" fmla="*/ 2449 h 10760"/>
                  <a:gd name="connsiteX42" fmla="*/ 3242 w 12796"/>
                  <a:gd name="connsiteY42" fmla="*/ 2178 h 10760"/>
                  <a:gd name="connsiteX43" fmla="*/ 3568 w 12796"/>
                  <a:gd name="connsiteY43" fmla="*/ 1886 h 10760"/>
                  <a:gd name="connsiteX44" fmla="*/ 3693 w 12796"/>
                  <a:gd name="connsiteY44" fmla="*/ 1793 h 10760"/>
                  <a:gd name="connsiteX45" fmla="*/ 4393 w 12796"/>
                  <a:gd name="connsiteY45" fmla="*/ 1805 h 10760"/>
                  <a:gd name="connsiteX46" fmla="*/ 4111 w 12796"/>
                  <a:gd name="connsiteY46" fmla="*/ 1835 h 10760"/>
                  <a:gd name="connsiteX47" fmla="*/ 3923 w 12796"/>
                  <a:gd name="connsiteY47" fmla="*/ 1596 h 10760"/>
                  <a:gd name="connsiteX48" fmla="*/ 3906 w 12796"/>
                  <a:gd name="connsiteY48" fmla="*/ 1359 h 10760"/>
                  <a:gd name="connsiteX49" fmla="*/ 3954 w 12796"/>
                  <a:gd name="connsiteY49" fmla="*/ 1009 h 10760"/>
                  <a:gd name="connsiteX50" fmla="*/ 3688 w 12796"/>
                  <a:gd name="connsiteY50" fmla="*/ 1059 h 10760"/>
                  <a:gd name="connsiteX51" fmla="*/ 3642 w 12796"/>
                  <a:gd name="connsiteY51" fmla="*/ 879 h 10760"/>
                  <a:gd name="connsiteX52" fmla="*/ 3757 w 12796"/>
                  <a:gd name="connsiteY52" fmla="*/ 580 h 10760"/>
                  <a:gd name="connsiteX53" fmla="*/ 3655 w 12796"/>
                  <a:gd name="connsiteY53" fmla="*/ 0 h 10760"/>
                  <a:gd name="connsiteX54" fmla="*/ 4953 w 12796"/>
                  <a:gd name="connsiteY54" fmla="*/ 195 h 10760"/>
                  <a:gd name="connsiteX55" fmla="*/ 5989 w 12796"/>
                  <a:gd name="connsiteY55" fmla="*/ 1088 h 10760"/>
                  <a:gd name="connsiteX56" fmla="*/ 6249 w 12796"/>
                  <a:gd name="connsiteY56" fmla="*/ 1091 h 10760"/>
                  <a:gd name="connsiteX57" fmla="*/ 6315 w 12796"/>
                  <a:gd name="connsiteY57" fmla="*/ 1196 h 10760"/>
                  <a:gd name="connsiteX58" fmla="*/ 6531 w 12796"/>
                  <a:gd name="connsiteY58" fmla="*/ 1300 h 10760"/>
                  <a:gd name="connsiteX59" fmla="*/ 6972 w 12796"/>
                  <a:gd name="connsiteY59" fmla="*/ 1256 h 10760"/>
                  <a:gd name="connsiteX60" fmla="*/ 7022 w 12796"/>
                  <a:gd name="connsiteY60" fmla="*/ 1745 h 10760"/>
                  <a:gd name="connsiteX61" fmla="*/ 7303 w 12796"/>
                  <a:gd name="connsiteY61" fmla="*/ 1596 h 10760"/>
                  <a:gd name="connsiteX62" fmla="*/ 7818 w 12796"/>
                  <a:gd name="connsiteY62" fmla="*/ 1755 h 10760"/>
                  <a:gd name="connsiteX63" fmla="*/ 8555 w 12796"/>
                  <a:gd name="connsiteY63" fmla="*/ 1218 h 10760"/>
                  <a:gd name="connsiteX64" fmla="*/ 8979 w 12796"/>
                  <a:gd name="connsiteY64" fmla="*/ 983 h 10760"/>
                  <a:gd name="connsiteX65" fmla="*/ 9997 w 12796"/>
                  <a:gd name="connsiteY65" fmla="*/ 1065 h 10760"/>
                  <a:gd name="connsiteX66" fmla="*/ 10374 w 12796"/>
                  <a:gd name="connsiteY66" fmla="*/ 1177 h 10760"/>
                  <a:gd name="connsiteX67" fmla="*/ 10700 w 12796"/>
                  <a:gd name="connsiteY67" fmla="*/ 721 h 10760"/>
                  <a:gd name="connsiteX68" fmla="*/ 10982 w 12796"/>
                  <a:gd name="connsiteY68" fmla="*/ 1213 h 10760"/>
                  <a:gd name="connsiteX69" fmla="*/ 10594 w 12796"/>
                  <a:gd name="connsiteY69" fmla="*/ 1544 h 10760"/>
                  <a:gd name="connsiteX70" fmla="*/ 11214 w 12796"/>
                  <a:gd name="connsiteY70" fmla="*/ 1477 h 10760"/>
                  <a:gd name="connsiteX71" fmla="*/ 11792 w 12796"/>
                  <a:gd name="connsiteY71" fmla="*/ 1744 h 10760"/>
                  <a:gd name="connsiteX72" fmla="*/ 12247 w 12796"/>
                  <a:gd name="connsiteY72" fmla="*/ 4405 h 10760"/>
                  <a:gd name="connsiteX73" fmla="*/ 12795 w 12796"/>
                  <a:gd name="connsiteY73" fmla="*/ 5293 h 10760"/>
                  <a:gd name="connsiteX74" fmla="*/ 12383 w 12796"/>
                  <a:gd name="connsiteY74" fmla="*/ 5967 h 10760"/>
                  <a:gd name="connsiteX75" fmla="*/ 11000 w 12796"/>
                  <a:gd name="connsiteY75" fmla="*/ 6232 h 10760"/>
                  <a:gd name="connsiteX76" fmla="*/ 9784 w 12796"/>
                  <a:gd name="connsiteY76" fmla="*/ 6788 h 10760"/>
                  <a:gd name="connsiteX77" fmla="*/ 9147 w 12796"/>
                  <a:gd name="connsiteY77" fmla="*/ 6901 h 10760"/>
                  <a:gd name="connsiteX78" fmla="*/ 8618 w 12796"/>
                  <a:gd name="connsiteY78" fmla="*/ 7088 h 10760"/>
                  <a:gd name="connsiteX79" fmla="*/ 9181 w 12796"/>
                  <a:gd name="connsiteY79" fmla="*/ 7238 h 10760"/>
                  <a:gd name="connsiteX80" fmla="*/ 9651 w 12796"/>
                  <a:gd name="connsiteY80" fmla="*/ 7626 h 10760"/>
                  <a:gd name="connsiteX81" fmla="*/ 10026 w 12796"/>
                  <a:gd name="connsiteY81" fmla="*/ 8372 h 10760"/>
                  <a:gd name="connsiteX82" fmla="*/ 10402 w 12796"/>
                  <a:gd name="connsiteY82" fmla="*/ 8342 h 10760"/>
                  <a:gd name="connsiteX83" fmla="*/ 11388 w 12796"/>
                  <a:gd name="connsiteY83" fmla="*/ 9088 h 10760"/>
                  <a:gd name="connsiteX84" fmla="*/ 10214 w 12796"/>
                  <a:gd name="connsiteY84" fmla="*/ 9894 h 10760"/>
                  <a:gd name="connsiteX85" fmla="*/ 10684 w 12796"/>
                  <a:gd name="connsiteY85" fmla="*/ 10491 h 10760"/>
                  <a:gd name="connsiteX86" fmla="*/ 10496 w 12796"/>
                  <a:gd name="connsiteY86" fmla="*/ 10730 h 10760"/>
                  <a:gd name="connsiteX87" fmla="*/ 10214 w 12796"/>
                  <a:gd name="connsiteY87" fmla="*/ 10491 h 10760"/>
                  <a:gd name="connsiteX88" fmla="*/ 8336 w 12796"/>
                  <a:gd name="connsiteY88" fmla="*/ 10461 h 10760"/>
                  <a:gd name="connsiteX89" fmla="*/ 8008 w 12796"/>
                  <a:gd name="connsiteY89" fmla="*/ 10760 h 10760"/>
                  <a:gd name="connsiteX90" fmla="*/ 7444 w 12796"/>
                  <a:gd name="connsiteY90" fmla="*/ 10730 h 10760"/>
                  <a:gd name="connsiteX0" fmla="*/ 7791 w 13143"/>
                  <a:gd name="connsiteY0" fmla="*/ 10730 h 10760"/>
                  <a:gd name="connsiteX1" fmla="*/ 7885 w 13143"/>
                  <a:gd name="connsiteY1" fmla="*/ 9894 h 10760"/>
                  <a:gd name="connsiteX2" fmla="*/ 8167 w 13143"/>
                  <a:gd name="connsiteY2" fmla="*/ 9088 h 10760"/>
                  <a:gd name="connsiteX3" fmla="*/ 7369 w 13143"/>
                  <a:gd name="connsiteY3" fmla="*/ 8909 h 10760"/>
                  <a:gd name="connsiteX4" fmla="*/ 7134 w 13143"/>
                  <a:gd name="connsiteY4" fmla="*/ 8730 h 10760"/>
                  <a:gd name="connsiteX5" fmla="*/ 6758 w 13143"/>
                  <a:gd name="connsiteY5" fmla="*/ 8820 h 10760"/>
                  <a:gd name="connsiteX6" fmla="*/ 6430 w 13143"/>
                  <a:gd name="connsiteY6" fmla="*/ 8253 h 10760"/>
                  <a:gd name="connsiteX7" fmla="*/ 5866 w 13143"/>
                  <a:gd name="connsiteY7" fmla="*/ 7894 h 10760"/>
                  <a:gd name="connsiteX8" fmla="*/ 5444 w 13143"/>
                  <a:gd name="connsiteY8" fmla="*/ 7924 h 10760"/>
                  <a:gd name="connsiteX9" fmla="*/ 5538 w 13143"/>
                  <a:gd name="connsiteY9" fmla="*/ 8103 h 10760"/>
                  <a:gd name="connsiteX10" fmla="*/ 5068 w 13143"/>
                  <a:gd name="connsiteY10" fmla="*/ 8133 h 10760"/>
                  <a:gd name="connsiteX11" fmla="*/ 5021 w 13143"/>
                  <a:gd name="connsiteY11" fmla="*/ 7447 h 10760"/>
                  <a:gd name="connsiteX12" fmla="*/ 4270 w 13143"/>
                  <a:gd name="connsiteY12" fmla="*/ 7417 h 10760"/>
                  <a:gd name="connsiteX13" fmla="*/ 4364 w 13143"/>
                  <a:gd name="connsiteY13" fmla="*/ 7118 h 10760"/>
                  <a:gd name="connsiteX14" fmla="*/ 4035 w 13143"/>
                  <a:gd name="connsiteY14" fmla="*/ 7029 h 10760"/>
                  <a:gd name="connsiteX15" fmla="*/ 3848 w 13143"/>
                  <a:gd name="connsiteY15" fmla="*/ 6521 h 10760"/>
                  <a:gd name="connsiteX16" fmla="*/ 4176 w 13143"/>
                  <a:gd name="connsiteY16" fmla="*/ 6372 h 10760"/>
                  <a:gd name="connsiteX17" fmla="*/ 4646 w 13143"/>
                  <a:gd name="connsiteY17" fmla="*/ 5984 h 10760"/>
                  <a:gd name="connsiteX18" fmla="*/ 4364 w 13143"/>
                  <a:gd name="connsiteY18" fmla="*/ 5775 h 10760"/>
                  <a:gd name="connsiteX19" fmla="*/ 4927 w 13143"/>
                  <a:gd name="connsiteY19" fmla="*/ 5447 h 10760"/>
                  <a:gd name="connsiteX20" fmla="*/ 4364 w 13143"/>
                  <a:gd name="connsiteY20" fmla="*/ 5447 h 10760"/>
                  <a:gd name="connsiteX21" fmla="*/ 0 w 13143"/>
                  <a:gd name="connsiteY21" fmla="*/ 6881 h 10760"/>
                  <a:gd name="connsiteX22" fmla="*/ 352 w 13143"/>
                  <a:gd name="connsiteY22" fmla="*/ 6827 h 10760"/>
                  <a:gd name="connsiteX23" fmla="*/ 861 w 13143"/>
                  <a:gd name="connsiteY23" fmla="*/ 6422 h 10760"/>
                  <a:gd name="connsiteX24" fmla="*/ 677 w 13143"/>
                  <a:gd name="connsiteY24" fmla="*/ 6205 h 10760"/>
                  <a:gd name="connsiteX25" fmla="*/ 440 w 13143"/>
                  <a:gd name="connsiteY25" fmla="*/ 6058 h 10760"/>
                  <a:gd name="connsiteX26" fmla="*/ 397 w 13143"/>
                  <a:gd name="connsiteY26" fmla="*/ 5674 h 10760"/>
                  <a:gd name="connsiteX27" fmla="*/ 400 w 13143"/>
                  <a:gd name="connsiteY27" fmla="*/ 5040 h 10760"/>
                  <a:gd name="connsiteX28" fmla="*/ 536 w 13143"/>
                  <a:gd name="connsiteY28" fmla="*/ 4655 h 10760"/>
                  <a:gd name="connsiteX29" fmla="*/ 1447 w 13143"/>
                  <a:gd name="connsiteY29" fmla="*/ 4121 h 10760"/>
                  <a:gd name="connsiteX30" fmla="*/ 1838 w 13143"/>
                  <a:gd name="connsiteY30" fmla="*/ 3784 h 10760"/>
                  <a:gd name="connsiteX31" fmla="*/ 1503 w 13143"/>
                  <a:gd name="connsiteY31" fmla="*/ 3358 h 10760"/>
                  <a:gd name="connsiteX32" fmla="*/ 1904 w 13143"/>
                  <a:gd name="connsiteY32" fmla="*/ 2950 h 10760"/>
                  <a:gd name="connsiteX33" fmla="*/ 1923 w 13143"/>
                  <a:gd name="connsiteY33" fmla="*/ 2820 h 10760"/>
                  <a:gd name="connsiteX34" fmla="*/ 1735 w 13143"/>
                  <a:gd name="connsiteY34" fmla="*/ 2790 h 10760"/>
                  <a:gd name="connsiteX35" fmla="*/ 2093 w 13143"/>
                  <a:gd name="connsiteY35" fmla="*/ 1986 h 10760"/>
                  <a:gd name="connsiteX36" fmla="*/ 2742 w 13143"/>
                  <a:gd name="connsiteY36" fmla="*/ 1999 h 10760"/>
                  <a:gd name="connsiteX37" fmla="*/ 3519 w 13143"/>
                  <a:gd name="connsiteY37" fmla="*/ 2461 h 10760"/>
                  <a:gd name="connsiteX38" fmla="*/ 2443 w 13143"/>
                  <a:gd name="connsiteY38" fmla="*/ 2015 h 10760"/>
                  <a:gd name="connsiteX39" fmla="*/ 2754 w 13143"/>
                  <a:gd name="connsiteY39" fmla="*/ 2021 h 10760"/>
                  <a:gd name="connsiteX40" fmla="*/ 2916 w 13143"/>
                  <a:gd name="connsiteY40" fmla="*/ 2083 h 10760"/>
                  <a:gd name="connsiteX41" fmla="*/ 3391 w 13143"/>
                  <a:gd name="connsiteY41" fmla="*/ 2449 h 10760"/>
                  <a:gd name="connsiteX42" fmla="*/ 3589 w 13143"/>
                  <a:gd name="connsiteY42" fmla="*/ 2178 h 10760"/>
                  <a:gd name="connsiteX43" fmla="*/ 3915 w 13143"/>
                  <a:gd name="connsiteY43" fmla="*/ 1886 h 10760"/>
                  <a:gd name="connsiteX44" fmla="*/ 4040 w 13143"/>
                  <a:gd name="connsiteY44" fmla="*/ 1793 h 10760"/>
                  <a:gd name="connsiteX45" fmla="*/ 4740 w 13143"/>
                  <a:gd name="connsiteY45" fmla="*/ 1805 h 10760"/>
                  <a:gd name="connsiteX46" fmla="*/ 4458 w 13143"/>
                  <a:gd name="connsiteY46" fmla="*/ 1835 h 10760"/>
                  <a:gd name="connsiteX47" fmla="*/ 4270 w 13143"/>
                  <a:gd name="connsiteY47" fmla="*/ 1596 h 10760"/>
                  <a:gd name="connsiteX48" fmla="*/ 4253 w 13143"/>
                  <a:gd name="connsiteY48" fmla="*/ 1359 h 10760"/>
                  <a:gd name="connsiteX49" fmla="*/ 4301 w 13143"/>
                  <a:gd name="connsiteY49" fmla="*/ 1009 h 10760"/>
                  <a:gd name="connsiteX50" fmla="*/ 4035 w 13143"/>
                  <a:gd name="connsiteY50" fmla="*/ 1059 h 10760"/>
                  <a:gd name="connsiteX51" fmla="*/ 3989 w 13143"/>
                  <a:gd name="connsiteY51" fmla="*/ 879 h 10760"/>
                  <a:gd name="connsiteX52" fmla="*/ 4104 w 13143"/>
                  <a:gd name="connsiteY52" fmla="*/ 580 h 10760"/>
                  <a:gd name="connsiteX53" fmla="*/ 4002 w 13143"/>
                  <a:gd name="connsiteY53" fmla="*/ 0 h 10760"/>
                  <a:gd name="connsiteX54" fmla="*/ 5300 w 13143"/>
                  <a:gd name="connsiteY54" fmla="*/ 195 h 10760"/>
                  <a:gd name="connsiteX55" fmla="*/ 6336 w 13143"/>
                  <a:gd name="connsiteY55" fmla="*/ 1088 h 10760"/>
                  <a:gd name="connsiteX56" fmla="*/ 6596 w 13143"/>
                  <a:gd name="connsiteY56" fmla="*/ 1091 h 10760"/>
                  <a:gd name="connsiteX57" fmla="*/ 6662 w 13143"/>
                  <a:gd name="connsiteY57" fmla="*/ 1196 h 10760"/>
                  <a:gd name="connsiteX58" fmla="*/ 6878 w 13143"/>
                  <a:gd name="connsiteY58" fmla="*/ 1300 h 10760"/>
                  <a:gd name="connsiteX59" fmla="*/ 7319 w 13143"/>
                  <a:gd name="connsiteY59" fmla="*/ 1256 h 10760"/>
                  <a:gd name="connsiteX60" fmla="*/ 7369 w 13143"/>
                  <a:gd name="connsiteY60" fmla="*/ 1745 h 10760"/>
                  <a:gd name="connsiteX61" fmla="*/ 7650 w 13143"/>
                  <a:gd name="connsiteY61" fmla="*/ 1596 h 10760"/>
                  <a:gd name="connsiteX62" fmla="*/ 8165 w 13143"/>
                  <a:gd name="connsiteY62" fmla="*/ 1755 h 10760"/>
                  <a:gd name="connsiteX63" fmla="*/ 8902 w 13143"/>
                  <a:gd name="connsiteY63" fmla="*/ 1218 h 10760"/>
                  <a:gd name="connsiteX64" fmla="*/ 9326 w 13143"/>
                  <a:gd name="connsiteY64" fmla="*/ 983 h 10760"/>
                  <a:gd name="connsiteX65" fmla="*/ 10344 w 13143"/>
                  <a:gd name="connsiteY65" fmla="*/ 1065 h 10760"/>
                  <a:gd name="connsiteX66" fmla="*/ 10721 w 13143"/>
                  <a:gd name="connsiteY66" fmla="*/ 1177 h 10760"/>
                  <a:gd name="connsiteX67" fmla="*/ 11047 w 13143"/>
                  <a:gd name="connsiteY67" fmla="*/ 721 h 10760"/>
                  <a:gd name="connsiteX68" fmla="*/ 11329 w 13143"/>
                  <a:gd name="connsiteY68" fmla="*/ 1213 h 10760"/>
                  <a:gd name="connsiteX69" fmla="*/ 10941 w 13143"/>
                  <a:gd name="connsiteY69" fmla="*/ 1544 h 10760"/>
                  <a:gd name="connsiteX70" fmla="*/ 11561 w 13143"/>
                  <a:gd name="connsiteY70" fmla="*/ 1477 h 10760"/>
                  <a:gd name="connsiteX71" fmla="*/ 12139 w 13143"/>
                  <a:gd name="connsiteY71" fmla="*/ 1744 h 10760"/>
                  <a:gd name="connsiteX72" fmla="*/ 12594 w 13143"/>
                  <a:gd name="connsiteY72" fmla="*/ 4405 h 10760"/>
                  <a:gd name="connsiteX73" fmla="*/ 13142 w 13143"/>
                  <a:gd name="connsiteY73" fmla="*/ 5293 h 10760"/>
                  <a:gd name="connsiteX74" fmla="*/ 12730 w 13143"/>
                  <a:gd name="connsiteY74" fmla="*/ 5967 h 10760"/>
                  <a:gd name="connsiteX75" fmla="*/ 11347 w 13143"/>
                  <a:gd name="connsiteY75" fmla="*/ 6232 h 10760"/>
                  <a:gd name="connsiteX76" fmla="*/ 10131 w 13143"/>
                  <a:gd name="connsiteY76" fmla="*/ 6788 h 10760"/>
                  <a:gd name="connsiteX77" fmla="*/ 9494 w 13143"/>
                  <a:gd name="connsiteY77" fmla="*/ 6901 h 10760"/>
                  <a:gd name="connsiteX78" fmla="*/ 8965 w 13143"/>
                  <a:gd name="connsiteY78" fmla="*/ 7088 h 10760"/>
                  <a:gd name="connsiteX79" fmla="*/ 9528 w 13143"/>
                  <a:gd name="connsiteY79" fmla="*/ 7238 h 10760"/>
                  <a:gd name="connsiteX80" fmla="*/ 9998 w 13143"/>
                  <a:gd name="connsiteY80" fmla="*/ 7626 h 10760"/>
                  <a:gd name="connsiteX81" fmla="*/ 10373 w 13143"/>
                  <a:gd name="connsiteY81" fmla="*/ 8372 h 10760"/>
                  <a:gd name="connsiteX82" fmla="*/ 10749 w 13143"/>
                  <a:gd name="connsiteY82" fmla="*/ 8342 h 10760"/>
                  <a:gd name="connsiteX83" fmla="*/ 11735 w 13143"/>
                  <a:gd name="connsiteY83" fmla="*/ 9088 h 10760"/>
                  <a:gd name="connsiteX84" fmla="*/ 10561 w 13143"/>
                  <a:gd name="connsiteY84" fmla="*/ 9894 h 10760"/>
                  <a:gd name="connsiteX85" fmla="*/ 11031 w 13143"/>
                  <a:gd name="connsiteY85" fmla="*/ 10491 h 10760"/>
                  <a:gd name="connsiteX86" fmla="*/ 10843 w 13143"/>
                  <a:gd name="connsiteY86" fmla="*/ 10730 h 10760"/>
                  <a:gd name="connsiteX87" fmla="*/ 10561 w 13143"/>
                  <a:gd name="connsiteY87" fmla="*/ 10491 h 10760"/>
                  <a:gd name="connsiteX88" fmla="*/ 8683 w 13143"/>
                  <a:gd name="connsiteY88" fmla="*/ 10461 h 10760"/>
                  <a:gd name="connsiteX89" fmla="*/ 8355 w 13143"/>
                  <a:gd name="connsiteY89" fmla="*/ 10760 h 10760"/>
                  <a:gd name="connsiteX90" fmla="*/ 7791 w 13143"/>
                  <a:gd name="connsiteY90" fmla="*/ 10730 h 10760"/>
                  <a:gd name="connsiteX0" fmla="*/ 7791 w 13143"/>
                  <a:gd name="connsiteY0" fmla="*/ 10730 h 10760"/>
                  <a:gd name="connsiteX1" fmla="*/ 7885 w 13143"/>
                  <a:gd name="connsiteY1" fmla="*/ 9894 h 10760"/>
                  <a:gd name="connsiteX2" fmla="*/ 8167 w 13143"/>
                  <a:gd name="connsiteY2" fmla="*/ 9088 h 10760"/>
                  <a:gd name="connsiteX3" fmla="*/ 7369 w 13143"/>
                  <a:gd name="connsiteY3" fmla="*/ 8909 h 10760"/>
                  <a:gd name="connsiteX4" fmla="*/ 7134 w 13143"/>
                  <a:gd name="connsiteY4" fmla="*/ 8730 h 10760"/>
                  <a:gd name="connsiteX5" fmla="*/ 6758 w 13143"/>
                  <a:gd name="connsiteY5" fmla="*/ 8820 h 10760"/>
                  <a:gd name="connsiteX6" fmla="*/ 6430 w 13143"/>
                  <a:gd name="connsiteY6" fmla="*/ 8253 h 10760"/>
                  <a:gd name="connsiteX7" fmla="*/ 5866 w 13143"/>
                  <a:gd name="connsiteY7" fmla="*/ 7894 h 10760"/>
                  <a:gd name="connsiteX8" fmla="*/ 5444 w 13143"/>
                  <a:gd name="connsiteY8" fmla="*/ 7924 h 10760"/>
                  <a:gd name="connsiteX9" fmla="*/ 5538 w 13143"/>
                  <a:gd name="connsiteY9" fmla="*/ 8103 h 10760"/>
                  <a:gd name="connsiteX10" fmla="*/ 5068 w 13143"/>
                  <a:gd name="connsiteY10" fmla="*/ 8133 h 10760"/>
                  <a:gd name="connsiteX11" fmla="*/ 5021 w 13143"/>
                  <a:gd name="connsiteY11" fmla="*/ 7447 h 10760"/>
                  <a:gd name="connsiteX12" fmla="*/ 4270 w 13143"/>
                  <a:gd name="connsiteY12" fmla="*/ 7417 h 10760"/>
                  <a:gd name="connsiteX13" fmla="*/ 4364 w 13143"/>
                  <a:gd name="connsiteY13" fmla="*/ 7118 h 10760"/>
                  <a:gd name="connsiteX14" fmla="*/ 4035 w 13143"/>
                  <a:gd name="connsiteY14" fmla="*/ 7029 h 10760"/>
                  <a:gd name="connsiteX15" fmla="*/ 3848 w 13143"/>
                  <a:gd name="connsiteY15" fmla="*/ 6521 h 10760"/>
                  <a:gd name="connsiteX16" fmla="*/ 4176 w 13143"/>
                  <a:gd name="connsiteY16" fmla="*/ 6372 h 10760"/>
                  <a:gd name="connsiteX17" fmla="*/ 4646 w 13143"/>
                  <a:gd name="connsiteY17" fmla="*/ 5984 h 10760"/>
                  <a:gd name="connsiteX18" fmla="*/ 4364 w 13143"/>
                  <a:gd name="connsiteY18" fmla="*/ 5775 h 10760"/>
                  <a:gd name="connsiteX19" fmla="*/ 4927 w 13143"/>
                  <a:gd name="connsiteY19" fmla="*/ 5447 h 10760"/>
                  <a:gd name="connsiteX20" fmla="*/ 673 w 13143"/>
                  <a:gd name="connsiteY20" fmla="*/ 7682 h 10760"/>
                  <a:gd name="connsiteX21" fmla="*/ 0 w 13143"/>
                  <a:gd name="connsiteY21" fmla="*/ 6881 h 10760"/>
                  <a:gd name="connsiteX22" fmla="*/ 352 w 13143"/>
                  <a:gd name="connsiteY22" fmla="*/ 6827 h 10760"/>
                  <a:gd name="connsiteX23" fmla="*/ 861 w 13143"/>
                  <a:gd name="connsiteY23" fmla="*/ 6422 h 10760"/>
                  <a:gd name="connsiteX24" fmla="*/ 677 w 13143"/>
                  <a:gd name="connsiteY24" fmla="*/ 6205 h 10760"/>
                  <a:gd name="connsiteX25" fmla="*/ 440 w 13143"/>
                  <a:gd name="connsiteY25" fmla="*/ 6058 h 10760"/>
                  <a:gd name="connsiteX26" fmla="*/ 397 w 13143"/>
                  <a:gd name="connsiteY26" fmla="*/ 5674 h 10760"/>
                  <a:gd name="connsiteX27" fmla="*/ 400 w 13143"/>
                  <a:gd name="connsiteY27" fmla="*/ 5040 h 10760"/>
                  <a:gd name="connsiteX28" fmla="*/ 536 w 13143"/>
                  <a:gd name="connsiteY28" fmla="*/ 4655 h 10760"/>
                  <a:gd name="connsiteX29" fmla="*/ 1447 w 13143"/>
                  <a:gd name="connsiteY29" fmla="*/ 4121 h 10760"/>
                  <a:gd name="connsiteX30" fmla="*/ 1838 w 13143"/>
                  <a:gd name="connsiteY30" fmla="*/ 3784 h 10760"/>
                  <a:gd name="connsiteX31" fmla="*/ 1503 w 13143"/>
                  <a:gd name="connsiteY31" fmla="*/ 3358 h 10760"/>
                  <a:gd name="connsiteX32" fmla="*/ 1904 w 13143"/>
                  <a:gd name="connsiteY32" fmla="*/ 2950 h 10760"/>
                  <a:gd name="connsiteX33" fmla="*/ 1923 w 13143"/>
                  <a:gd name="connsiteY33" fmla="*/ 2820 h 10760"/>
                  <a:gd name="connsiteX34" fmla="*/ 1735 w 13143"/>
                  <a:gd name="connsiteY34" fmla="*/ 2790 h 10760"/>
                  <a:gd name="connsiteX35" fmla="*/ 2093 w 13143"/>
                  <a:gd name="connsiteY35" fmla="*/ 1986 h 10760"/>
                  <a:gd name="connsiteX36" fmla="*/ 2742 w 13143"/>
                  <a:gd name="connsiteY36" fmla="*/ 1999 h 10760"/>
                  <a:gd name="connsiteX37" fmla="*/ 3519 w 13143"/>
                  <a:gd name="connsiteY37" fmla="*/ 2461 h 10760"/>
                  <a:gd name="connsiteX38" fmla="*/ 2443 w 13143"/>
                  <a:gd name="connsiteY38" fmla="*/ 2015 h 10760"/>
                  <a:gd name="connsiteX39" fmla="*/ 2754 w 13143"/>
                  <a:gd name="connsiteY39" fmla="*/ 2021 h 10760"/>
                  <a:gd name="connsiteX40" fmla="*/ 2916 w 13143"/>
                  <a:gd name="connsiteY40" fmla="*/ 2083 h 10760"/>
                  <a:gd name="connsiteX41" fmla="*/ 3391 w 13143"/>
                  <a:gd name="connsiteY41" fmla="*/ 2449 h 10760"/>
                  <a:gd name="connsiteX42" fmla="*/ 3589 w 13143"/>
                  <a:gd name="connsiteY42" fmla="*/ 2178 h 10760"/>
                  <a:gd name="connsiteX43" fmla="*/ 3915 w 13143"/>
                  <a:gd name="connsiteY43" fmla="*/ 1886 h 10760"/>
                  <a:gd name="connsiteX44" fmla="*/ 4040 w 13143"/>
                  <a:gd name="connsiteY44" fmla="*/ 1793 h 10760"/>
                  <a:gd name="connsiteX45" fmla="*/ 4740 w 13143"/>
                  <a:gd name="connsiteY45" fmla="*/ 1805 h 10760"/>
                  <a:gd name="connsiteX46" fmla="*/ 4458 w 13143"/>
                  <a:gd name="connsiteY46" fmla="*/ 1835 h 10760"/>
                  <a:gd name="connsiteX47" fmla="*/ 4270 w 13143"/>
                  <a:gd name="connsiteY47" fmla="*/ 1596 h 10760"/>
                  <a:gd name="connsiteX48" fmla="*/ 4253 w 13143"/>
                  <a:gd name="connsiteY48" fmla="*/ 1359 h 10760"/>
                  <a:gd name="connsiteX49" fmla="*/ 4301 w 13143"/>
                  <a:gd name="connsiteY49" fmla="*/ 1009 h 10760"/>
                  <a:gd name="connsiteX50" fmla="*/ 4035 w 13143"/>
                  <a:gd name="connsiteY50" fmla="*/ 1059 h 10760"/>
                  <a:gd name="connsiteX51" fmla="*/ 3989 w 13143"/>
                  <a:gd name="connsiteY51" fmla="*/ 879 h 10760"/>
                  <a:gd name="connsiteX52" fmla="*/ 4104 w 13143"/>
                  <a:gd name="connsiteY52" fmla="*/ 580 h 10760"/>
                  <a:gd name="connsiteX53" fmla="*/ 4002 w 13143"/>
                  <a:gd name="connsiteY53" fmla="*/ 0 h 10760"/>
                  <a:gd name="connsiteX54" fmla="*/ 5300 w 13143"/>
                  <a:gd name="connsiteY54" fmla="*/ 195 h 10760"/>
                  <a:gd name="connsiteX55" fmla="*/ 6336 w 13143"/>
                  <a:gd name="connsiteY55" fmla="*/ 1088 h 10760"/>
                  <a:gd name="connsiteX56" fmla="*/ 6596 w 13143"/>
                  <a:gd name="connsiteY56" fmla="*/ 1091 h 10760"/>
                  <a:gd name="connsiteX57" fmla="*/ 6662 w 13143"/>
                  <a:gd name="connsiteY57" fmla="*/ 1196 h 10760"/>
                  <a:gd name="connsiteX58" fmla="*/ 6878 w 13143"/>
                  <a:gd name="connsiteY58" fmla="*/ 1300 h 10760"/>
                  <a:gd name="connsiteX59" fmla="*/ 7319 w 13143"/>
                  <a:gd name="connsiteY59" fmla="*/ 1256 h 10760"/>
                  <a:gd name="connsiteX60" fmla="*/ 7369 w 13143"/>
                  <a:gd name="connsiteY60" fmla="*/ 1745 h 10760"/>
                  <a:gd name="connsiteX61" fmla="*/ 7650 w 13143"/>
                  <a:gd name="connsiteY61" fmla="*/ 1596 h 10760"/>
                  <a:gd name="connsiteX62" fmla="*/ 8165 w 13143"/>
                  <a:gd name="connsiteY62" fmla="*/ 1755 h 10760"/>
                  <a:gd name="connsiteX63" fmla="*/ 8902 w 13143"/>
                  <a:gd name="connsiteY63" fmla="*/ 1218 h 10760"/>
                  <a:gd name="connsiteX64" fmla="*/ 9326 w 13143"/>
                  <a:gd name="connsiteY64" fmla="*/ 983 h 10760"/>
                  <a:gd name="connsiteX65" fmla="*/ 10344 w 13143"/>
                  <a:gd name="connsiteY65" fmla="*/ 1065 h 10760"/>
                  <a:gd name="connsiteX66" fmla="*/ 10721 w 13143"/>
                  <a:gd name="connsiteY66" fmla="*/ 1177 h 10760"/>
                  <a:gd name="connsiteX67" fmla="*/ 11047 w 13143"/>
                  <a:gd name="connsiteY67" fmla="*/ 721 h 10760"/>
                  <a:gd name="connsiteX68" fmla="*/ 11329 w 13143"/>
                  <a:gd name="connsiteY68" fmla="*/ 1213 h 10760"/>
                  <a:gd name="connsiteX69" fmla="*/ 10941 w 13143"/>
                  <a:gd name="connsiteY69" fmla="*/ 1544 h 10760"/>
                  <a:gd name="connsiteX70" fmla="*/ 11561 w 13143"/>
                  <a:gd name="connsiteY70" fmla="*/ 1477 h 10760"/>
                  <a:gd name="connsiteX71" fmla="*/ 12139 w 13143"/>
                  <a:gd name="connsiteY71" fmla="*/ 1744 h 10760"/>
                  <a:gd name="connsiteX72" fmla="*/ 12594 w 13143"/>
                  <a:gd name="connsiteY72" fmla="*/ 4405 h 10760"/>
                  <a:gd name="connsiteX73" fmla="*/ 13142 w 13143"/>
                  <a:gd name="connsiteY73" fmla="*/ 5293 h 10760"/>
                  <a:gd name="connsiteX74" fmla="*/ 12730 w 13143"/>
                  <a:gd name="connsiteY74" fmla="*/ 5967 h 10760"/>
                  <a:gd name="connsiteX75" fmla="*/ 11347 w 13143"/>
                  <a:gd name="connsiteY75" fmla="*/ 6232 h 10760"/>
                  <a:gd name="connsiteX76" fmla="*/ 10131 w 13143"/>
                  <a:gd name="connsiteY76" fmla="*/ 6788 h 10760"/>
                  <a:gd name="connsiteX77" fmla="*/ 9494 w 13143"/>
                  <a:gd name="connsiteY77" fmla="*/ 6901 h 10760"/>
                  <a:gd name="connsiteX78" fmla="*/ 8965 w 13143"/>
                  <a:gd name="connsiteY78" fmla="*/ 7088 h 10760"/>
                  <a:gd name="connsiteX79" fmla="*/ 9528 w 13143"/>
                  <a:gd name="connsiteY79" fmla="*/ 7238 h 10760"/>
                  <a:gd name="connsiteX80" fmla="*/ 9998 w 13143"/>
                  <a:gd name="connsiteY80" fmla="*/ 7626 h 10760"/>
                  <a:gd name="connsiteX81" fmla="*/ 10373 w 13143"/>
                  <a:gd name="connsiteY81" fmla="*/ 8372 h 10760"/>
                  <a:gd name="connsiteX82" fmla="*/ 10749 w 13143"/>
                  <a:gd name="connsiteY82" fmla="*/ 8342 h 10760"/>
                  <a:gd name="connsiteX83" fmla="*/ 11735 w 13143"/>
                  <a:gd name="connsiteY83" fmla="*/ 9088 h 10760"/>
                  <a:gd name="connsiteX84" fmla="*/ 10561 w 13143"/>
                  <a:gd name="connsiteY84" fmla="*/ 9894 h 10760"/>
                  <a:gd name="connsiteX85" fmla="*/ 11031 w 13143"/>
                  <a:gd name="connsiteY85" fmla="*/ 10491 h 10760"/>
                  <a:gd name="connsiteX86" fmla="*/ 10843 w 13143"/>
                  <a:gd name="connsiteY86" fmla="*/ 10730 h 10760"/>
                  <a:gd name="connsiteX87" fmla="*/ 10561 w 13143"/>
                  <a:gd name="connsiteY87" fmla="*/ 10491 h 10760"/>
                  <a:gd name="connsiteX88" fmla="*/ 8683 w 13143"/>
                  <a:gd name="connsiteY88" fmla="*/ 10461 h 10760"/>
                  <a:gd name="connsiteX89" fmla="*/ 8355 w 13143"/>
                  <a:gd name="connsiteY89" fmla="*/ 10760 h 10760"/>
                  <a:gd name="connsiteX90" fmla="*/ 7791 w 13143"/>
                  <a:gd name="connsiteY90" fmla="*/ 10730 h 10760"/>
                  <a:gd name="connsiteX0" fmla="*/ 7791 w 13143"/>
                  <a:gd name="connsiteY0" fmla="*/ 10730 h 10760"/>
                  <a:gd name="connsiteX1" fmla="*/ 7885 w 13143"/>
                  <a:gd name="connsiteY1" fmla="*/ 9894 h 10760"/>
                  <a:gd name="connsiteX2" fmla="*/ 8167 w 13143"/>
                  <a:gd name="connsiteY2" fmla="*/ 9088 h 10760"/>
                  <a:gd name="connsiteX3" fmla="*/ 7369 w 13143"/>
                  <a:gd name="connsiteY3" fmla="*/ 8909 h 10760"/>
                  <a:gd name="connsiteX4" fmla="*/ 7134 w 13143"/>
                  <a:gd name="connsiteY4" fmla="*/ 8730 h 10760"/>
                  <a:gd name="connsiteX5" fmla="*/ 6758 w 13143"/>
                  <a:gd name="connsiteY5" fmla="*/ 8820 h 10760"/>
                  <a:gd name="connsiteX6" fmla="*/ 6430 w 13143"/>
                  <a:gd name="connsiteY6" fmla="*/ 8253 h 10760"/>
                  <a:gd name="connsiteX7" fmla="*/ 5866 w 13143"/>
                  <a:gd name="connsiteY7" fmla="*/ 7894 h 10760"/>
                  <a:gd name="connsiteX8" fmla="*/ 5444 w 13143"/>
                  <a:gd name="connsiteY8" fmla="*/ 7924 h 10760"/>
                  <a:gd name="connsiteX9" fmla="*/ 5538 w 13143"/>
                  <a:gd name="connsiteY9" fmla="*/ 8103 h 10760"/>
                  <a:gd name="connsiteX10" fmla="*/ 5068 w 13143"/>
                  <a:gd name="connsiteY10" fmla="*/ 8133 h 10760"/>
                  <a:gd name="connsiteX11" fmla="*/ 5021 w 13143"/>
                  <a:gd name="connsiteY11" fmla="*/ 7447 h 10760"/>
                  <a:gd name="connsiteX12" fmla="*/ 4270 w 13143"/>
                  <a:gd name="connsiteY12" fmla="*/ 7417 h 10760"/>
                  <a:gd name="connsiteX13" fmla="*/ 4364 w 13143"/>
                  <a:gd name="connsiteY13" fmla="*/ 7118 h 10760"/>
                  <a:gd name="connsiteX14" fmla="*/ 4035 w 13143"/>
                  <a:gd name="connsiteY14" fmla="*/ 7029 h 10760"/>
                  <a:gd name="connsiteX15" fmla="*/ 3848 w 13143"/>
                  <a:gd name="connsiteY15" fmla="*/ 6521 h 10760"/>
                  <a:gd name="connsiteX16" fmla="*/ 4176 w 13143"/>
                  <a:gd name="connsiteY16" fmla="*/ 6372 h 10760"/>
                  <a:gd name="connsiteX17" fmla="*/ 4646 w 13143"/>
                  <a:gd name="connsiteY17" fmla="*/ 5984 h 10760"/>
                  <a:gd name="connsiteX18" fmla="*/ 4364 w 13143"/>
                  <a:gd name="connsiteY18" fmla="*/ 5775 h 10760"/>
                  <a:gd name="connsiteX19" fmla="*/ 4927 w 13143"/>
                  <a:gd name="connsiteY19" fmla="*/ 5447 h 10760"/>
                  <a:gd name="connsiteX20" fmla="*/ 756 w 13143"/>
                  <a:gd name="connsiteY20" fmla="*/ 7605 h 10760"/>
                  <a:gd name="connsiteX21" fmla="*/ 0 w 13143"/>
                  <a:gd name="connsiteY21" fmla="*/ 6881 h 10760"/>
                  <a:gd name="connsiteX22" fmla="*/ 352 w 13143"/>
                  <a:gd name="connsiteY22" fmla="*/ 6827 h 10760"/>
                  <a:gd name="connsiteX23" fmla="*/ 861 w 13143"/>
                  <a:gd name="connsiteY23" fmla="*/ 6422 h 10760"/>
                  <a:gd name="connsiteX24" fmla="*/ 677 w 13143"/>
                  <a:gd name="connsiteY24" fmla="*/ 6205 h 10760"/>
                  <a:gd name="connsiteX25" fmla="*/ 440 w 13143"/>
                  <a:gd name="connsiteY25" fmla="*/ 6058 h 10760"/>
                  <a:gd name="connsiteX26" fmla="*/ 397 w 13143"/>
                  <a:gd name="connsiteY26" fmla="*/ 5674 h 10760"/>
                  <a:gd name="connsiteX27" fmla="*/ 400 w 13143"/>
                  <a:gd name="connsiteY27" fmla="*/ 5040 h 10760"/>
                  <a:gd name="connsiteX28" fmla="*/ 536 w 13143"/>
                  <a:gd name="connsiteY28" fmla="*/ 4655 h 10760"/>
                  <a:gd name="connsiteX29" fmla="*/ 1447 w 13143"/>
                  <a:gd name="connsiteY29" fmla="*/ 4121 h 10760"/>
                  <a:gd name="connsiteX30" fmla="*/ 1838 w 13143"/>
                  <a:gd name="connsiteY30" fmla="*/ 3784 h 10760"/>
                  <a:gd name="connsiteX31" fmla="*/ 1503 w 13143"/>
                  <a:gd name="connsiteY31" fmla="*/ 3358 h 10760"/>
                  <a:gd name="connsiteX32" fmla="*/ 1904 w 13143"/>
                  <a:gd name="connsiteY32" fmla="*/ 2950 h 10760"/>
                  <a:gd name="connsiteX33" fmla="*/ 1923 w 13143"/>
                  <a:gd name="connsiteY33" fmla="*/ 2820 h 10760"/>
                  <a:gd name="connsiteX34" fmla="*/ 1735 w 13143"/>
                  <a:gd name="connsiteY34" fmla="*/ 2790 h 10760"/>
                  <a:gd name="connsiteX35" fmla="*/ 2093 w 13143"/>
                  <a:gd name="connsiteY35" fmla="*/ 1986 h 10760"/>
                  <a:gd name="connsiteX36" fmla="*/ 2742 w 13143"/>
                  <a:gd name="connsiteY36" fmla="*/ 1999 h 10760"/>
                  <a:gd name="connsiteX37" fmla="*/ 3519 w 13143"/>
                  <a:gd name="connsiteY37" fmla="*/ 2461 h 10760"/>
                  <a:gd name="connsiteX38" fmla="*/ 2443 w 13143"/>
                  <a:gd name="connsiteY38" fmla="*/ 2015 h 10760"/>
                  <a:gd name="connsiteX39" fmla="*/ 2754 w 13143"/>
                  <a:gd name="connsiteY39" fmla="*/ 2021 h 10760"/>
                  <a:gd name="connsiteX40" fmla="*/ 2916 w 13143"/>
                  <a:gd name="connsiteY40" fmla="*/ 2083 h 10760"/>
                  <a:gd name="connsiteX41" fmla="*/ 3391 w 13143"/>
                  <a:gd name="connsiteY41" fmla="*/ 2449 h 10760"/>
                  <a:gd name="connsiteX42" fmla="*/ 3589 w 13143"/>
                  <a:gd name="connsiteY42" fmla="*/ 2178 h 10760"/>
                  <a:gd name="connsiteX43" fmla="*/ 3915 w 13143"/>
                  <a:gd name="connsiteY43" fmla="*/ 1886 h 10760"/>
                  <a:gd name="connsiteX44" fmla="*/ 4040 w 13143"/>
                  <a:gd name="connsiteY44" fmla="*/ 1793 h 10760"/>
                  <a:gd name="connsiteX45" fmla="*/ 4740 w 13143"/>
                  <a:gd name="connsiteY45" fmla="*/ 1805 h 10760"/>
                  <a:gd name="connsiteX46" fmla="*/ 4458 w 13143"/>
                  <a:gd name="connsiteY46" fmla="*/ 1835 h 10760"/>
                  <a:gd name="connsiteX47" fmla="*/ 4270 w 13143"/>
                  <a:gd name="connsiteY47" fmla="*/ 1596 h 10760"/>
                  <a:gd name="connsiteX48" fmla="*/ 4253 w 13143"/>
                  <a:gd name="connsiteY48" fmla="*/ 1359 h 10760"/>
                  <a:gd name="connsiteX49" fmla="*/ 4301 w 13143"/>
                  <a:gd name="connsiteY49" fmla="*/ 1009 h 10760"/>
                  <a:gd name="connsiteX50" fmla="*/ 4035 w 13143"/>
                  <a:gd name="connsiteY50" fmla="*/ 1059 h 10760"/>
                  <a:gd name="connsiteX51" fmla="*/ 3989 w 13143"/>
                  <a:gd name="connsiteY51" fmla="*/ 879 h 10760"/>
                  <a:gd name="connsiteX52" fmla="*/ 4104 w 13143"/>
                  <a:gd name="connsiteY52" fmla="*/ 580 h 10760"/>
                  <a:gd name="connsiteX53" fmla="*/ 4002 w 13143"/>
                  <a:gd name="connsiteY53" fmla="*/ 0 h 10760"/>
                  <a:gd name="connsiteX54" fmla="*/ 5300 w 13143"/>
                  <a:gd name="connsiteY54" fmla="*/ 195 h 10760"/>
                  <a:gd name="connsiteX55" fmla="*/ 6336 w 13143"/>
                  <a:gd name="connsiteY55" fmla="*/ 1088 h 10760"/>
                  <a:gd name="connsiteX56" fmla="*/ 6596 w 13143"/>
                  <a:gd name="connsiteY56" fmla="*/ 1091 h 10760"/>
                  <a:gd name="connsiteX57" fmla="*/ 6662 w 13143"/>
                  <a:gd name="connsiteY57" fmla="*/ 1196 h 10760"/>
                  <a:gd name="connsiteX58" fmla="*/ 6878 w 13143"/>
                  <a:gd name="connsiteY58" fmla="*/ 1300 h 10760"/>
                  <a:gd name="connsiteX59" fmla="*/ 7319 w 13143"/>
                  <a:gd name="connsiteY59" fmla="*/ 1256 h 10760"/>
                  <a:gd name="connsiteX60" fmla="*/ 7369 w 13143"/>
                  <a:gd name="connsiteY60" fmla="*/ 1745 h 10760"/>
                  <a:gd name="connsiteX61" fmla="*/ 7650 w 13143"/>
                  <a:gd name="connsiteY61" fmla="*/ 1596 h 10760"/>
                  <a:gd name="connsiteX62" fmla="*/ 8165 w 13143"/>
                  <a:gd name="connsiteY62" fmla="*/ 1755 h 10760"/>
                  <a:gd name="connsiteX63" fmla="*/ 8902 w 13143"/>
                  <a:gd name="connsiteY63" fmla="*/ 1218 h 10760"/>
                  <a:gd name="connsiteX64" fmla="*/ 9326 w 13143"/>
                  <a:gd name="connsiteY64" fmla="*/ 983 h 10760"/>
                  <a:gd name="connsiteX65" fmla="*/ 10344 w 13143"/>
                  <a:gd name="connsiteY65" fmla="*/ 1065 h 10760"/>
                  <a:gd name="connsiteX66" fmla="*/ 10721 w 13143"/>
                  <a:gd name="connsiteY66" fmla="*/ 1177 h 10760"/>
                  <a:gd name="connsiteX67" fmla="*/ 11047 w 13143"/>
                  <a:gd name="connsiteY67" fmla="*/ 721 h 10760"/>
                  <a:gd name="connsiteX68" fmla="*/ 11329 w 13143"/>
                  <a:gd name="connsiteY68" fmla="*/ 1213 h 10760"/>
                  <a:gd name="connsiteX69" fmla="*/ 10941 w 13143"/>
                  <a:gd name="connsiteY69" fmla="*/ 1544 h 10760"/>
                  <a:gd name="connsiteX70" fmla="*/ 11561 w 13143"/>
                  <a:gd name="connsiteY70" fmla="*/ 1477 h 10760"/>
                  <a:gd name="connsiteX71" fmla="*/ 12139 w 13143"/>
                  <a:gd name="connsiteY71" fmla="*/ 1744 h 10760"/>
                  <a:gd name="connsiteX72" fmla="*/ 12594 w 13143"/>
                  <a:gd name="connsiteY72" fmla="*/ 4405 h 10760"/>
                  <a:gd name="connsiteX73" fmla="*/ 13142 w 13143"/>
                  <a:gd name="connsiteY73" fmla="*/ 5293 h 10760"/>
                  <a:gd name="connsiteX74" fmla="*/ 12730 w 13143"/>
                  <a:gd name="connsiteY74" fmla="*/ 5967 h 10760"/>
                  <a:gd name="connsiteX75" fmla="*/ 11347 w 13143"/>
                  <a:gd name="connsiteY75" fmla="*/ 6232 h 10760"/>
                  <a:gd name="connsiteX76" fmla="*/ 10131 w 13143"/>
                  <a:gd name="connsiteY76" fmla="*/ 6788 h 10760"/>
                  <a:gd name="connsiteX77" fmla="*/ 9494 w 13143"/>
                  <a:gd name="connsiteY77" fmla="*/ 6901 h 10760"/>
                  <a:gd name="connsiteX78" fmla="*/ 8965 w 13143"/>
                  <a:gd name="connsiteY78" fmla="*/ 7088 h 10760"/>
                  <a:gd name="connsiteX79" fmla="*/ 9528 w 13143"/>
                  <a:gd name="connsiteY79" fmla="*/ 7238 h 10760"/>
                  <a:gd name="connsiteX80" fmla="*/ 9998 w 13143"/>
                  <a:gd name="connsiteY80" fmla="*/ 7626 h 10760"/>
                  <a:gd name="connsiteX81" fmla="*/ 10373 w 13143"/>
                  <a:gd name="connsiteY81" fmla="*/ 8372 h 10760"/>
                  <a:gd name="connsiteX82" fmla="*/ 10749 w 13143"/>
                  <a:gd name="connsiteY82" fmla="*/ 8342 h 10760"/>
                  <a:gd name="connsiteX83" fmla="*/ 11735 w 13143"/>
                  <a:gd name="connsiteY83" fmla="*/ 9088 h 10760"/>
                  <a:gd name="connsiteX84" fmla="*/ 10561 w 13143"/>
                  <a:gd name="connsiteY84" fmla="*/ 9894 h 10760"/>
                  <a:gd name="connsiteX85" fmla="*/ 11031 w 13143"/>
                  <a:gd name="connsiteY85" fmla="*/ 10491 h 10760"/>
                  <a:gd name="connsiteX86" fmla="*/ 10843 w 13143"/>
                  <a:gd name="connsiteY86" fmla="*/ 10730 h 10760"/>
                  <a:gd name="connsiteX87" fmla="*/ 10561 w 13143"/>
                  <a:gd name="connsiteY87" fmla="*/ 10491 h 10760"/>
                  <a:gd name="connsiteX88" fmla="*/ 8683 w 13143"/>
                  <a:gd name="connsiteY88" fmla="*/ 10461 h 10760"/>
                  <a:gd name="connsiteX89" fmla="*/ 8355 w 13143"/>
                  <a:gd name="connsiteY89" fmla="*/ 10760 h 10760"/>
                  <a:gd name="connsiteX90" fmla="*/ 7791 w 13143"/>
                  <a:gd name="connsiteY90" fmla="*/ 10730 h 10760"/>
                  <a:gd name="connsiteX0" fmla="*/ 7791 w 13143"/>
                  <a:gd name="connsiteY0" fmla="*/ 10730 h 10760"/>
                  <a:gd name="connsiteX1" fmla="*/ 7885 w 13143"/>
                  <a:gd name="connsiteY1" fmla="*/ 9894 h 10760"/>
                  <a:gd name="connsiteX2" fmla="*/ 8167 w 13143"/>
                  <a:gd name="connsiteY2" fmla="*/ 9088 h 10760"/>
                  <a:gd name="connsiteX3" fmla="*/ 7369 w 13143"/>
                  <a:gd name="connsiteY3" fmla="*/ 8909 h 10760"/>
                  <a:gd name="connsiteX4" fmla="*/ 7134 w 13143"/>
                  <a:gd name="connsiteY4" fmla="*/ 8730 h 10760"/>
                  <a:gd name="connsiteX5" fmla="*/ 6758 w 13143"/>
                  <a:gd name="connsiteY5" fmla="*/ 8820 h 10760"/>
                  <a:gd name="connsiteX6" fmla="*/ 6430 w 13143"/>
                  <a:gd name="connsiteY6" fmla="*/ 8253 h 10760"/>
                  <a:gd name="connsiteX7" fmla="*/ 5866 w 13143"/>
                  <a:gd name="connsiteY7" fmla="*/ 7894 h 10760"/>
                  <a:gd name="connsiteX8" fmla="*/ 5444 w 13143"/>
                  <a:gd name="connsiteY8" fmla="*/ 7924 h 10760"/>
                  <a:gd name="connsiteX9" fmla="*/ 5538 w 13143"/>
                  <a:gd name="connsiteY9" fmla="*/ 8103 h 10760"/>
                  <a:gd name="connsiteX10" fmla="*/ 5068 w 13143"/>
                  <a:gd name="connsiteY10" fmla="*/ 8133 h 10760"/>
                  <a:gd name="connsiteX11" fmla="*/ 5021 w 13143"/>
                  <a:gd name="connsiteY11" fmla="*/ 7447 h 10760"/>
                  <a:gd name="connsiteX12" fmla="*/ 4270 w 13143"/>
                  <a:gd name="connsiteY12" fmla="*/ 7417 h 10760"/>
                  <a:gd name="connsiteX13" fmla="*/ 4364 w 13143"/>
                  <a:gd name="connsiteY13" fmla="*/ 7118 h 10760"/>
                  <a:gd name="connsiteX14" fmla="*/ 4035 w 13143"/>
                  <a:gd name="connsiteY14" fmla="*/ 7029 h 10760"/>
                  <a:gd name="connsiteX15" fmla="*/ 3848 w 13143"/>
                  <a:gd name="connsiteY15" fmla="*/ 6521 h 10760"/>
                  <a:gd name="connsiteX16" fmla="*/ 4176 w 13143"/>
                  <a:gd name="connsiteY16" fmla="*/ 6372 h 10760"/>
                  <a:gd name="connsiteX17" fmla="*/ 4646 w 13143"/>
                  <a:gd name="connsiteY17" fmla="*/ 5984 h 10760"/>
                  <a:gd name="connsiteX18" fmla="*/ 4364 w 13143"/>
                  <a:gd name="connsiteY18" fmla="*/ 5775 h 10760"/>
                  <a:gd name="connsiteX19" fmla="*/ 4927 w 13143"/>
                  <a:gd name="connsiteY19" fmla="*/ 5447 h 10760"/>
                  <a:gd name="connsiteX20" fmla="*/ 692 w 13143"/>
                  <a:gd name="connsiteY20" fmla="*/ 7611 h 10760"/>
                  <a:gd name="connsiteX21" fmla="*/ 0 w 13143"/>
                  <a:gd name="connsiteY21" fmla="*/ 6881 h 10760"/>
                  <a:gd name="connsiteX22" fmla="*/ 352 w 13143"/>
                  <a:gd name="connsiteY22" fmla="*/ 6827 h 10760"/>
                  <a:gd name="connsiteX23" fmla="*/ 861 w 13143"/>
                  <a:gd name="connsiteY23" fmla="*/ 6422 h 10760"/>
                  <a:gd name="connsiteX24" fmla="*/ 677 w 13143"/>
                  <a:gd name="connsiteY24" fmla="*/ 6205 h 10760"/>
                  <a:gd name="connsiteX25" fmla="*/ 440 w 13143"/>
                  <a:gd name="connsiteY25" fmla="*/ 6058 h 10760"/>
                  <a:gd name="connsiteX26" fmla="*/ 397 w 13143"/>
                  <a:gd name="connsiteY26" fmla="*/ 5674 h 10760"/>
                  <a:gd name="connsiteX27" fmla="*/ 400 w 13143"/>
                  <a:gd name="connsiteY27" fmla="*/ 5040 h 10760"/>
                  <a:gd name="connsiteX28" fmla="*/ 536 w 13143"/>
                  <a:gd name="connsiteY28" fmla="*/ 4655 h 10760"/>
                  <a:gd name="connsiteX29" fmla="*/ 1447 w 13143"/>
                  <a:gd name="connsiteY29" fmla="*/ 4121 h 10760"/>
                  <a:gd name="connsiteX30" fmla="*/ 1838 w 13143"/>
                  <a:gd name="connsiteY30" fmla="*/ 3784 h 10760"/>
                  <a:gd name="connsiteX31" fmla="*/ 1503 w 13143"/>
                  <a:gd name="connsiteY31" fmla="*/ 3358 h 10760"/>
                  <a:gd name="connsiteX32" fmla="*/ 1904 w 13143"/>
                  <a:gd name="connsiteY32" fmla="*/ 2950 h 10760"/>
                  <a:gd name="connsiteX33" fmla="*/ 1923 w 13143"/>
                  <a:gd name="connsiteY33" fmla="*/ 2820 h 10760"/>
                  <a:gd name="connsiteX34" fmla="*/ 1735 w 13143"/>
                  <a:gd name="connsiteY34" fmla="*/ 2790 h 10760"/>
                  <a:gd name="connsiteX35" fmla="*/ 2093 w 13143"/>
                  <a:gd name="connsiteY35" fmla="*/ 1986 h 10760"/>
                  <a:gd name="connsiteX36" fmla="*/ 2742 w 13143"/>
                  <a:gd name="connsiteY36" fmla="*/ 1999 h 10760"/>
                  <a:gd name="connsiteX37" fmla="*/ 3519 w 13143"/>
                  <a:gd name="connsiteY37" fmla="*/ 2461 h 10760"/>
                  <a:gd name="connsiteX38" fmla="*/ 2443 w 13143"/>
                  <a:gd name="connsiteY38" fmla="*/ 2015 h 10760"/>
                  <a:gd name="connsiteX39" fmla="*/ 2754 w 13143"/>
                  <a:gd name="connsiteY39" fmla="*/ 2021 h 10760"/>
                  <a:gd name="connsiteX40" fmla="*/ 2916 w 13143"/>
                  <a:gd name="connsiteY40" fmla="*/ 2083 h 10760"/>
                  <a:gd name="connsiteX41" fmla="*/ 3391 w 13143"/>
                  <a:gd name="connsiteY41" fmla="*/ 2449 h 10760"/>
                  <a:gd name="connsiteX42" fmla="*/ 3589 w 13143"/>
                  <a:gd name="connsiteY42" fmla="*/ 2178 h 10760"/>
                  <a:gd name="connsiteX43" fmla="*/ 3915 w 13143"/>
                  <a:gd name="connsiteY43" fmla="*/ 1886 h 10760"/>
                  <a:gd name="connsiteX44" fmla="*/ 4040 w 13143"/>
                  <a:gd name="connsiteY44" fmla="*/ 1793 h 10760"/>
                  <a:gd name="connsiteX45" fmla="*/ 4740 w 13143"/>
                  <a:gd name="connsiteY45" fmla="*/ 1805 h 10760"/>
                  <a:gd name="connsiteX46" fmla="*/ 4458 w 13143"/>
                  <a:gd name="connsiteY46" fmla="*/ 1835 h 10760"/>
                  <a:gd name="connsiteX47" fmla="*/ 4270 w 13143"/>
                  <a:gd name="connsiteY47" fmla="*/ 1596 h 10760"/>
                  <a:gd name="connsiteX48" fmla="*/ 4253 w 13143"/>
                  <a:gd name="connsiteY48" fmla="*/ 1359 h 10760"/>
                  <a:gd name="connsiteX49" fmla="*/ 4301 w 13143"/>
                  <a:gd name="connsiteY49" fmla="*/ 1009 h 10760"/>
                  <a:gd name="connsiteX50" fmla="*/ 4035 w 13143"/>
                  <a:gd name="connsiteY50" fmla="*/ 1059 h 10760"/>
                  <a:gd name="connsiteX51" fmla="*/ 3989 w 13143"/>
                  <a:gd name="connsiteY51" fmla="*/ 879 h 10760"/>
                  <a:gd name="connsiteX52" fmla="*/ 4104 w 13143"/>
                  <a:gd name="connsiteY52" fmla="*/ 580 h 10760"/>
                  <a:gd name="connsiteX53" fmla="*/ 4002 w 13143"/>
                  <a:gd name="connsiteY53" fmla="*/ 0 h 10760"/>
                  <a:gd name="connsiteX54" fmla="*/ 5300 w 13143"/>
                  <a:gd name="connsiteY54" fmla="*/ 195 h 10760"/>
                  <a:gd name="connsiteX55" fmla="*/ 6336 w 13143"/>
                  <a:gd name="connsiteY55" fmla="*/ 1088 h 10760"/>
                  <a:gd name="connsiteX56" fmla="*/ 6596 w 13143"/>
                  <a:gd name="connsiteY56" fmla="*/ 1091 h 10760"/>
                  <a:gd name="connsiteX57" fmla="*/ 6662 w 13143"/>
                  <a:gd name="connsiteY57" fmla="*/ 1196 h 10760"/>
                  <a:gd name="connsiteX58" fmla="*/ 6878 w 13143"/>
                  <a:gd name="connsiteY58" fmla="*/ 1300 h 10760"/>
                  <a:gd name="connsiteX59" fmla="*/ 7319 w 13143"/>
                  <a:gd name="connsiteY59" fmla="*/ 1256 h 10760"/>
                  <a:gd name="connsiteX60" fmla="*/ 7369 w 13143"/>
                  <a:gd name="connsiteY60" fmla="*/ 1745 h 10760"/>
                  <a:gd name="connsiteX61" fmla="*/ 7650 w 13143"/>
                  <a:gd name="connsiteY61" fmla="*/ 1596 h 10760"/>
                  <a:gd name="connsiteX62" fmla="*/ 8165 w 13143"/>
                  <a:gd name="connsiteY62" fmla="*/ 1755 h 10760"/>
                  <a:gd name="connsiteX63" fmla="*/ 8902 w 13143"/>
                  <a:gd name="connsiteY63" fmla="*/ 1218 h 10760"/>
                  <a:gd name="connsiteX64" fmla="*/ 9326 w 13143"/>
                  <a:gd name="connsiteY64" fmla="*/ 983 h 10760"/>
                  <a:gd name="connsiteX65" fmla="*/ 10344 w 13143"/>
                  <a:gd name="connsiteY65" fmla="*/ 1065 h 10760"/>
                  <a:gd name="connsiteX66" fmla="*/ 10721 w 13143"/>
                  <a:gd name="connsiteY66" fmla="*/ 1177 h 10760"/>
                  <a:gd name="connsiteX67" fmla="*/ 11047 w 13143"/>
                  <a:gd name="connsiteY67" fmla="*/ 721 h 10760"/>
                  <a:gd name="connsiteX68" fmla="*/ 11329 w 13143"/>
                  <a:gd name="connsiteY68" fmla="*/ 1213 h 10760"/>
                  <a:gd name="connsiteX69" fmla="*/ 10941 w 13143"/>
                  <a:gd name="connsiteY69" fmla="*/ 1544 h 10760"/>
                  <a:gd name="connsiteX70" fmla="*/ 11561 w 13143"/>
                  <a:gd name="connsiteY70" fmla="*/ 1477 h 10760"/>
                  <a:gd name="connsiteX71" fmla="*/ 12139 w 13143"/>
                  <a:gd name="connsiteY71" fmla="*/ 1744 h 10760"/>
                  <a:gd name="connsiteX72" fmla="*/ 12594 w 13143"/>
                  <a:gd name="connsiteY72" fmla="*/ 4405 h 10760"/>
                  <a:gd name="connsiteX73" fmla="*/ 13142 w 13143"/>
                  <a:gd name="connsiteY73" fmla="*/ 5293 h 10760"/>
                  <a:gd name="connsiteX74" fmla="*/ 12730 w 13143"/>
                  <a:gd name="connsiteY74" fmla="*/ 5967 h 10760"/>
                  <a:gd name="connsiteX75" fmla="*/ 11347 w 13143"/>
                  <a:gd name="connsiteY75" fmla="*/ 6232 h 10760"/>
                  <a:gd name="connsiteX76" fmla="*/ 10131 w 13143"/>
                  <a:gd name="connsiteY76" fmla="*/ 6788 h 10760"/>
                  <a:gd name="connsiteX77" fmla="*/ 9494 w 13143"/>
                  <a:gd name="connsiteY77" fmla="*/ 6901 h 10760"/>
                  <a:gd name="connsiteX78" fmla="*/ 8965 w 13143"/>
                  <a:gd name="connsiteY78" fmla="*/ 7088 h 10760"/>
                  <a:gd name="connsiteX79" fmla="*/ 9528 w 13143"/>
                  <a:gd name="connsiteY79" fmla="*/ 7238 h 10760"/>
                  <a:gd name="connsiteX80" fmla="*/ 9998 w 13143"/>
                  <a:gd name="connsiteY80" fmla="*/ 7626 h 10760"/>
                  <a:gd name="connsiteX81" fmla="*/ 10373 w 13143"/>
                  <a:gd name="connsiteY81" fmla="*/ 8372 h 10760"/>
                  <a:gd name="connsiteX82" fmla="*/ 10749 w 13143"/>
                  <a:gd name="connsiteY82" fmla="*/ 8342 h 10760"/>
                  <a:gd name="connsiteX83" fmla="*/ 11735 w 13143"/>
                  <a:gd name="connsiteY83" fmla="*/ 9088 h 10760"/>
                  <a:gd name="connsiteX84" fmla="*/ 10561 w 13143"/>
                  <a:gd name="connsiteY84" fmla="*/ 9894 h 10760"/>
                  <a:gd name="connsiteX85" fmla="*/ 11031 w 13143"/>
                  <a:gd name="connsiteY85" fmla="*/ 10491 h 10760"/>
                  <a:gd name="connsiteX86" fmla="*/ 10843 w 13143"/>
                  <a:gd name="connsiteY86" fmla="*/ 10730 h 10760"/>
                  <a:gd name="connsiteX87" fmla="*/ 10561 w 13143"/>
                  <a:gd name="connsiteY87" fmla="*/ 10491 h 10760"/>
                  <a:gd name="connsiteX88" fmla="*/ 8683 w 13143"/>
                  <a:gd name="connsiteY88" fmla="*/ 10461 h 10760"/>
                  <a:gd name="connsiteX89" fmla="*/ 8355 w 13143"/>
                  <a:gd name="connsiteY89" fmla="*/ 10760 h 10760"/>
                  <a:gd name="connsiteX90" fmla="*/ 7791 w 13143"/>
                  <a:gd name="connsiteY90" fmla="*/ 10730 h 10760"/>
                  <a:gd name="connsiteX0" fmla="*/ 7695 w 13047"/>
                  <a:gd name="connsiteY0" fmla="*/ 10730 h 10760"/>
                  <a:gd name="connsiteX1" fmla="*/ 7789 w 13047"/>
                  <a:gd name="connsiteY1" fmla="*/ 9894 h 10760"/>
                  <a:gd name="connsiteX2" fmla="*/ 8071 w 13047"/>
                  <a:gd name="connsiteY2" fmla="*/ 9088 h 10760"/>
                  <a:gd name="connsiteX3" fmla="*/ 7273 w 13047"/>
                  <a:gd name="connsiteY3" fmla="*/ 8909 h 10760"/>
                  <a:gd name="connsiteX4" fmla="*/ 7038 w 13047"/>
                  <a:gd name="connsiteY4" fmla="*/ 8730 h 10760"/>
                  <a:gd name="connsiteX5" fmla="*/ 6662 w 13047"/>
                  <a:gd name="connsiteY5" fmla="*/ 8820 h 10760"/>
                  <a:gd name="connsiteX6" fmla="*/ 6334 w 13047"/>
                  <a:gd name="connsiteY6" fmla="*/ 8253 h 10760"/>
                  <a:gd name="connsiteX7" fmla="*/ 5770 w 13047"/>
                  <a:gd name="connsiteY7" fmla="*/ 7894 h 10760"/>
                  <a:gd name="connsiteX8" fmla="*/ 5348 w 13047"/>
                  <a:gd name="connsiteY8" fmla="*/ 7924 h 10760"/>
                  <a:gd name="connsiteX9" fmla="*/ 5442 w 13047"/>
                  <a:gd name="connsiteY9" fmla="*/ 8103 h 10760"/>
                  <a:gd name="connsiteX10" fmla="*/ 4972 w 13047"/>
                  <a:gd name="connsiteY10" fmla="*/ 8133 h 10760"/>
                  <a:gd name="connsiteX11" fmla="*/ 4925 w 13047"/>
                  <a:gd name="connsiteY11" fmla="*/ 7447 h 10760"/>
                  <a:gd name="connsiteX12" fmla="*/ 4174 w 13047"/>
                  <a:gd name="connsiteY12" fmla="*/ 7417 h 10760"/>
                  <a:gd name="connsiteX13" fmla="*/ 4268 w 13047"/>
                  <a:gd name="connsiteY13" fmla="*/ 7118 h 10760"/>
                  <a:gd name="connsiteX14" fmla="*/ 3939 w 13047"/>
                  <a:gd name="connsiteY14" fmla="*/ 7029 h 10760"/>
                  <a:gd name="connsiteX15" fmla="*/ 3752 w 13047"/>
                  <a:gd name="connsiteY15" fmla="*/ 6521 h 10760"/>
                  <a:gd name="connsiteX16" fmla="*/ 4080 w 13047"/>
                  <a:gd name="connsiteY16" fmla="*/ 6372 h 10760"/>
                  <a:gd name="connsiteX17" fmla="*/ 4550 w 13047"/>
                  <a:gd name="connsiteY17" fmla="*/ 5984 h 10760"/>
                  <a:gd name="connsiteX18" fmla="*/ 4268 w 13047"/>
                  <a:gd name="connsiteY18" fmla="*/ 5775 h 10760"/>
                  <a:gd name="connsiteX19" fmla="*/ 4831 w 13047"/>
                  <a:gd name="connsiteY19" fmla="*/ 5447 h 10760"/>
                  <a:gd name="connsiteX20" fmla="*/ 596 w 13047"/>
                  <a:gd name="connsiteY20" fmla="*/ 7611 h 10760"/>
                  <a:gd name="connsiteX21" fmla="*/ 0 w 13047"/>
                  <a:gd name="connsiteY21" fmla="*/ 6872 h 10760"/>
                  <a:gd name="connsiteX22" fmla="*/ 256 w 13047"/>
                  <a:gd name="connsiteY22" fmla="*/ 6827 h 10760"/>
                  <a:gd name="connsiteX23" fmla="*/ 765 w 13047"/>
                  <a:gd name="connsiteY23" fmla="*/ 6422 h 10760"/>
                  <a:gd name="connsiteX24" fmla="*/ 581 w 13047"/>
                  <a:gd name="connsiteY24" fmla="*/ 6205 h 10760"/>
                  <a:gd name="connsiteX25" fmla="*/ 344 w 13047"/>
                  <a:gd name="connsiteY25" fmla="*/ 6058 h 10760"/>
                  <a:gd name="connsiteX26" fmla="*/ 301 w 13047"/>
                  <a:gd name="connsiteY26" fmla="*/ 5674 h 10760"/>
                  <a:gd name="connsiteX27" fmla="*/ 304 w 13047"/>
                  <a:gd name="connsiteY27" fmla="*/ 5040 h 10760"/>
                  <a:gd name="connsiteX28" fmla="*/ 440 w 13047"/>
                  <a:gd name="connsiteY28" fmla="*/ 4655 h 10760"/>
                  <a:gd name="connsiteX29" fmla="*/ 1351 w 13047"/>
                  <a:gd name="connsiteY29" fmla="*/ 4121 h 10760"/>
                  <a:gd name="connsiteX30" fmla="*/ 1742 w 13047"/>
                  <a:gd name="connsiteY30" fmla="*/ 3784 h 10760"/>
                  <a:gd name="connsiteX31" fmla="*/ 1407 w 13047"/>
                  <a:gd name="connsiteY31" fmla="*/ 3358 h 10760"/>
                  <a:gd name="connsiteX32" fmla="*/ 1808 w 13047"/>
                  <a:gd name="connsiteY32" fmla="*/ 2950 h 10760"/>
                  <a:gd name="connsiteX33" fmla="*/ 1827 w 13047"/>
                  <a:gd name="connsiteY33" fmla="*/ 2820 h 10760"/>
                  <a:gd name="connsiteX34" fmla="*/ 1639 w 13047"/>
                  <a:gd name="connsiteY34" fmla="*/ 2790 h 10760"/>
                  <a:gd name="connsiteX35" fmla="*/ 1997 w 13047"/>
                  <a:gd name="connsiteY35" fmla="*/ 1986 h 10760"/>
                  <a:gd name="connsiteX36" fmla="*/ 2646 w 13047"/>
                  <a:gd name="connsiteY36" fmla="*/ 1999 h 10760"/>
                  <a:gd name="connsiteX37" fmla="*/ 3423 w 13047"/>
                  <a:gd name="connsiteY37" fmla="*/ 2461 h 10760"/>
                  <a:gd name="connsiteX38" fmla="*/ 2347 w 13047"/>
                  <a:gd name="connsiteY38" fmla="*/ 2015 h 10760"/>
                  <a:gd name="connsiteX39" fmla="*/ 2658 w 13047"/>
                  <a:gd name="connsiteY39" fmla="*/ 2021 h 10760"/>
                  <a:gd name="connsiteX40" fmla="*/ 2820 w 13047"/>
                  <a:gd name="connsiteY40" fmla="*/ 2083 h 10760"/>
                  <a:gd name="connsiteX41" fmla="*/ 3295 w 13047"/>
                  <a:gd name="connsiteY41" fmla="*/ 2449 h 10760"/>
                  <a:gd name="connsiteX42" fmla="*/ 3493 w 13047"/>
                  <a:gd name="connsiteY42" fmla="*/ 2178 h 10760"/>
                  <a:gd name="connsiteX43" fmla="*/ 3819 w 13047"/>
                  <a:gd name="connsiteY43" fmla="*/ 1886 h 10760"/>
                  <a:gd name="connsiteX44" fmla="*/ 3944 w 13047"/>
                  <a:gd name="connsiteY44" fmla="*/ 1793 h 10760"/>
                  <a:gd name="connsiteX45" fmla="*/ 4644 w 13047"/>
                  <a:gd name="connsiteY45" fmla="*/ 1805 h 10760"/>
                  <a:gd name="connsiteX46" fmla="*/ 4362 w 13047"/>
                  <a:gd name="connsiteY46" fmla="*/ 1835 h 10760"/>
                  <a:gd name="connsiteX47" fmla="*/ 4174 w 13047"/>
                  <a:gd name="connsiteY47" fmla="*/ 1596 h 10760"/>
                  <a:gd name="connsiteX48" fmla="*/ 4157 w 13047"/>
                  <a:gd name="connsiteY48" fmla="*/ 1359 h 10760"/>
                  <a:gd name="connsiteX49" fmla="*/ 4205 w 13047"/>
                  <a:gd name="connsiteY49" fmla="*/ 1009 h 10760"/>
                  <a:gd name="connsiteX50" fmla="*/ 3939 w 13047"/>
                  <a:gd name="connsiteY50" fmla="*/ 1059 h 10760"/>
                  <a:gd name="connsiteX51" fmla="*/ 3893 w 13047"/>
                  <a:gd name="connsiteY51" fmla="*/ 879 h 10760"/>
                  <a:gd name="connsiteX52" fmla="*/ 4008 w 13047"/>
                  <a:gd name="connsiteY52" fmla="*/ 580 h 10760"/>
                  <a:gd name="connsiteX53" fmla="*/ 3906 w 13047"/>
                  <a:gd name="connsiteY53" fmla="*/ 0 h 10760"/>
                  <a:gd name="connsiteX54" fmla="*/ 5204 w 13047"/>
                  <a:gd name="connsiteY54" fmla="*/ 195 h 10760"/>
                  <a:gd name="connsiteX55" fmla="*/ 6240 w 13047"/>
                  <a:gd name="connsiteY55" fmla="*/ 1088 h 10760"/>
                  <a:gd name="connsiteX56" fmla="*/ 6500 w 13047"/>
                  <a:gd name="connsiteY56" fmla="*/ 1091 h 10760"/>
                  <a:gd name="connsiteX57" fmla="*/ 6566 w 13047"/>
                  <a:gd name="connsiteY57" fmla="*/ 1196 h 10760"/>
                  <a:gd name="connsiteX58" fmla="*/ 6782 w 13047"/>
                  <a:gd name="connsiteY58" fmla="*/ 1300 h 10760"/>
                  <a:gd name="connsiteX59" fmla="*/ 7223 w 13047"/>
                  <a:gd name="connsiteY59" fmla="*/ 1256 h 10760"/>
                  <a:gd name="connsiteX60" fmla="*/ 7273 w 13047"/>
                  <a:gd name="connsiteY60" fmla="*/ 1745 h 10760"/>
                  <a:gd name="connsiteX61" fmla="*/ 7554 w 13047"/>
                  <a:gd name="connsiteY61" fmla="*/ 1596 h 10760"/>
                  <a:gd name="connsiteX62" fmla="*/ 8069 w 13047"/>
                  <a:gd name="connsiteY62" fmla="*/ 1755 h 10760"/>
                  <a:gd name="connsiteX63" fmla="*/ 8806 w 13047"/>
                  <a:gd name="connsiteY63" fmla="*/ 1218 h 10760"/>
                  <a:gd name="connsiteX64" fmla="*/ 9230 w 13047"/>
                  <a:gd name="connsiteY64" fmla="*/ 983 h 10760"/>
                  <a:gd name="connsiteX65" fmla="*/ 10248 w 13047"/>
                  <a:gd name="connsiteY65" fmla="*/ 1065 h 10760"/>
                  <a:gd name="connsiteX66" fmla="*/ 10625 w 13047"/>
                  <a:gd name="connsiteY66" fmla="*/ 1177 h 10760"/>
                  <a:gd name="connsiteX67" fmla="*/ 10951 w 13047"/>
                  <a:gd name="connsiteY67" fmla="*/ 721 h 10760"/>
                  <a:gd name="connsiteX68" fmla="*/ 11233 w 13047"/>
                  <a:gd name="connsiteY68" fmla="*/ 1213 h 10760"/>
                  <a:gd name="connsiteX69" fmla="*/ 10845 w 13047"/>
                  <a:gd name="connsiteY69" fmla="*/ 1544 h 10760"/>
                  <a:gd name="connsiteX70" fmla="*/ 11465 w 13047"/>
                  <a:gd name="connsiteY70" fmla="*/ 1477 h 10760"/>
                  <a:gd name="connsiteX71" fmla="*/ 12043 w 13047"/>
                  <a:gd name="connsiteY71" fmla="*/ 1744 h 10760"/>
                  <a:gd name="connsiteX72" fmla="*/ 12498 w 13047"/>
                  <a:gd name="connsiteY72" fmla="*/ 4405 h 10760"/>
                  <a:gd name="connsiteX73" fmla="*/ 13046 w 13047"/>
                  <a:gd name="connsiteY73" fmla="*/ 5293 h 10760"/>
                  <a:gd name="connsiteX74" fmla="*/ 12634 w 13047"/>
                  <a:gd name="connsiteY74" fmla="*/ 5967 h 10760"/>
                  <a:gd name="connsiteX75" fmla="*/ 11251 w 13047"/>
                  <a:gd name="connsiteY75" fmla="*/ 6232 h 10760"/>
                  <a:gd name="connsiteX76" fmla="*/ 10035 w 13047"/>
                  <a:gd name="connsiteY76" fmla="*/ 6788 h 10760"/>
                  <a:gd name="connsiteX77" fmla="*/ 9398 w 13047"/>
                  <a:gd name="connsiteY77" fmla="*/ 6901 h 10760"/>
                  <a:gd name="connsiteX78" fmla="*/ 8869 w 13047"/>
                  <a:gd name="connsiteY78" fmla="*/ 7088 h 10760"/>
                  <a:gd name="connsiteX79" fmla="*/ 9432 w 13047"/>
                  <a:gd name="connsiteY79" fmla="*/ 7238 h 10760"/>
                  <a:gd name="connsiteX80" fmla="*/ 9902 w 13047"/>
                  <a:gd name="connsiteY80" fmla="*/ 7626 h 10760"/>
                  <a:gd name="connsiteX81" fmla="*/ 10277 w 13047"/>
                  <a:gd name="connsiteY81" fmla="*/ 8372 h 10760"/>
                  <a:gd name="connsiteX82" fmla="*/ 10653 w 13047"/>
                  <a:gd name="connsiteY82" fmla="*/ 8342 h 10760"/>
                  <a:gd name="connsiteX83" fmla="*/ 11639 w 13047"/>
                  <a:gd name="connsiteY83" fmla="*/ 9088 h 10760"/>
                  <a:gd name="connsiteX84" fmla="*/ 10465 w 13047"/>
                  <a:gd name="connsiteY84" fmla="*/ 9894 h 10760"/>
                  <a:gd name="connsiteX85" fmla="*/ 10935 w 13047"/>
                  <a:gd name="connsiteY85" fmla="*/ 10491 h 10760"/>
                  <a:gd name="connsiteX86" fmla="*/ 10747 w 13047"/>
                  <a:gd name="connsiteY86" fmla="*/ 10730 h 10760"/>
                  <a:gd name="connsiteX87" fmla="*/ 10465 w 13047"/>
                  <a:gd name="connsiteY87" fmla="*/ 10491 h 10760"/>
                  <a:gd name="connsiteX88" fmla="*/ 8587 w 13047"/>
                  <a:gd name="connsiteY88" fmla="*/ 10461 h 10760"/>
                  <a:gd name="connsiteX89" fmla="*/ 8259 w 13047"/>
                  <a:gd name="connsiteY89" fmla="*/ 10760 h 10760"/>
                  <a:gd name="connsiteX90" fmla="*/ 7695 w 13047"/>
                  <a:gd name="connsiteY90" fmla="*/ 10730 h 10760"/>
                  <a:gd name="connsiteX0" fmla="*/ 7695 w 13047"/>
                  <a:gd name="connsiteY0" fmla="*/ 10730 h 10760"/>
                  <a:gd name="connsiteX1" fmla="*/ 7789 w 13047"/>
                  <a:gd name="connsiteY1" fmla="*/ 9894 h 10760"/>
                  <a:gd name="connsiteX2" fmla="*/ 8071 w 13047"/>
                  <a:gd name="connsiteY2" fmla="*/ 9088 h 10760"/>
                  <a:gd name="connsiteX3" fmla="*/ 7273 w 13047"/>
                  <a:gd name="connsiteY3" fmla="*/ 8909 h 10760"/>
                  <a:gd name="connsiteX4" fmla="*/ 7038 w 13047"/>
                  <a:gd name="connsiteY4" fmla="*/ 8730 h 10760"/>
                  <a:gd name="connsiteX5" fmla="*/ 6662 w 13047"/>
                  <a:gd name="connsiteY5" fmla="*/ 8820 h 10760"/>
                  <a:gd name="connsiteX6" fmla="*/ 6334 w 13047"/>
                  <a:gd name="connsiteY6" fmla="*/ 8253 h 10760"/>
                  <a:gd name="connsiteX7" fmla="*/ 5770 w 13047"/>
                  <a:gd name="connsiteY7" fmla="*/ 7894 h 10760"/>
                  <a:gd name="connsiteX8" fmla="*/ 5348 w 13047"/>
                  <a:gd name="connsiteY8" fmla="*/ 7924 h 10760"/>
                  <a:gd name="connsiteX9" fmla="*/ 5442 w 13047"/>
                  <a:gd name="connsiteY9" fmla="*/ 8103 h 10760"/>
                  <a:gd name="connsiteX10" fmla="*/ 4972 w 13047"/>
                  <a:gd name="connsiteY10" fmla="*/ 8133 h 10760"/>
                  <a:gd name="connsiteX11" fmla="*/ 4925 w 13047"/>
                  <a:gd name="connsiteY11" fmla="*/ 7447 h 10760"/>
                  <a:gd name="connsiteX12" fmla="*/ 4174 w 13047"/>
                  <a:gd name="connsiteY12" fmla="*/ 7417 h 10760"/>
                  <a:gd name="connsiteX13" fmla="*/ 4268 w 13047"/>
                  <a:gd name="connsiteY13" fmla="*/ 7118 h 10760"/>
                  <a:gd name="connsiteX14" fmla="*/ 3939 w 13047"/>
                  <a:gd name="connsiteY14" fmla="*/ 7029 h 10760"/>
                  <a:gd name="connsiteX15" fmla="*/ 3752 w 13047"/>
                  <a:gd name="connsiteY15" fmla="*/ 6521 h 10760"/>
                  <a:gd name="connsiteX16" fmla="*/ 4080 w 13047"/>
                  <a:gd name="connsiteY16" fmla="*/ 6372 h 10760"/>
                  <a:gd name="connsiteX17" fmla="*/ 4550 w 13047"/>
                  <a:gd name="connsiteY17" fmla="*/ 5984 h 10760"/>
                  <a:gd name="connsiteX18" fmla="*/ 4268 w 13047"/>
                  <a:gd name="connsiteY18" fmla="*/ 5775 h 10760"/>
                  <a:gd name="connsiteX19" fmla="*/ 747 w 13047"/>
                  <a:gd name="connsiteY19" fmla="*/ 8018 h 10760"/>
                  <a:gd name="connsiteX20" fmla="*/ 596 w 13047"/>
                  <a:gd name="connsiteY20" fmla="*/ 7611 h 10760"/>
                  <a:gd name="connsiteX21" fmla="*/ 0 w 13047"/>
                  <a:gd name="connsiteY21" fmla="*/ 6872 h 10760"/>
                  <a:gd name="connsiteX22" fmla="*/ 256 w 13047"/>
                  <a:gd name="connsiteY22" fmla="*/ 6827 h 10760"/>
                  <a:gd name="connsiteX23" fmla="*/ 765 w 13047"/>
                  <a:gd name="connsiteY23" fmla="*/ 6422 h 10760"/>
                  <a:gd name="connsiteX24" fmla="*/ 581 w 13047"/>
                  <a:gd name="connsiteY24" fmla="*/ 6205 h 10760"/>
                  <a:gd name="connsiteX25" fmla="*/ 344 w 13047"/>
                  <a:gd name="connsiteY25" fmla="*/ 6058 h 10760"/>
                  <a:gd name="connsiteX26" fmla="*/ 301 w 13047"/>
                  <a:gd name="connsiteY26" fmla="*/ 5674 h 10760"/>
                  <a:gd name="connsiteX27" fmla="*/ 304 w 13047"/>
                  <a:gd name="connsiteY27" fmla="*/ 5040 h 10760"/>
                  <a:gd name="connsiteX28" fmla="*/ 440 w 13047"/>
                  <a:gd name="connsiteY28" fmla="*/ 4655 h 10760"/>
                  <a:gd name="connsiteX29" fmla="*/ 1351 w 13047"/>
                  <a:gd name="connsiteY29" fmla="*/ 4121 h 10760"/>
                  <a:gd name="connsiteX30" fmla="*/ 1742 w 13047"/>
                  <a:gd name="connsiteY30" fmla="*/ 3784 h 10760"/>
                  <a:gd name="connsiteX31" fmla="*/ 1407 w 13047"/>
                  <a:gd name="connsiteY31" fmla="*/ 3358 h 10760"/>
                  <a:gd name="connsiteX32" fmla="*/ 1808 w 13047"/>
                  <a:gd name="connsiteY32" fmla="*/ 2950 h 10760"/>
                  <a:gd name="connsiteX33" fmla="*/ 1827 w 13047"/>
                  <a:gd name="connsiteY33" fmla="*/ 2820 h 10760"/>
                  <a:gd name="connsiteX34" fmla="*/ 1639 w 13047"/>
                  <a:gd name="connsiteY34" fmla="*/ 2790 h 10760"/>
                  <a:gd name="connsiteX35" fmla="*/ 1997 w 13047"/>
                  <a:gd name="connsiteY35" fmla="*/ 1986 h 10760"/>
                  <a:gd name="connsiteX36" fmla="*/ 2646 w 13047"/>
                  <a:gd name="connsiteY36" fmla="*/ 1999 h 10760"/>
                  <a:gd name="connsiteX37" fmla="*/ 3423 w 13047"/>
                  <a:gd name="connsiteY37" fmla="*/ 2461 h 10760"/>
                  <a:gd name="connsiteX38" fmla="*/ 2347 w 13047"/>
                  <a:gd name="connsiteY38" fmla="*/ 2015 h 10760"/>
                  <a:gd name="connsiteX39" fmla="*/ 2658 w 13047"/>
                  <a:gd name="connsiteY39" fmla="*/ 2021 h 10760"/>
                  <a:gd name="connsiteX40" fmla="*/ 2820 w 13047"/>
                  <a:gd name="connsiteY40" fmla="*/ 2083 h 10760"/>
                  <a:gd name="connsiteX41" fmla="*/ 3295 w 13047"/>
                  <a:gd name="connsiteY41" fmla="*/ 2449 h 10760"/>
                  <a:gd name="connsiteX42" fmla="*/ 3493 w 13047"/>
                  <a:gd name="connsiteY42" fmla="*/ 2178 h 10760"/>
                  <a:gd name="connsiteX43" fmla="*/ 3819 w 13047"/>
                  <a:gd name="connsiteY43" fmla="*/ 1886 h 10760"/>
                  <a:gd name="connsiteX44" fmla="*/ 3944 w 13047"/>
                  <a:gd name="connsiteY44" fmla="*/ 1793 h 10760"/>
                  <a:gd name="connsiteX45" fmla="*/ 4644 w 13047"/>
                  <a:gd name="connsiteY45" fmla="*/ 1805 h 10760"/>
                  <a:gd name="connsiteX46" fmla="*/ 4362 w 13047"/>
                  <a:gd name="connsiteY46" fmla="*/ 1835 h 10760"/>
                  <a:gd name="connsiteX47" fmla="*/ 4174 w 13047"/>
                  <a:gd name="connsiteY47" fmla="*/ 1596 h 10760"/>
                  <a:gd name="connsiteX48" fmla="*/ 4157 w 13047"/>
                  <a:gd name="connsiteY48" fmla="*/ 1359 h 10760"/>
                  <a:gd name="connsiteX49" fmla="*/ 4205 w 13047"/>
                  <a:gd name="connsiteY49" fmla="*/ 1009 h 10760"/>
                  <a:gd name="connsiteX50" fmla="*/ 3939 w 13047"/>
                  <a:gd name="connsiteY50" fmla="*/ 1059 h 10760"/>
                  <a:gd name="connsiteX51" fmla="*/ 3893 w 13047"/>
                  <a:gd name="connsiteY51" fmla="*/ 879 h 10760"/>
                  <a:gd name="connsiteX52" fmla="*/ 4008 w 13047"/>
                  <a:gd name="connsiteY52" fmla="*/ 580 h 10760"/>
                  <a:gd name="connsiteX53" fmla="*/ 3906 w 13047"/>
                  <a:gd name="connsiteY53" fmla="*/ 0 h 10760"/>
                  <a:gd name="connsiteX54" fmla="*/ 5204 w 13047"/>
                  <a:gd name="connsiteY54" fmla="*/ 195 h 10760"/>
                  <a:gd name="connsiteX55" fmla="*/ 6240 w 13047"/>
                  <a:gd name="connsiteY55" fmla="*/ 1088 h 10760"/>
                  <a:gd name="connsiteX56" fmla="*/ 6500 w 13047"/>
                  <a:gd name="connsiteY56" fmla="*/ 1091 h 10760"/>
                  <a:gd name="connsiteX57" fmla="*/ 6566 w 13047"/>
                  <a:gd name="connsiteY57" fmla="*/ 1196 h 10760"/>
                  <a:gd name="connsiteX58" fmla="*/ 6782 w 13047"/>
                  <a:gd name="connsiteY58" fmla="*/ 1300 h 10760"/>
                  <a:gd name="connsiteX59" fmla="*/ 7223 w 13047"/>
                  <a:gd name="connsiteY59" fmla="*/ 1256 h 10760"/>
                  <a:gd name="connsiteX60" fmla="*/ 7273 w 13047"/>
                  <a:gd name="connsiteY60" fmla="*/ 1745 h 10760"/>
                  <a:gd name="connsiteX61" fmla="*/ 7554 w 13047"/>
                  <a:gd name="connsiteY61" fmla="*/ 1596 h 10760"/>
                  <a:gd name="connsiteX62" fmla="*/ 8069 w 13047"/>
                  <a:gd name="connsiteY62" fmla="*/ 1755 h 10760"/>
                  <a:gd name="connsiteX63" fmla="*/ 8806 w 13047"/>
                  <a:gd name="connsiteY63" fmla="*/ 1218 h 10760"/>
                  <a:gd name="connsiteX64" fmla="*/ 9230 w 13047"/>
                  <a:gd name="connsiteY64" fmla="*/ 983 h 10760"/>
                  <a:gd name="connsiteX65" fmla="*/ 10248 w 13047"/>
                  <a:gd name="connsiteY65" fmla="*/ 1065 h 10760"/>
                  <a:gd name="connsiteX66" fmla="*/ 10625 w 13047"/>
                  <a:gd name="connsiteY66" fmla="*/ 1177 h 10760"/>
                  <a:gd name="connsiteX67" fmla="*/ 10951 w 13047"/>
                  <a:gd name="connsiteY67" fmla="*/ 721 h 10760"/>
                  <a:gd name="connsiteX68" fmla="*/ 11233 w 13047"/>
                  <a:gd name="connsiteY68" fmla="*/ 1213 h 10760"/>
                  <a:gd name="connsiteX69" fmla="*/ 10845 w 13047"/>
                  <a:gd name="connsiteY69" fmla="*/ 1544 h 10760"/>
                  <a:gd name="connsiteX70" fmla="*/ 11465 w 13047"/>
                  <a:gd name="connsiteY70" fmla="*/ 1477 h 10760"/>
                  <a:gd name="connsiteX71" fmla="*/ 12043 w 13047"/>
                  <a:gd name="connsiteY71" fmla="*/ 1744 h 10760"/>
                  <a:gd name="connsiteX72" fmla="*/ 12498 w 13047"/>
                  <a:gd name="connsiteY72" fmla="*/ 4405 h 10760"/>
                  <a:gd name="connsiteX73" fmla="*/ 13046 w 13047"/>
                  <a:gd name="connsiteY73" fmla="*/ 5293 h 10760"/>
                  <a:gd name="connsiteX74" fmla="*/ 12634 w 13047"/>
                  <a:gd name="connsiteY74" fmla="*/ 5967 h 10760"/>
                  <a:gd name="connsiteX75" fmla="*/ 11251 w 13047"/>
                  <a:gd name="connsiteY75" fmla="*/ 6232 h 10760"/>
                  <a:gd name="connsiteX76" fmla="*/ 10035 w 13047"/>
                  <a:gd name="connsiteY76" fmla="*/ 6788 h 10760"/>
                  <a:gd name="connsiteX77" fmla="*/ 9398 w 13047"/>
                  <a:gd name="connsiteY77" fmla="*/ 6901 h 10760"/>
                  <a:gd name="connsiteX78" fmla="*/ 8869 w 13047"/>
                  <a:gd name="connsiteY78" fmla="*/ 7088 h 10760"/>
                  <a:gd name="connsiteX79" fmla="*/ 9432 w 13047"/>
                  <a:gd name="connsiteY79" fmla="*/ 7238 h 10760"/>
                  <a:gd name="connsiteX80" fmla="*/ 9902 w 13047"/>
                  <a:gd name="connsiteY80" fmla="*/ 7626 h 10760"/>
                  <a:gd name="connsiteX81" fmla="*/ 10277 w 13047"/>
                  <a:gd name="connsiteY81" fmla="*/ 8372 h 10760"/>
                  <a:gd name="connsiteX82" fmla="*/ 10653 w 13047"/>
                  <a:gd name="connsiteY82" fmla="*/ 8342 h 10760"/>
                  <a:gd name="connsiteX83" fmla="*/ 11639 w 13047"/>
                  <a:gd name="connsiteY83" fmla="*/ 9088 h 10760"/>
                  <a:gd name="connsiteX84" fmla="*/ 10465 w 13047"/>
                  <a:gd name="connsiteY84" fmla="*/ 9894 h 10760"/>
                  <a:gd name="connsiteX85" fmla="*/ 10935 w 13047"/>
                  <a:gd name="connsiteY85" fmla="*/ 10491 h 10760"/>
                  <a:gd name="connsiteX86" fmla="*/ 10747 w 13047"/>
                  <a:gd name="connsiteY86" fmla="*/ 10730 h 10760"/>
                  <a:gd name="connsiteX87" fmla="*/ 10465 w 13047"/>
                  <a:gd name="connsiteY87" fmla="*/ 10491 h 10760"/>
                  <a:gd name="connsiteX88" fmla="*/ 8587 w 13047"/>
                  <a:gd name="connsiteY88" fmla="*/ 10461 h 10760"/>
                  <a:gd name="connsiteX89" fmla="*/ 8259 w 13047"/>
                  <a:gd name="connsiteY89" fmla="*/ 10760 h 10760"/>
                  <a:gd name="connsiteX90" fmla="*/ 7695 w 13047"/>
                  <a:gd name="connsiteY90" fmla="*/ 10730 h 10760"/>
                  <a:gd name="connsiteX0" fmla="*/ 7695 w 13047"/>
                  <a:gd name="connsiteY0" fmla="*/ 10730 h 10760"/>
                  <a:gd name="connsiteX1" fmla="*/ 7789 w 13047"/>
                  <a:gd name="connsiteY1" fmla="*/ 9894 h 10760"/>
                  <a:gd name="connsiteX2" fmla="*/ 8071 w 13047"/>
                  <a:gd name="connsiteY2" fmla="*/ 9088 h 10760"/>
                  <a:gd name="connsiteX3" fmla="*/ 7273 w 13047"/>
                  <a:gd name="connsiteY3" fmla="*/ 8909 h 10760"/>
                  <a:gd name="connsiteX4" fmla="*/ 7038 w 13047"/>
                  <a:gd name="connsiteY4" fmla="*/ 8730 h 10760"/>
                  <a:gd name="connsiteX5" fmla="*/ 6662 w 13047"/>
                  <a:gd name="connsiteY5" fmla="*/ 8820 h 10760"/>
                  <a:gd name="connsiteX6" fmla="*/ 6334 w 13047"/>
                  <a:gd name="connsiteY6" fmla="*/ 8253 h 10760"/>
                  <a:gd name="connsiteX7" fmla="*/ 5770 w 13047"/>
                  <a:gd name="connsiteY7" fmla="*/ 7894 h 10760"/>
                  <a:gd name="connsiteX8" fmla="*/ 5348 w 13047"/>
                  <a:gd name="connsiteY8" fmla="*/ 7924 h 10760"/>
                  <a:gd name="connsiteX9" fmla="*/ 5442 w 13047"/>
                  <a:gd name="connsiteY9" fmla="*/ 8103 h 10760"/>
                  <a:gd name="connsiteX10" fmla="*/ 4972 w 13047"/>
                  <a:gd name="connsiteY10" fmla="*/ 8133 h 10760"/>
                  <a:gd name="connsiteX11" fmla="*/ 4925 w 13047"/>
                  <a:gd name="connsiteY11" fmla="*/ 7447 h 10760"/>
                  <a:gd name="connsiteX12" fmla="*/ 4174 w 13047"/>
                  <a:gd name="connsiteY12" fmla="*/ 7417 h 10760"/>
                  <a:gd name="connsiteX13" fmla="*/ 4268 w 13047"/>
                  <a:gd name="connsiteY13" fmla="*/ 7118 h 10760"/>
                  <a:gd name="connsiteX14" fmla="*/ 3939 w 13047"/>
                  <a:gd name="connsiteY14" fmla="*/ 7029 h 10760"/>
                  <a:gd name="connsiteX15" fmla="*/ 3752 w 13047"/>
                  <a:gd name="connsiteY15" fmla="*/ 6521 h 10760"/>
                  <a:gd name="connsiteX16" fmla="*/ 4080 w 13047"/>
                  <a:gd name="connsiteY16" fmla="*/ 6372 h 10760"/>
                  <a:gd name="connsiteX17" fmla="*/ 4550 w 13047"/>
                  <a:gd name="connsiteY17" fmla="*/ 5984 h 10760"/>
                  <a:gd name="connsiteX18" fmla="*/ 2519 w 13047"/>
                  <a:gd name="connsiteY18" fmla="*/ 8079 h 10760"/>
                  <a:gd name="connsiteX19" fmla="*/ 747 w 13047"/>
                  <a:gd name="connsiteY19" fmla="*/ 8018 h 10760"/>
                  <a:gd name="connsiteX20" fmla="*/ 596 w 13047"/>
                  <a:gd name="connsiteY20" fmla="*/ 7611 h 10760"/>
                  <a:gd name="connsiteX21" fmla="*/ 0 w 13047"/>
                  <a:gd name="connsiteY21" fmla="*/ 6872 h 10760"/>
                  <a:gd name="connsiteX22" fmla="*/ 256 w 13047"/>
                  <a:gd name="connsiteY22" fmla="*/ 6827 h 10760"/>
                  <a:gd name="connsiteX23" fmla="*/ 765 w 13047"/>
                  <a:gd name="connsiteY23" fmla="*/ 6422 h 10760"/>
                  <a:gd name="connsiteX24" fmla="*/ 581 w 13047"/>
                  <a:gd name="connsiteY24" fmla="*/ 6205 h 10760"/>
                  <a:gd name="connsiteX25" fmla="*/ 344 w 13047"/>
                  <a:gd name="connsiteY25" fmla="*/ 6058 h 10760"/>
                  <a:gd name="connsiteX26" fmla="*/ 301 w 13047"/>
                  <a:gd name="connsiteY26" fmla="*/ 5674 h 10760"/>
                  <a:gd name="connsiteX27" fmla="*/ 304 w 13047"/>
                  <a:gd name="connsiteY27" fmla="*/ 5040 h 10760"/>
                  <a:gd name="connsiteX28" fmla="*/ 440 w 13047"/>
                  <a:gd name="connsiteY28" fmla="*/ 4655 h 10760"/>
                  <a:gd name="connsiteX29" fmla="*/ 1351 w 13047"/>
                  <a:gd name="connsiteY29" fmla="*/ 4121 h 10760"/>
                  <a:gd name="connsiteX30" fmla="*/ 1742 w 13047"/>
                  <a:gd name="connsiteY30" fmla="*/ 3784 h 10760"/>
                  <a:gd name="connsiteX31" fmla="*/ 1407 w 13047"/>
                  <a:gd name="connsiteY31" fmla="*/ 3358 h 10760"/>
                  <a:gd name="connsiteX32" fmla="*/ 1808 w 13047"/>
                  <a:gd name="connsiteY32" fmla="*/ 2950 h 10760"/>
                  <a:gd name="connsiteX33" fmla="*/ 1827 w 13047"/>
                  <a:gd name="connsiteY33" fmla="*/ 2820 h 10760"/>
                  <a:gd name="connsiteX34" fmla="*/ 1639 w 13047"/>
                  <a:gd name="connsiteY34" fmla="*/ 2790 h 10760"/>
                  <a:gd name="connsiteX35" fmla="*/ 1997 w 13047"/>
                  <a:gd name="connsiteY35" fmla="*/ 1986 h 10760"/>
                  <a:gd name="connsiteX36" fmla="*/ 2646 w 13047"/>
                  <a:gd name="connsiteY36" fmla="*/ 1999 h 10760"/>
                  <a:gd name="connsiteX37" fmla="*/ 3423 w 13047"/>
                  <a:gd name="connsiteY37" fmla="*/ 2461 h 10760"/>
                  <a:gd name="connsiteX38" fmla="*/ 2347 w 13047"/>
                  <a:gd name="connsiteY38" fmla="*/ 2015 h 10760"/>
                  <a:gd name="connsiteX39" fmla="*/ 2658 w 13047"/>
                  <a:gd name="connsiteY39" fmla="*/ 2021 h 10760"/>
                  <a:gd name="connsiteX40" fmla="*/ 2820 w 13047"/>
                  <a:gd name="connsiteY40" fmla="*/ 2083 h 10760"/>
                  <a:gd name="connsiteX41" fmla="*/ 3295 w 13047"/>
                  <a:gd name="connsiteY41" fmla="*/ 2449 h 10760"/>
                  <a:gd name="connsiteX42" fmla="*/ 3493 w 13047"/>
                  <a:gd name="connsiteY42" fmla="*/ 2178 h 10760"/>
                  <a:gd name="connsiteX43" fmla="*/ 3819 w 13047"/>
                  <a:gd name="connsiteY43" fmla="*/ 1886 h 10760"/>
                  <a:gd name="connsiteX44" fmla="*/ 3944 w 13047"/>
                  <a:gd name="connsiteY44" fmla="*/ 1793 h 10760"/>
                  <a:gd name="connsiteX45" fmla="*/ 4644 w 13047"/>
                  <a:gd name="connsiteY45" fmla="*/ 1805 h 10760"/>
                  <a:gd name="connsiteX46" fmla="*/ 4362 w 13047"/>
                  <a:gd name="connsiteY46" fmla="*/ 1835 h 10760"/>
                  <a:gd name="connsiteX47" fmla="*/ 4174 w 13047"/>
                  <a:gd name="connsiteY47" fmla="*/ 1596 h 10760"/>
                  <a:gd name="connsiteX48" fmla="*/ 4157 w 13047"/>
                  <a:gd name="connsiteY48" fmla="*/ 1359 h 10760"/>
                  <a:gd name="connsiteX49" fmla="*/ 4205 w 13047"/>
                  <a:gd name="connsiteY49" fmla="*/ 1009 h 10760"/>
                  <a:gd name="connsiteX50" fmla="*/ 3939 w 13047"/>
                  <a:gd name="connsiteY50" fmla="*/ 1059 h 10760"/>
                  <a:gd name="connsiteX51" fmla="*/ 3893 w 13047"/>
                  <a:gd name="connsiteY51" fmla="*/ 879 h 10760"/>
                  <a:gd name="connsiteX52" fmla="*/ 4008 w 13047"/>
                  <a:gd name="connsiteY52" fmla="*/ 580 h 10760"/>
                  <a:gd name="connsiteX53" fmla="*/ 3906 w 13047"/>
                  <a:gd name="connsiteY53" fmla="*/ 0 h 10760"/>
                  <a:gd name="connsiteX54" fmla="*/ 5204 w 13047"/>
                  <a:gd name="connsiteY54" fmla="*/ 195 h 10760"/>
                  <a:gd name="connsiteX55" fmla="*/ 6240 w 13047"/>
                  <a:gd name="connsiteY55" fmla="*/ 1088 h 10760"/>
                  <a:gd name="connsiteX56" fmla="*/ 6500 w 13047"/>
                  <a:gd name="connsiteY56" fmla="*/ 1091 h 10760"/>
                  <a:gd name="connsiteX57" fmla="*/ 6566 w 13047"/>
                  <a:gd name="connsiteY57" fmla="*/ 1196 h 10760"/>
                  <a:gd name="connsiteX58" fmla="*/ 6782 w 13047"/>
                  <a:gd name="connsiteY58" fmla="*/ 1300 h 10760"/>
                  <a:gd name="connsiteX59" fmla="*/ 7223 w 13047"/>
                  <a:gd name="connsiteY59" fmla="*/ 1256 h 10760"/>
                  <a:gd name="connsiteX60" fmla="*/ 7273 w 13047"/>
                  <a:gd name="connsiteY60" fmla="*/ 1745 h 10760"/>
                  <a:gd name="connsiteX61" fmla="*/ 7554 w 13047"/>
                  <a:gd name="connsiteY61" fmla="*/ 1596 h 10760"/>
                  <a:gd name="connsiteX62" fmla="*/ 8069 w 13047"/>
                  <a:gd name="connsiteY62" fmla="*/ 1755 h 10760"/>
                  <a:gd name="connsiteX63" fmla="*/ 8806 w 13047"/>
                  <a:gd name="connsiteY63" fmla="*/ 1218 h 10760"/>
                  <a:gd name="connsiteX64" fmla="*/ 9230 w 13047"/>
                  <a:gd name="connsiteY64" fmla="*/ 983 h 10760"/>
                  <a:gd name="connsiteX65" fmla="*/ 10248 w 13047"/>
                  <a:gd name="connsiteY65" fmla="*/ 1065 h 10760"/>
                  <a:gd name="connsiteX66" fmla="*/ 10625 w 13047"/>
                  <a:gd name="connsiteY66" fmla="*/ 1177 h 10760"/>
                  <a:gd name="connsiteX67" fmla="*/ 10951 w 13047"/>
                  <a:gd name="connsiteY67" fmla="*/ 721 h 10760"/>
                  <a:gd name="connsiteX68" fmla="*/ 11233 w 13047"/>
                  <a:gd name="connsiteY68" fmla="*/ 1213 h 10760"/>
                  <a:gd name="connsiteX69" fmla="*/ 10845 w 13047"/>
                  <a:gd name="connsiteY69" fmla="*/ 1544 h 10760"/>
                  <a:gd name="connsiteX70" fmla="*/ 11465 w 13047"/>
                  <a:gd name="connsiteY70" fmla="*/ 1477 h 10760"/>
                  <a:gd name="connsiteX71" fmla="*/ 12043 w 13047"/>
                  <a:gd name="connsiteY71" fmla="*/ 1744 h 10760"/>
                  <a:gd name="connsiteX72" fmla="*/ 12498 w 13047"/>
                  <a:gd name="connsiteY72" fmla="*/ 4405 h 10760"/>
                  <a:gd name="connsiteX73" fmla="*/ 13046 w 13047"/>
                  <a:gd name="connsiteY73" fmla="*/ 5293 h 10760"/>
                  <a:gd name="connsiteX74" fmla="*/ 12634 w 13047"/>
                  <a:gd name="connsiteY74" fmla="*/ 5967 h 10760"/>
                  <a:gd name="connsiteX75" fmla="*/ 11251 w 13047"/>
                  <a:gd name="connsiteY75" fmla="*/ 6232 h 10760"/>
                  <a:gd name="connsiteX76" fmla="*/ 10035 w 13047"/>
                  <a:gd name="connsiteY76" fmla="*/ 6788 h 10760"/>
                  <a:gd name="connsiteX77" fmla="*/ 9398 w 13047"/>
                  <a:gd name="connsiteY77" fmla="*/ 6901 h 10760"/>
                  <a:gd name="connsiteX78" fmla="*/ 8869 w 13047"/>
                  <a:gd name="connsiteY78" fmla="*/ 7088 h 10760"/>
                  <a:gd name="connsiteX79" fmla="*/ 9432 w 13047"/>
                  <a:gd name="connsiteY79" fmla="*/ 7238 h 10760"/>
                  <a:gd name="connsiteX80" fmla="*/ 9902 w 13047"/>
                  <a:gd name="connsiteY80" fmla="*/ 7626 h 10760"/>
                  <a:gd name="connsiteX81" fmla="*/ 10277 w 13047"/>
                  <a:gd name="connsiteY81" fmla="*/ 8372 h 10760"/>
                  <a:gd name="connsiteX82" fmla="*/ 10653 w 13047"/>
                  <a:gd name="connsiteY82" fmla="*/ 8342 h 10760"/>
                  <a:gd name="connsiteX83" fmla="*/ 11639 w 13047"/>
                  <a:gd name="connsiteY83" fmla="*/ 9088 h 10760"/>
                  <a:gd name="connsiteX84" fmla="*/ 10465 w 13047"/>
                  <a:gd name="connsiteY84" fmla="*/ 9894 h 10760"/>
                  <a:gd name="connsiteX85" fmla="*/ 10935 w 13047"/>
                  <a:gd name="connsiteY85" fmla="*/ 10491 h 10760"/>
                  <a:gd name="connsiteX86" fmla="*/ 10747 w 13047"/>
                  <a:gd name="connsiteY86" fmla="*/ 10730 h 10760"/>
                  <a:gd name="connsiteX87" fmla="*/ 10465 w 13047"/>
                  <a:gd name="connsiteY87" fmla="*/ 10491 h 10760"/>
                  <a:gd name="connsiteX88" fmla="*/ 8587 w 13047"/>
                  <a:gd name="connsiteY88" fmla="*/ 10461 h 10760"/>
                  <a:gd name="connsiteX89" fmla="*/ 8259 w 13047"/>
                  <a:gd name="connsiteY89" fmla="*/ 10760 h 10760"/>
                  <a:gd name="connsiteX90" fmla="*/ 7695 w 13047"/>
                  <a:gd name="connsiteY90" fmla="*/ 10730 h 10760"/>
                  <a:gd name="connsiteX0" fmla="*/ 7695 w 13047"/>
                  <a:gd name="connsiteY0" fmla="*/ 10730 h 10760"/>
                  <a:gd name="connsiteX1" fmla="*/ 7789 w 13047"/>
                  <a:gd name="connsiteY1" fmla="*/ 9894 h 10760"/>
                  <a:gd name="connsiteX2" fmla="*/ 8071 w 13047"/>
                  <a:gd name="connsiteY2" fmla="*/ 9088 h 10760"/>
                  <a:gd name="connsiteX3" fmla="*/ 7273 w 13047"/>
                  <a:gd name="connsiteY3" fmla="*/ 8909 h 10760"/>
                  <a:gd name="connsiteX4" fmla="*/ 7038 w 13047"/>
                  <a:gd name="connsiteY4" fmla="*/ 8730 h 10760"/>
                  <a:gd name="connsiteX5" fmla="*/ 6662 w 13047"/>
                  <a:gd name="connsiteY5" fmla="*/ 8820 h 10760"/>
                  <a:gd name="connsiteX6" fmla="*/ 6334 w 13047"/>
                  <a:gd name="connsiteY6" fmla="*/ 8253 h 10760"/>
                  <a:gd name="connsiteX7" fmla="*/ 5770 w 13047"/>
                  <a:gd name="connsiteY7" fmla="*/ 7894 h 10760"/>
                  <a:gd name="connsiteX8" fmla="*/ 5348 w 13047"/>
                  <a:gd name="connsiteY8" fmla="*/ 7924 h 10760"/>
                  <a:gd name="connsiteX9" fmla="*/ 5442 w 13047"/>
                  <a:gd name="connsiteY9" fmla="*/ 8103 h 10760"/>
                  <a:gd name="connsiteX10" fmla="*/ 4972 w 13047"/>
                  <a:gd name="connsiteY10" fmla="*/ 8133 h 10760"/>
                  <a:gd name="connsiteX11" fmla="*/ 4925 w 13047"/>
                  <a:gd name="connsiteY11" fmla="*/ 7447 h 10760"/>
                  <a:gd name="connsiteX12" fmla="*/ 4174 w 13047"/>
                  <a:gd name="connsiteY12" fmla="*/ 7417 h 10760"/>
                  <a:gd name="connsiteX13" fmla="*/ 4268 w 13047"/>
                  <a:gd name="connsiteY13" fmla="*/ 7118 h 10760"/>
                  <a:gd name="connsiteX14" fmla="*/ 3939 w 13047"/>
                  <a:gd name="connsiteY14" fmla="*/ 7029 h 10760"/>
                  <a:gd name="connsiteX15" fmla="*/ 3752 w 13047"/>
                  <a:gd name="connsiteY15" fmla="*/ 6521 h 10760"/>
                  <a:gd name="connsiteX16" fmla="*/ 4517 w 13047"/>
                  <a:gd name="connsiteY16" fmla="*/ 8998 h 10760"/>
                  <a:gd name="connsiteX17" fmla="*/ 4550 w 13047"/>
                  <a:gd name="connsiteY17" fmla="*/ 5984 h 10760"/>
                  <a:gd name="connsiteX18" fmla="*/ 2519 w 13047"/>
                  <a:gd name="connsiteY18" fmla="*/ 8079 h 10760"/>
                  <a:gd name="connsiteX19" fmla="*/ 747 w 13047"/>
                  <a:gd name="connsiteY19" fmla="*/ 8018 h 10760"/>
                  <a:gd name="connsiteX20" fmla="*/ 596 w 13047"/>
                  <a:gd name="connsiteY20" fmla="*/ 7611 h 10760"/>
                  <a:gd name="connsiteX21" fmla="*/ 0 w 13047"/>
                  <a:gd name="connsiteY21" fmla="*/ 6872 h 10760"/>
                  <a:gd name="connsiteX22" fmla="*/ 256 w 13047"/>
                  <a:gd name="connsiteY22" fmla="*/ 6827 h 10760"/>
                  <a:gd name="connsiteX23" fmla="*/ 765 w 13047"/>
                  <a:gd name="connsiteY23" fmla="*/ 6422 h 10760"/>
                  <a:gd name="connsiteX24" fmla="*/ 581 w 13047"/>
                  <a:gd name="connsiteY24" fmla="*/ 6205 h 10760"/>
                  <a:gd name="connsiteX25" fmla="*/ 344 w 13047"/>
                  <a:gd name="connsiteY25" fmla="*/ 6058 h 10760"/>
                  <a:gd name="connsiteX26" fmla="*/ 301 w 13047"/>
                  <a:gd name="connsiteY26" fmla="*/ 5674 h 10760"/>
                  <a:gd name="connsiteX27" fmla="*/ 304 w 13047"/>
                  <a:gd name="connsiteY27" fmla="*/ 5040 h 10760"/>
                  <a:gd name="connsiteX28" fmla="*/ 440 w 13047"/>
                  <a:gd name="connsiteY28" fmla="*/ 4655 h 10760"/>
                  <a:gd name="connsiteX29" fmla="*/ 1351 w 13047"/>
                  <a:gd name="connsiteY29" fmla="*/ 4121 h 10760"/>
                  <a:gd name="connsiteX30" fmla="*/ 1742 w 13047"/>
                  <a:gd name="connsiteY30" fmla="*/ 3784 h 10760"/>
                  <a:gd name="connsiteX31" fmla="*/ 1407 w 13047"/>
                  <a:gd name="connsiteY31" fmla="*/ 3358 h 10760"/>
                  <a:gd name="connsiteX32" fmla="*/ 1808 w 13047"/>
                  <a:gd name="connsiteY32" fmla="*/ 2950 h 10760"/>
                  <a:gd name="connsiteX33" fmla="*/ 1827 w 13047"/>
                  <a:gd name="connsiteY33" fmla="*/ 2820 h 10760"/>
                  <a:gd name="connsiteX34" fmla="*/ 1639 w 13047"/>
                  <a:gd name="connsiteY34" fmla="*/ 2790 h 10760"/>
                  <a:gd name="connsiteX35" fmla="*/ 1997 w 13047"/>
                  <a:gd name="connsiteY35" fmla="*/ 1986 h 10760"/>
                  <a:gd name="connsiteX36" fmla="*/ 2646 w 13047"/>
                  <a:gd name="connsiteY36" fmla="*/ 1999 h 10760"/>
                  <a:gd name="connsiteX37" fmla="*/ 3423 w 13047"/>
                  <a:gd name="connsiteY37" fmla="*/ 2461 h 10760"/>
                  <a:gd name="connsiteX38" fmla="*/ 2347 w 13047"/>
                  <a:gd name="connsiteY38" fmla="*/ 2015 h 10760"/>
                  <a:gd name="connsiteX39" fmla="*/ 2658 w 13047"/>
                  <a:gd name="connsiteY39" fmla="*/ 2021 h 10760"/>
                  <a:gd name="connsiteX40" fmla="*/ 2820 w 13047"/>
                  <a:gd name="connsiteY40" fmla="*/ 2083 h 10760"/>
                  <a:gd name="connsiteX41" fmla="*/ 3295 w 13047"/>
                  <a:gd name="connsiteY41" fmla="*/ 2449 h 10760"/>
                  <a:gd name="connsiteX42" fmla="*/ 3493 w 13047"/>
                  <a:gd name="connsiteY42" fmla="*/ 2178 h 10760"/>
                  <a:gd name="connsiteX43" fmla="*/ 3819 w 13047"/>
                  <a:gd name="connsiteY43" fmla="*/ 1886 h 10760"/>
                  <a:gd name="connsiteX44" fmla="*/ 3944 w 13047"/>
                  <a:gd name="connsiteY44" fmla="*/ 1793 h 10760"/>
                  <a:gd name="connsiteX45" fmla="*/ 4644 w 13047"/>
                  <a:gd name="connsiteY45" fmla="*/ 1805 h 10760"/>
                  <a:gd name="connsiteX46" fmla="*/ 4362 w 13047"/>
                  <a:gd name="connsiteY46" fmla="*/ 1835 h 10760"/>
                  <a:gd name="connsiteX47" fmla="*/ 4174 w 13047"/>
                  <a:gd name="connsiteY47" fmla="*/ 1596 h 10760"/>
                  <a:gd name="connsiteX48" fmla="*/ 4157 w 13047"/>
                  <a:gd name="connsiteY48" fmla="*/ 1359 h 10760"/>
                  <a:gd name="connsiteX49" fmla="*/ 4205 w 13047"/>
                  <a:gd name="connsiteY49" fmla="*/ 1009 h 10760"/>
                  <a:gd name="connsiteX50" fmla="*/ 3939 w 13047"/>
                  <a:gd name="connsiteY50" fmla="*/ 1059 h 10760"/>
                  <a:gd name="connsiteX51" fmla="*/ 3893 w 13047"/>
                  <a:gd name="connsiteY51" fmla="*/ 879 h 10760"/>
                  <a:gd name="connsiteX52" fmla="*/ 4008 w 13047"/>
                  <a:gd name="connsiteY52" fmla="*/ 580 h 10760"/>
                  <a:gd name="connsiteX53" fmla="*/ 3906 w 13047"/>
                  <a:gd name="connsiteY53" fmla="*/ 0 h 10760"/>
                  <a:gd name="connsiteX54" fmla="*/ 5204 w 13047"/>
                  <a:gd name="connsiteY54" fmla="*/ 195 h 10760"/>
                  <a:gd name="connsiteX55" fmla="*/ 6240 w 13047"/>
                  <a:gd name="connsiteY55" fmla="*/ 1088 h 10760"/>
                  <a:gd name="connsiteX56" fmla="*/ 6500 w 13047"/>
                  <a:gd name="connsiteY56" fmla="*/ 1091 h 10760"/>
                  <a:gd name="connsiteX57" fmla="*/ 6566 w 13047"/>
                  <a:gd name="connsiteY57" fmla="*/ 1196 h 10760"/>
                  <a:gd name="connsiteX58" fmla="*/ 6782 w 13047"/>
                  <a:gd name="connsiteY58" fmla="*/ 1300 h 10760"/>
                  <a:gd name="connsiteX59" fmla="*/ 7223 w 13047"/>
                  <a:gd name="connsiteY59" fmla="*/ 1256 h 10760"/>
                  <a:gd name="connsiteX60" fmla="*/ 7273 w 13047"/>
                  <a:gd name="connsiteY60" fmla="*/ 1745 h 10760"/>
                  <a:gd name="connsiteX61" fmla="*/ 7554 w 13047"/>
                  <a:gd name="connsiteY61" fmla="*/ 1596 h 10760"/>
                  <a:gd name="connsiteX62" fmla="*/ 8069 w 13047"/>
                  <a:gd name="connsiteY62" fmla="*/ 1755 h 10760"/>
                  <a:gd name="connsiteX63" fmla="*/ 8806 w 13047"/>
                  <a:gd name="connsiteY63" fmla="*/ 1218 h 10760"/>
                  <a:gd name="connsiteX64" fmla="*/ 9230 w 13047"/>
                  <a:gd name="connsiteY64" fmla="*/ 983 h 10760"/>
                  <a:gd name="connsiteX65" fmla="*/ 10248 w 13047"/>
                  <a:gd name="connsiteY65" fmla="*/ 1065 h 10760"/>
                  <a:gd name="connsiteX66" fmla="*/ 10625 w 13047"/>
                  <a:gd name="connsiteY66" fmla="*/ 1177 h 10760"/>
                  <a:gd name="connsiteX67" fmla="*/ 10951 w 13047"/>
                  <a:gd name="connsiteY67" fmla="*/ 721 h 10760"/>
                  <a:gd name="connsiteX68" fmla="*/ 11233 w 13047"/>
                  <a:gd name="connsiteY68" fmla="*/ 1213 h 10760"/>
                  <a:gd name="connsiteX69" fmla="*/ 10845 w 13047"/>
                  <a:gd name="connsiteY69" fmla="*/ 1544 h 10760"/>
                  <a:gd name="connsiteX70" fmla="*/ 11465 w 13047"/>
                  <a:gd name="connsiteY70" fmla="*/ 1477 h 10760"/>
                  <a:gd name="connsiteX71" fmla="*/ 12043 w 13047"/>
                  <a:gd name="connsiteY71" fmla="*/ 1744 h 10760"/>
                  <a:gd name="connsiteX72" fmla="*/ 12498 w 13047"/>
                  <a:gd name="connsiteY72" fmla="*/ 4405 h 10760"/>
                  <a:gd name="connsiteX73" fmla="*/ 13046 w 13047"/>
                  <a:gd name="connsiteY73" fmla="*/ 5293 h 10760"/>
                  <a:gd name="connsiteX74" fmla="*/ 12634 w 13047"/>
                  <a:gd name="connsiteY74" fmla="*/ 5967 h 10760"/>
                  <a:gd name="connsiteX75" fmla="*/ 11251 w 13047"/>
                  <a:gd name="connsiteY75" fmla="*/ 6232 h 10760"/>
                  <a:gd name="connsiteX76" fmla="*/ 10035 w 13047"/>
                  <a:gd name="connsiteY76" fmla="*/ 6788 h 10760"/>
                  <a:gd name="connsiteX77" fmla="*/ 9398 w 13047"/>
                  <a:gd name="connsiteY77" fmla="*/ 6901 h 10760"/>
                  <a:gd name="connsiteX78" fmla="*/ 8869 w 13047"/>
                  <a:gd name="connsiteY78" fmla="*/ 7088 h 10760"/>
                  <a:gd name="connsiteX79" fmla="*/ 9432 w 13047"/>
                  <a:gd name="connsiteY79" fmla="*/ 7238 h 10760"/>
                  <a:gd name="connsiteX80" fmla="*/ 9902 w 13047"/>
                  <a:gd name="connsiteY80" fmla="*/ 7626 h 10760"/>
                  <a:gd name="connsiteX81" fmla="*/ 10277 w 13047"/>
                  <a:gd name="connsiteY81" fmla="*/ 8372 h 10760"/>
                  <a:gd name="connsiteX82" fmla="*/ 10653 w 13047"/>
                  <a:gd name="connsiteY82" fmla="*/ 8342 h 10760"/>
                  <a:gd name="connsiteX83" fmla="*/ 11639 w 13047"/>
                  <a:gd name="connsiteY83" fmla="*/ 9088 h 10760"/>
                  <a:gd name="connsiteX84" fmla="*/ 10465 w 13047"/>
                  <a:gd name="connsiteY84" fmla="*/ 9894 h 10760"/>
                  <a:gd name="connsiteX85" fmla="*/ 10935 w 13047"/>
                  <a:gd name="connsiteY85" fmla="*/ 10491 h 10760"/>
                  <a:gd name="connsiteX86" fmla="*/ 10747 w 13047"/>
                  <a:gd name="connsiteY86" fmla="*/ 10730 h 10760"/>
                  <a:gd name="connsiteX87" fmla="*/ 10465 w 13047"/>
                  <a:gd name="connsiteY87" fmla="*/ 10491 h 10760"/>
                  <a:gd name="connsiteX88" fmla="*/ 8587 w 13047"/>
                  <a:gd name="connsiteY88" fmla="*/ 10461 h 10760"/>
                  <a:gd name="connsiteX89" fmla="*/ 8259 w 13047"/>
                  <a:gd name="connsiteY89" fmla="*/ 10760 h 10760"/>
                  <a:gd name="connsiteX90" fmla="*/ 7695 w 13047"/>
                  <a:gd name="connsiteY90" fmla="*/ 10730 h 10760"/>
                  <a:gd name="connsiteX0" fmla="*/ 7695 w 13047"/>
                  <a:gd name="connsiteY0" fmla="*/ 10730 h 10760"/>
                  <a:gd name="connsiteX1" fmla="*/ 7789 w 13047"/>
                  <a:gd name="connsiteY1" fmla="*/ 9894 h 10760"/>
                  <a:gd name="connsiteX2" fmla="*/ 8071 w 13047"/>
                  <a:gd name="connsiteY2" fmla="*/ 9088 h 10760"/>
                  <a:gd name="connsiteX3" fmla="*/ 7273 w 13047"/>
                  <a:gd name="connsiteY3" fmla="*/ 8909 h 10760"/>
                  <a:gd name="connsiteX4" fmla="*/ 7038 w 13047"/>
                  <a:gd name="connsiteY4" fmla="*/ 8730 h 10760"/>
                  <a:gd name="connsiteX5" fmla="*/ 6662 w 13047"/>
                  <a:gd name="connsiteY5" fmla="*/ 8820 h 10760"/>
                  <a:gd name="connsiteX6" fmla="*/ 6334 w 13047"/>
                  <a:gd name="connsiteY6" fmla="*/ 8253 h 10760"/>
                  <a:gd name="connsiteX7" fmla="*/ 5770 w 13047"/>
                  <a:gd name="connsiteY7" fmla="*/ 7894 h 10760"/>
                  <a:gd name="connsiteX8" fmla="*/ 5348 w 13047"/>
                  <a:gd name="connsiteY8" fmla="*/ 7924 h 10760"/>
                  <a:gd name="connsiteX9" fmla="*/ 5442 w 13047"/>
                  <a:gd name="connsiteY9" fmla="*/ 8103 h 10760"/>
                  <a:gd name="connsiteX10" fmla="*/ 4972 w 13047"/>
                  <a:gd name="connsiteY10" fmla="*/ 8133 h 10760"/>
                  <a:gd name="connsiteX11" fmla="*/ 4925 w 13047"/>
                  <a:gd name="connsiteY11" fmla="*/ 7447 h 10760"/>
                  <a:gd name="connsiteX12" fmla="*/ 4174 w 13047"/>
                  <a:gd name="connsiteY12" fmla="*/ 7417 h 10760"/>
                  <a:gd name="connsiteX13" fmla="*/ 4268 w 13047"/>
                  <a:gd name="connsiteY13" fmla="*/ 7118 h 10760"/>
                  <a:gd name="connsiteX14" fmla="*/ 3939 w 13047"/>
                  <a:gd name="connsiteY14" fmla="*/ 7029 h 10760"/>
                  <a:gd name="connsiteX15" fmla="*/ 3604 w 13047"/>
                  <a:gd name="connsiteY15" fmla="*/ 8650 h 10760"/>
                  <a:gd name="connsiteX16" fmla="*/ 4517 w 13047"/>
                  <a:gd name="connsiteY16" fmla="*/ 8998 h 10760"/>
                  <a:gd name="connsiteX17" fmla="*/ 4550 w 13047"/>
                  <a:gd name="connsiteY17" fmla="*/ 5984 h 10760"/>
                  <a:gd name="connsiteX18" fmla="*/ 2519 w 13047"/>
                  <a:gd name="connsiteY18" fmla="*/ 8079 h 10760"/>
                  <a:gd name="connsiteX19" fmla="*/ 747 w 13047"/>
                  <a:gd name="connsiteY19" fmla="*/ 8018 h 10760"/>
                  <a:gd name="connsiteX20" fmla="*/ 596 w 13047"/>
                  <a:gd name="connsiteY20" fmla="*/ 7611 h 10760"/>
                  <a:gd name="connsiteX21" fmla="*/ 0 w 13047"/>
                  <a:gd name="connsiteY21" fmla="*/ 6872 h 10760"/>
                  <a:gd name="connsiteX22" fmla="*/ 256 w 13047"/>
                  <a:gd name="connsiteY22" fmla="*/ 6827 h 10760"/>
                  <a:gd name="connsiteX23" fmla="*/ 765 w 13047"/>
                  <a:gd name="connsiteY23" fmla="*/ 6422 h 10760"/>
                  <a:gd name="connsiteX24" fmla="*/ 581 w 13047"/>
                  <a:gd name="connsiteY24" fmla="*/ 6205 h 10760"/>
                  <a:gd name="connsiteX25" fmla="*/ 344 w 13047"/>
                  <a:gd name="connsiteY25" fmla="*/ 6058 h 10760"/>
                  <a:gd name="connsiteX26" fmla="*/ 301 w 13047"/>
                  <a:gd name="connsiteY26" fmla="*/ 5674 h 10760"/>
                  <a:gd name="connsiteX27" fmla="*/ 304 w 13047"/>
                  <a:gd name="connsiteY27" fmla="*/ 5040 h 10760"/>
                  <a:gd name="connsiteX28" fmla="*/ 440 w 13047"/>
                  <a:gd name="connsiteY28" fmla="*/ 4655 h 10760"/>
                  <a:gd name="connsiteX29" fmla="*/ 1351 w 13047"/>
                  <a:gd name="connsiteY29" fmla="*/ 4121 h 10760"/>
                  <a:gd name="connsiteX30" fmla="*/ 1742 w 13047"/>
                  <a:gd name="connsiteY30" fmla="*/ 3784 h 10760"/>
                  <a:gd name="connsiteX31" fmla="*/ 1407 w 13047"/>
                  <a:gd name="connsiteY31" fmla="*/ 3358 h 10760"/>
                  <a:gd name="connsiteX32" fmla="*/ 1808 w 13047"/>
                  <a:gd name="connsiteY32" fmla="*/ 2950 h 10760"/>
                  <a:gd name="connsiteX33" fmla="*/ 1827 w 13047"/>
                  <a:gd name="connsiteY33" fmla="*/ 2820 h 10760"/>
                  <a:gd name="connsiteX34" fmla="*/ 1639 w 13047"/>
                  <a:gd name="connsiteY34" fmla="*/ 2790 h 10760"/>
                  <a:gd name="connsiteX35" fmla="*/ 1997 w 13047"/>
                  <a:gd name="connsiteY35" fmla="*/ 1986 h 10760"/>
                  <a:gd name="connsiteX36" fmla="*/ 2646 w 13047"/>
                  <a:gd name="connsiteY36" fmla="*/ 1999 h 10760"/>
                  <a:gd name="connsiteX37" fmla="*/ 3423 w 13047"/>
                  <a:gd name="connsiteY37" fmla="*/ 2461 h 10760"/>
                  <a:gd name="connsiteX38" fmla="*/ 2347 w 13047"/>
                  <a:gd name="connsiteY38" fmla="*/ 2015 h 10760"/>
                  <a:gd name="connsiteX39" fmla="*/ 2658 w 13047"/>
                  <a:gd name="connsiteY39" fmla="*/ 2021 h 10760"/>
                  <a:gd name="connsiteX40" fmla="*/ 2820 w 13047"/>
                  <a:gd name="connsiteY40" fmla="*/ 2083 h 10760"/>
                  <a:gd name="connsiteX41" fmla="*/ 3295 w 13047"/>
                  <a:gd name="connsiteY41" fmla="*/ 2449 h 10760"/>
                  <a:gd name="connsiteX42" fmla="*/ 3493 w 13047"/>
                  <a:gd name="connsiteY42" fmla="*/ 2178 h 10760"/>
                  <a:gd name="connsiteX43" fmla="*/ 3819 w 13047"/>
                  <a:gd name="connsiteY43" fmla="*/ 1886 h 10760"/>
                  <a:gd name="connsiteX44" fmla="*/ 3944 w 13047"/>
                  <a:gd name="connsiteY44" fmla="*/ 1793 h 10760"/>
                  <a:gd name="connsiteX45" fmla="*/ 4644 w 13047"/>
                  <a:gd name="connsiteY45" fmla="*/ 1805 h 10760"/>
                  <a:gd name="connsiteX46" fmla="*/ 4362 w 13047"/>
                  <a:gd name="connsiteY46" fmla="*/ 1835 h 10760"/>
                  <a:gd name="connsiteX47" fmla="*/ 4174 w 13047"/>
                  <a:gd name="connsiteY47" fmla="*/ 1596 h 10760"/>
                  <a:gd name="connsiteX48" fmla="*/ 4157 w 13047"/>
                  <a:gd name="connsiteY48" fmla="*/ 1359 h 10760"/>
                  <a:gd name="connsiteX49" fmla="*/ 4205 w 13047"/>
                  <a:gd name="connsiteY49" fmla="*/ 1009 h 10760"/>
                  <a:gd name="connsiteX50" fmla="*/ 3939 w 13047"/>
                  <a:gd name="connsiteY50" fmla="*/ 1059 h 10760"/>
                  <a:gd name="connsiteX51" fmla="*/ 3893 w 13047"/>
                  <a:gd name="connsiteY51" fmla="*/ 879 h 10760"/>
                  <a:gd name="connsiteX52" fmla="*/ 4008 w 13047"/>
                  <a:gd name="connsiteY52" fmla="*/ 580 h 10760"/>
                  <a:gd name="connsiteX53" fmla="*/ 3906 w 13047"/>
                  <a:gd name="connsiteY53" fmla="*/ 0 h 10760"/>
                  <a:gd name="connsiteX54" fmla="*/ 5204 w 13047"/>
                  <a:gd name="connsiteY54" fmla="*/ 195 h 10760"/>
                  <a:gd name="connsiteX55" fmla="*/ 6240 w 13047"/>
                  <a:gd name="connsiteY55" fmla="*/ 1088 h 10760"/>
                  <a:gd name="connsiteX56" fmla="*/ 6500 w 13047"/>
                  <a:gd name="connsiteY56" fmla="*/ 1091 h 10760"/>
                  <a:gd name="connsiteX57" fmla="*/ 6566 w 13047"/>
                  <a:gd name="connsiteY57" fmla="*/ 1196 h 10760"/>
                  <a:gd name="connsiteX58" fmla="*/ 6782 w 13047"/>
                  <a:gd name="connsiteY58" fmla="*/ 1300 h 10760"/>
                  <a:gd name="connsiteX59" fmla="*/ 7223 w 13047"/>
                  <a:gd name="connsiteY59" fmla="*/ 1256 h 10760"/>
                  <a:gd name="connsiteX60" fmla="*/ 7273 w 13047"/>
                  <a:gd name="connsiteY60" fmla="*/ 1745 h 10760"/>
                  <a:gd name="connsiteX61" fmla="*/ 7554 w 13047"/>
                  <a:gd name="connsiteY61" fmla="*/ 1596 h 10760"/>
                  <a:gd name="connsiteX62" fmla="*/ 8069 w 13047"/>
                  <a:gd name="connsiteY62" fmla="*/ 1755 h 10760"/>
                  <a:gd name="connsiteX63" fmla="*/ 8806 w 13047"/>
                  <a:gd name="connsiteY63" fmla="*/ 1218 h 10760"/>
                  <a:gd name="connsiteX64" fmla="*/ 9230 w 13047"/>
                  <a:gd name="connsiteY64" fmla="*/ 983 h 10760"/>
                  <a:gd name="connsiteX65" fmla="*/ 10248 w 13047"/>
                  <a:gd name="connsiteY65" fmla="*/ 1065 h 10760"/>
                  <a:gd name="connsiteX66" fmla="*/ 10625 w 13047"/>
                  <a:gd name="connsiteY66" fmla="*/ 1177 h 10760"/>
                  <a:gd name="connsiteX67" fmla="*/ 10951 w 13047"/>
                  <a:gd name="connsiteY67" fmla="*/ 721 h 10760"/>
                  <a:gd name="connsiteX68" fmla="*/ 11233 w 13047"/>
                  <a:gd name="connsiteY68" fmla="*/ 1213 h 10760"/>
                  <a:gd name="connsiteX69" fmla="*/ 10845 w 13047"/>
                  <a:gd name="connsiteY69" fmla="*/ 1544 h 10760"/>
                  <a:gd name="connsiteX70" fmla="*/ 11465 w 13047"/>
                  <a:gd name="connsiteY70" fmla="*/ 1477 h 10760"/>
                  <a:gd name="connsiteX71" fmla="*/ 12043 w 13047"/>
                  <a:gd name="connsiteY71" fmla="*/ 1744 h 10760"/>
                  <a:gd name="connsiteX72" fmla="*/ 12498 w 13047"/>
                  <a:gd name="connsiteY72" fmla="*/ 4405 h 10760"/>
                  <a:gd name="connsiteX73" fmla="*/ 13046 w 13047"/>
                  <a:gd name="connsiteY73" fmla="*/ 5293 h 10760"/>
                  <a:gd name="connsiteX74" fmla="*/ 12634 w 13047"/>
                  <a:gd name="connsiteY74" fmla="*/ 5967 h 10760"/>
                  <a:gd name="connsiteX75" fmla="*/ 11251 w 13047"/>
                  <a:gd name="connsiteY75" fmla="*/ 6232 h 10760"/>
                  <a:gd name="connsiteX76" fmla="*/ 10035 w 13047"/>
                  <a:gd name="connsiteY76" fmla="*/ 6788 h 10760"/>
                  <a:gd name="connsiteX77" fmla="*/ 9398 w 13047"/>
                  <a:gd name="connsiteY77" fmla="*/ 6901 h 10760"/>
                  <a:gd name="connsiteX78" fmla="*/ 8869 w 13047"/>
                  <a:gd name="connsiteY78" fmla="*/ 7088 h 10760"/>
                  <a:gd name="connsiteX79" fmla="*/ 9432 w 13047"/>
                  <a:gd name="connsiteY79" fmla="*/ 7238 h 10760"/>
                  <a:gd name="connsiteX80" fmla="*/ 9902 w 13047"/>
                  <a:gd name="connsiteY80" fmla="*/ 7626 h 10760"/>
                  <a:gd name="connsiteX81" fmla="*/ 10277 w 13047"/>
                  <a:gd name="connsiteY81" fmla="*/ 8372 h 10760"/>
                  <a:gd name="connsiteX82" fmla="*/ 10653 w 13047"/>
                  <a:gd name="connsiteY82" fmla="*/ 8342 h 10760"/>
                  <a:gd name="connsiteX83" fmla="*/ 11639 w 13047"/>
                  <a:gd name="connsiteY83" fmla="*/ 9088 h 10760"/>
                  <a:gd name="connsiteX84" fmla="*/ 10465 w 13047"/>
                  <a:gd name="connsiteY84" fmla="*/ 9894 h 10760"/>
                  <a:gd name="connsiteX85" fmla="*/ 10935 w 13047"/>
                  <a:gd name="connsiteY85" fmla="*/ 10491 h 10760"/>
                  <a:gd name="connsiteX86" fmla="*/ 10747 w 13047"/>
                  <a:gd name="connsiteY86" fmla="*/ 10730 h 10760"/>
                  <a:gd name="connsiteX87" fmla="*/ 10465 w 13047"/>
                  <a:gd name="connsiteY87" fmla="*/ 10491 h 10760"/>
                  <a:gd name="connsiteX88" fmla="*/ 8587 w 13047"/>
                  <a:gd name="connsiteY88" fmla="*/ 10461 h 10760"/>
                  <a:gd name="connsiteX89" fmla="*/ 8259 w 13047"/>
                  <a:gd name="connsiteY89" fmla="*/ 10760 h 10760"/>
                  <a:gd name="connsiteX90" fmla="*/ 7695 w 13047"/>
                  <a:gd name="connsiteY90" fmla="*/ 10730 h 10760"/>
                  <a:gd name="connsiteX0" fmla="*/ 7695 w 13047"/>
                  <a:gd name="connsiteY0" fmla="*/ 10730 h 10760"/>
                  <a:gd name="connsiteX1" fmla="*/ 7789 w 13047"/>
                  <a:gd name="connsiteY1" fmla="*/ 9894 h 10760"/>
                  <a:gd name="connsiteX2" fmla="*/ 8071 w 13047"/>
                  <a:gd name="connsiteY2" fmla="*/ 9088 h 10760"/>
                  <a:gd name="connsiteX3" fmla="*/ 7273 w 13047"/>
                  <a:gd name="connsiteY3" fmla="*/ 8909 h 10760"/>
                  <a:gd name="connsiteX4" fmla="*/ 7038 w 13047"/>
                  <a:gd name="connsiteY4" fmla="*/ 8730 h 10760"/>
                  <a:gd name="connsiteX5" fmla="*/ 6662 w 13047"/>
                  <a:gd name="connsiteY5" fmla="*/ 8820 h 10760"/>
                  <a:gd name="connsiteX6" fmla="*/ 6334 w 13047"/>
                  <a:gd name="connsiteY6" fmla="*/ 8253 h 10760"/>
                  <a:gd name="connsiteX7" fmla="*/ 5770 w 13047"/>
                  <a:gd name="connsiteY7" fmla="*/ 7894 h 10760"/>
                  <a:gd name="connsiteX8" fmla="*/ 5348 w 13047"/>
                  <a:gd name="connsiteY8" fmla="*/ 7924 h 10760"/>
                  <a:gd name="connsiteX9" fmla="*/ 5442 w 13047"/>
                  <a:gd name="connsiteY9" fmla="*/ 8103 h 10760"/>
                  <a:gd name="connsiteX10" fmla="*/ 4972 w 13047"/>
                  <a:gd name="connsiteY10" fmla="*/ 8133 h 10760"/>
                  <a:gd name="connsiteX11" fmla="*/ 4925 w 13047"/>
                  <a:gd name="connsiteY11" fmla="*/ 7447 h 10760"/>
                  <a:gd name="connsiteX12" fmla="*/ 4174 w 13047"/>
                  <a:gd name="connsiteY12" fmla="*/ 7417 h 10760"/>
                  <a:gd name="connsiteX13" fmla="*/ 4268 w 13047"/>
                  <a:gd name="connsiteY13" fmla="*/ 7118 h 10760"/>
                  <a:gd name="connsiteX14" fmla="*/ 3939 w 13047"/>
                  <a:gd name="connsiteY14" fmla="*/ 7029 h 10760"/>
                  <a:gd name="connsiteX15" fmla="*/ 3604 w 13047"/>
                  <a:gd name="connsiteY15" fmla="*/ 8650 h 10760"/>
                  <a:gd name="connsiteX16" fmla="*/ 4517 w 13047"/>
                  <a:gd name="connsiteY16" fmla="*/ 8998 h 10760"/>
                  <a:gd name="connsiteX17" fmla="*/ 3323 w 13047"/>
                  <a:gd name="connsiteY17" fmla="*/ 8284 h 10760"/>
                  <a:gd name="connsiteX18" fmla="*/ 2519 w 13047"/>
                  <a:gd name="connsiteY18" fmla="*/ 8079 h 10760"/>
                  <a:gd name="connsiteX19" fmla="*/ 747 w 13047"/>
                  <a:gd name="connsiteY19" fmla="*/ 8018 h 10760"/>
                  <a:gd name="connsiteX20" fmla="*/ 596 w 13047"/>
                  <a:gd name="connsiteY20" fmla="*/ 7611 h 10760"/>
                  <a:gd name="connsiteX21" fmla="*/ 0 w 13047"/>
                  <a:gd name="connsiteY21" fmla="*/ 6872 h 10760"/>
                  <a:gd name="connsiteX22" fmla="*/ 256 w 13047"/>
                  <a:gd name="connsiteY22" fmla="*/ 6827 h 10760"/>
                  <a:gd name="connsiteX23" fmla="*/ 765 w 13047"/>
                  <a:gd name="connsiteY23" fmla="*/ 6422 h 10760"/>
                  <a:gd name="connsiteX24" fmla="*/ 581 w 13047"/>
                  <a:gd name="connsiteY24" fmla="*/ 6205 h 10760"/>
                  <a:gd name="connsiteX25" fmla="*/ 344 w 13047"/>
                  <a:gd name="connsiteY25" fmla="*/ 6058 h 10760"/>
                  <a:gd name="connsiteX26" fmla="*/ 301 w 13047"/>
                  <a:gd name="connsiteY26" fmla="*/ 5674 h 10760"/>
                  <a:gd name="connsiteX27" fmla="*/ 304 w 13047"/>
                  <a:gd name="connsiteY27" fmla="*/ 5040 h 10760"/>
                  <a:gd name="connsiteX28" fmla="*/ 440 w 13047"/>
                  <a:gd name="connsiteY28" fmla="*/ 4655 h 10760"/>
                  <a:gd name="connsiteX29" fmla="*/ 1351 w 13047"/>
                  <a:gd name="connsiteY29" fmla="*/ 4121 h 10760"/>
                  <a:gd name="connsiteX30" fmla="*/ 1742 w 13047"/>
                  <a:gd name="connsiteY30" fmla="*/ 3784 h 10760"/>
                  <a:gd name="connsiteX31" fmla="*/ 1407 w 13047"/>
                  <a:gd name="connsiteY31" fmla="*/ 3358 h 10760"/>
                  <a:gd name="connsiteX32" fmla="*/ 1808 w 13047"/>
                  <a:gd name="connsiteY32" fmla="*/ 2950 h 10760"/>
                  <a:gd name="connsiteX33" fmla="*/ 1827 w 13047"/>
                  <a:gd name="connsiteY33" fmla="*/ 2820 h 10760"/>
                  <a:gd name="connsiteX34" fmla="*/ 1639 w 13047"/>
                  <a:gd name="connsiteY34" fmla="*/ 2790 h 10760"/>
                  <a:gd name="connsiteX35" fmla="*/ 1997 w 13047"/>
                  <a:gd name="connsiteY35" fmla="*/ 1986 h 10760"/>
                  <a:gd name="connsiteX36" fmla="*/ 2646 w 13047"/>
                  <a:gd name="connsiteY36" fmla="*/ 1999 h 10760"/>
                  <a:gd name="connsiteX37" fmla="*/ 3423 w 13047"/>
                  <a:gd name="connsiteY37" fmla="*/ 2461 h 10760"/>
                  <a:gd name="connsiteX38" fmla="*/ 2347 w 13047"/>
                  <a:gd name="connsiteY38" fmla="*/ 2015 h 10760"/>
                  <a:gd name="connsiteX39" fmla="*/ 2658 w 13047"/>
                  <a:gd name="connsiteY39" fmla="*/ 2021 h 10760"/>
                  <a:gd name="connsiteX40" fmla="*/ 2820 w 13047"/>
                  <a:gd name="connsiteY40" fmla="*/ 2083 h 10760"/>
                  <a:gd name="connsiteX41" fmla="*/ 3295 w 13047"/>
                  <a:gd name="connsiteY41" fmla="*/ 2449 h 10760"/>
                  <a:gd name="connsiteX42" fmla="*/ 3493 w 13047"/>
                  <a:gd name="connsiteY42" fmla="*/ 2178 h 10760"/>
                  <a:gd name="connsiteX43" fmla="*/ 3819 w 13047"/>
                  <a:gd name="connsiteY43" fmla="*/ 1886 h 10760"/>
                  <a:gd name="connsiteX44" fmla="*/ 3944 w 13047"/>
                  <a:gd name="connsiteY44" fmla="*/ 1793 h 10760"/>
                  <a:gd name="connsiteX45" fmla="*/ 4644 w 13047"/>
                  <a:gd name="connsiteY45" fmla="*/ 1805 h 10760"/>
                  <a:gd name="connsiteX46" fmla="*/ 4362 w 13047"/>
                  <a:gd name="connsiteY46" fmla="*/ 1835 h 10760"/>
                  <a:gd name="connsiteX47" fmla="*/ 4174 w 13047"/>
                  <a:gd name="connsiteY47" fmla="*/ 1596 h 10760"/>
                  <a:gd name="connsiteX48" fmla="*/ 4157 w 13047"/>
                  <a:gd name="connsiteY48" fmla="*/ 1359 h 10760"/>
                  <a:gd name="connsiteX49" fmla="*/ 4205 w 13047"/>
                  <a:gd name="connsiteY49" fmla="*/ 1009 h 10760"/>
                  <a:gd name="connsiteX50" fmla="*/ 3939 w 13047"/>
                  <a:gd name="connsiteY50" fmla="*/ 1059 h 10760"/>
                  <a:gd name="connsiteX51" fmla="*/ 3893 w 13047"/>
                  <a:gd name="connsiteY51" fmla="*/ 879 h 10760"/>
                  <a:gd name="connsiteX52" fmla="*/ 4008 w 13047"/>
                  <a:gd name="connsiteY52" fmla="*/ 580 h 10760"/>
                  <a:gd name="connsiteX53" fmla="*/ 3906 w 13047"/>
                  <a:gd name="connsiteY53" fmla="*/ 0 h 10760"/>
                  <a:gd name="connsiteX54" fmla="*/ 5204 w 13047"/>
                  <a:gd name="connsiteY54" fmla="*/ 195 h 10760"/>
                  <a:gd name="connsiteX55" fmla="*/ 6240 w 13047"/>
                  <a:gd name="connsiteY55" fmla="*/ 1088 h 10760"/>
                  <a:gd name="connsiteX56" fmla="*/ 6500 w 13047"/>
                  <a:gd name="connsiteY56" fmla="*/ 1091 h 10760"/>
                  <a:gd name="connsiteX57" fmla="*/ 6566 w 13047"/>
                  <a:gd name="connsiteY57" fmla="*/ 1196 h 10760"/>
                  <a:gd name="connsiteX58" fmla="*/ 6782 w 13047"/>
                  <a:gd name="connsiteY58" fmla="*/ 1300 h 10760"/>
                  <a:gd name="connsiteX59" fmla="*/ 7223 w 13047"/>
                  <a:gd name="connsiteY59" fmla="*/ 1256 h 10760"/>
                  <a:gd name="connsiteX60" fmla="*/ 7273 w 13047"/>
                  <a:gd name="connsiteY60" fmla="*/ 1745 h 10760"/>
                  <a:gd name="connsiteX61" fmla="*/ 7554 w 13047"/>
                  <a:gd name="connsiteY61" fmla="*/ 1596 h 10760"/>
                  <a:gd name="connsiteX62" fmla="*/ 8069 w 13047"/>
                  <a:gd name="connsiteY62" fmla="*/ 1755 h 10760"/>
                  <a:gd name="connsiteX63" fmla="*/ 8806 w 13047"/>
                  <a:gd name="connsiteY63" fmla="*/ 1218 h 10760"/>
                  <a:gd name="connsiteX64" fmla="*/ 9230 w 13047"/>
                  <a:gd name="connsiteY64" fmla="*/ 983 h 10760"/>
                  <a:gd name="connsiteX65" fmla="*/ 10248 w 13047"/>
                  <a:gd name="connsiteY65" fmla="*/ 1065 h 10760"/>
                  <a:gd name="connsiteX66" fmla="*/ 10625 w 13047"/>
                  <a:gd name="connsiteY66" fmla="*/ 1177 h 10760"/>
                  <a:gd name="connsiteX67" fmla="*/ 10951 w 13047"/>
                  <a:gd name="connsiteY67" fmla="*/ 721 h 10760"/>
                  <a:gd name="connsiteX68" fmla="*/ 11233 w 13047"/>
                  <a:gd name="connsiteY68" fmla="*/ 1213 h 10760"/>
                  <a:gd name="connsiteX69" fmla="*/ 10845 w 13047"/>
                  <a:gd name="connsiteY69" fmla="*/ 1544 h 10760"/>
                  <a:gd name="connsiteX70" fmla="*/ 11465 w 13047"/>
                  <a:gd name="connsiteY70" fmla="*/ 1477 h 10760"/>
                  <a:gd name="connsiteX71" fmla="*/ 12043 w 13047"/>
                  <a:gd name="connsiteY71" fmla="*/ 1744 h 10760"/>
                  <a:gd name="connsiteX72" fmla="*/ 12498 w 13047"/>
                  <a:gd name="connsiteY72" fmla="*/ 4405 h 10760"/>
                  <a:gd name="connsiteX73" fmla="*/ 13046 w 13047"/>
                  <a:gd name="connsiteY73" fmla="*/ 5293 h 10760"/>
                  <a:gd name="connsiteX74" fmla="*/ 12634 w 13047"/>
                  <a:gd name="connsiteY74" fmla="*/ 5967 h 10760"/>
                  <a:gd name="connsiteX75" fmla="*/ 11251 w 13047"/>
                  <a:gd name="connsiteY75" fmla="*/ 6232 h 10760"/>
                  <a:gd name="connsiteX76" fmla="*/ 10035 w 13047"/>
                  <a:gd name="connsiteY76" fmla="*/ 6788 h 10760"/>
                  <a:gd name="connsiteX77" fmla="*/ 9398 w 13047"/>
                  <a:gd name="connsiteY77" fmla="*/ 6901 h 10760"/>
                  <a:gd name="connsiteX78" fmla="*/ 8869 w 13047"/>
                  <a:gd name="connsiteY78" fmla="*/ 7088 h 10760"/>
                  <a:gd name="connsiteX79" fmla="*/ 9432 w 13047"/>
                  <a:gd name="connsiteY79" fmla="*/ 7238 h 10760"/>
                  <a:gd name="connsiteX80" fmla="*/ 9902 w 13047"/>
                  <a:gd name="connsiteY80" fmla="*/ 7626 h 10760"/>
                  <a:gd name="connsiteX81" fmla="*/ 10277 w 13047"/>
                  <a:gd name="connsiteY81" fmla="*/ 8372 h 10760"/>
                  <a:gd name="connsiteX82" fmla="*/ 10653 w 13047"/>
                  <a:gd name="connsiteY82" fmla="*/ 8342 h 10760"/>
                  <a:gd name="connsiteX83" fmla="*/ 11639 w 13047"/>
                  <a:gd name="connsiteY83" fmla="*/ 9088 h 10760"/>
                  <a:gd name="connsiteX84" fmla="*/ 10465 w 13047"/>
                  <a:gd name="connsiteY84" fmla="*/ 9894 h 10760"/>
                  <a:gd name="connsiteX85" fmla="*/ 10935 w 13047"/>
                  <a:gd name="connsiteY85" fmla="*/ 10491 h 10760"/>
                  <a:gd name="connsiteX86" fmla="*/ 10747 w 13047"/>
                  <a:gd name="connsiteY86" fmla="*/ 10730 h 10760"/>
                  <a:gd name="connsiteX87" fmla="*/ 10465 w 13047"/>
                  <a:gd name="connsiteY87" fmla="*/ 10491 h 10760"/>
                  <a:gd name="connsiteX88" fmla="*/ 8587 w 13047"/>
                  <a:gd name="connsiteY88" fmla="*/ 10461 h 10760"/>
                  <a:gd name="connsiteX89" fmla="*/ 8259 w 13047"/>
                  <a:gd name="connsiteY89" fmla="*/ 10760 h 10760"/>
                  <a:gd name="connsiteX90" fmla="*/ 7695 w 13047"/>
                  <a:gd name="connsiteY90" fmla="*/ 10730 h 10760"/>
                  <a:gd name="connsiteX0" fmla="*/ 7695 w 13047"/>
                  <a:gd name="connsiteY0" fmla="*/ 10730 h 10760"/>
                  <a:gd name="connsiteX1" fmla="*/ 7789 w 13047"/>
                  <a:gd name="connsiteY1" fmla="*/ 9894 h 10760"/>
                  <a:gd name="connsiteX2" fmla="*/ 8071 w 13047"/>
                  <a:gd name="connsiteY2" fmla="*/ 9088 h 10760"/>
                  <a:gd name="connsiteX3" fmla="*/ 7273 w 13047"/>
                  <a:gd name="connsiteY3" fmla="*/ 8909 h 10760"/>
                  <a:gd name="connsiteX4" fmla="*/ 7038 w 13047"/>
                  <a:gd name="connsiteY4" fmla="*/ 8730 h 10760"/>
                  <a:gd name="connsiteX5" fmla="*/ 6662 w 13047"/>
                  <a:gd name="connsiteY5" fmla="*/ 8820 h 10760"/>
                  <a:gd name="connsiteX6" fmla="*/ 6334 w 13047"/>
                  <a:gd name="connsiteY6" fmla="*/ 8253 h 10760"/>
                  <a:gd name="connsiteX7" fmla="*/ 5770 w 13047"/>
                  <a:gd name="connsiteY7" fmla="*/ 7894 h 10760"/>
                  <a:gd name="connsiteX8" fmla="*/ 5348 w 13047"/>
                  <a:gd name="connsiteY8" fmla="*/ 7924 h 10760"/>
                  <a:gd name="connsiteX9" fmla="*/ 5442 w 13047"/>
                  <a:gd name="connsiteY9" fmla="*/ 8103 h 10760"/>
                  <a:gd name="connsiteX10" fmla="*/ 4972 w 13047"/>
                  <a:gd name="connsiteY10" fmla="*/ 8133 h 10760"/>
                  <a:gd name="connsiteX11" fmla="*/ 4925 w 13047"/>
                  <a:gd name="connsiteY11" fmla="*/ 7447 h 10760"/>
                  <a:gd name="connsiteX12" fmla="*/ 4174 w 13047"/>
                  <a:gd name="connsiteY12" fmla="*/ 7417 h 10760"/>
                  <a:gd name="connsiteX13" fmla="*/ 4268 w 13047"/>
                  <a:gd name="connsiteY13" fmla="*/ 7118 h 10760"/>
                  <a:gd name="connsiteX14" fmla="*/ 3939 w 13047"/>
                  <a:gd name="connsiteY14" fmla="*/ 7029 h 10760"/>
                  <a:gd name="connsiteX15" fmla="*/ 4517 w 13047"/>
                  <a:gd name="connsiteY15" fmla="*/ 8998 h 10760"/>
                  <a:gd name="connsiteX16" fmla="*/ 3323 w 13047"/>
                  <a:gd name="connsiteY16" fmla="*/ 8284 h 10760"/>
                  <a:gd name="connsiteX17" fmla="*/ 2519 w 13047"/>
                  <a:gd name="connsiteY17" fmla="*/ 8079 h 10760"/>
                  <a:gd name="connsiteX18" fmla="*/ 747 w 13047"/>
                  <a:gd name="connsiteY18" fmla="*/ 8018 h 10760"/>
                  <a:gd name="connsiteX19" fmla="*/ 596 w 13047"/>
                  <a:gd name="connsiteY19" fmla="*/ 7611 h 10760"/>
                  <a:gd name="connsiteX20" fmla="*/ 0 w 13047"/>
                  <a:gd name="connsiteY20" fmla="*/ 6872 h 10760"/>
                  <a:gd name="connsiteX21" fmla="*/ 256 w 13047"/>
                  <a:gd name="connsiteY21" fmla="*/ 6827 h 10760"/>
                  <a:gd name="connsiteX22" fmla="*/ 765 w 13047"/>
                  <a:gd name="connsiteY22" fmla="*/ 6422 h 10760"/>
                  <a:gd name="connsiteX23" fmla="*/ 581 w 13047"/>
                  <a:gd name="connsiteY23" fmla="*/ 6205 h 10760"/>
                  <a:gd name="connsiteX24" fmla="*/ 344 w 13047"/>
                  <a:gd name="connsiteY24" fmla="*/ 6058 h 10760"/>
                  <a:gd name="connsiteX25" fmla="*/ 301 w 13047"/>
                  <a:gd name="connsiteY25" fmla="*/ 5674 h 10760"/>
                  <a:gd name="connsiteX26" fmla="*/ 304 w 13047"/>
                  <a:gd name="connsiteY26" fmla="*/ 5040 h 10760"/>
                  <a:gd name="connsiteX27" fmla="*/ 440 w 13047"/>
                  <a:gd name="connsiteY27" fmla="*/ 4655 h 10760"/>
                  <a:gd name="connsiteX28" fmla="*/ 1351 w 13047"/>
                  <a:gd name="connsiteY28" fmla="*/ 4121 h 10760"/>
                  <a:gd name="connsiteX29" fmla="*/ 1742 w 13047"/>
                  <a:gd name="connsiteY29" fmla="*/ 3784 h 10760"/>
                  <a:gd name="connsiteX30" fmla="*/ 1407 w 13047"/>
                  <a:gd name="connsiteY30" fmla="*/ 3358 h 10760"/>
                  <a:gd name="connsiteX31" fmla="*/ 1808 w 13047"/>
                  <a:gd name="connsiteY31" fmla="*/ 2950 h 10760"/>
                  <a:gd name="connsiteX32" fmla="*/ 1827 w 13047"/>
                  <a:gd name="connsiteY32" fmla="*/ 2820 h 10760"/>
                  <a:gd name="connsiteX33" fmla="*/ 1639 w 13047"/>
                  <a:gd name="connsiteY33" fmla="*/ 2790 h 10760"/>
                  <a:gd name="connsiteX34" fmla="*/ 1997 w 13047"/>
                  <a:gd name="connsiteY34" fmla="*/ 1986 h 10760"/>
                  <a:gd name="connsiteX35" fmla="*/ 2646 w 13047"/>
                  <a:gd name="connsiteY35" fmla="*/ 1999 h 10760"/>
                  <a:gd name="connsiteX36" fmla="*/ 3423 w 13047"/>
                  <a:gd name="connsiteY36" fmla="*/ 2461 h 10760"/>
                  <a:gd name="connsiteX37" fmla="*/ 2347 w 13047"/>
                  <a:gd name="connsiteY37" fmla="*/ 2015 h 10760"/>
                  <a:gd name="connsiteX38" fmla="*/ 2658 w 13047"/>
                  <a:gd name="connsiteY38" fmla="*/ 2021 h 10760"/>
                  <a:gd name="connsiteX39" fmla="*/ 2820 w 13047"/>
                  <a:gd name="connsiteY39" fmla="*/ 2083 h 10760"/>
                  <a:gd name="connsiteX40" fmla="*/ 3295 w 13047"/>
                  <a:gd name="connsiteY40" fmla="*/ 2449 h 10760"/>
                  <a:gd name="connsiteX41" fmla="*/ 3493 w 13047"/>
                  <a:gd name="connsiteY41" fmla="*/ 2178 h 10760"/>
                  <a:gd name="connsiteX42" fmla="*/ 3819 w 13047"/>
                  <a:gd name="connsiteY42" fmla="*/ 1886 h 10760"/>
                  <a:gd name="connsiteX43" fmla="*/ 3944 w 13047"/>
                  <a:gd name="connsiteY43" fmla="*/ 1793 h 10760"/>
                  <a:gd name="connsiteX44" fmla="*/ 4644 w 13047"/>
                  <a:gd name="connsiteY44" fmla="*/ 1805 h 10760"/>
                  <a:gd name="connsiteX45" fmla="*/ 4362 w 13047"/>
                  <a:gd name="connsiteY45" fmla="*/ 1835 h 10760"/>
                  <a:gd name="connsiteX46" fmla="*/ 4174 w 13047"/>
                  <a:gd name="connsiteY46" fmla="*/ 1596 h 10760"/>
                  <a:gd name="connsiteX47" fmla="*/ 4157 w 13047"/>
                  <a:gd name="connsiteY47" fmla="*/ 1359 h 10760"/>
                  <a:gd name="connsiteX48" fmla="*/ 4205 w 13047"/>
                  <a:gd name="connsiteY48" fmla="*/ 1009 h 10760"/>
                  <a:gd name="connsiteX49" fmla="*/ 3939 w 13047"/>
                  <a:gd name="connsiteY49" fmla="*/ 1059 h 10760"/>
                  <a:gd name="connsiteX50" fmla="*/ 3893 w 13047"/>
                  <a:gd name="connsiteY50" fmla="*/ 879 h 10760"/>
                  <a:gd name="connsiteX51" fmla="*/ 4008 w 13047"/>
                  <a:gd name="connsiteY51" fmla="*/ 580 h 10760"/>
                  <a:gd name="connsiteX52" fmla="*/ 3906 w 13047"/>
                  <a:gd name="connsiteY52" fmla="*/ 0 h 10760"/>
                  <a:gd name="connsiteX53" fmla="*/ 5204 w 13047"/>
                  <a:gd name="connsiteY53" fmla="*/ 195 h 10760"/>
                  <a:gd name="connsiteX54" fmla="*/ 6240 w 13047"/>
                  <a:gd name="connsiteY54" fmla="*/ 1088 h 10760"/>
                  <a:gd name="connsiteX55" fmla="*/ 6500 w 13047"/>
                  <a:gd name="connsiteY55" fmla="*/ 1091 h 10760"/>
                  <a:gd name="connsiteX56" fmla="*/ 6566 w 13047"/>
                  <a:gd name="connsiteY56" fmla="*/ 1196 h 10760"/>
                  <a:gd name="connsiteX57" fmla="*/ 6782 w 13047"/>
                  <a:gd name="connsiteY57" fmla="*/ 1300 h 10760"/>
                  <a:gd name="connsiteX58" fmla="*/ 7223 w 13047"/>
                  <a:gd name="connsiteY58" fmla="*/ 1256 h 10760"/>
                  <a:gd name="connsiteX59" fmla="*/ 7273 w 13047"/>
                  <a:gd name="connsiteY59" fmla="*/ 1745 h 10760"/>
                  <a:gd name="connsiteX60" fmla="*/ 7554 w 13047"/>
                  <a:gd name="connsiteY60" fmla="*/ 1596 h 10760"/>
                  <a:gd name="connsiteX61" fmla="*/ 8069 w 13047"/>
                  <a:gd name="connsiteY61" fmla="*/ 1755 h 10760"/>
                  <a:gd name="connsiteX62" fmla="*/ 8806 w 13047"/>
                  <a:gd name="connsiteY62" fmla="*/ 1218 h 10760"/>
                  <a:gd name="connsiteX63" fmla="*/ 9230 w 13047"/>
                  <a:gd name="connsiteY63" fmla="*/ 983 h 10760"/>
                  <a:gd name="connsiteX64" fmla="*/ 10248 w 13047"/>
                  <a:gd name="connsiteY64" fmla="*/ 1065 h 10760"/>
                  <a:gd name="connsiteX65" fmla="*/ 10625 w 13047"/>
                  <a:gd name="connsiteY65" fmla="*/ 1177 h 10760"/>
                  <a:gd name="connsiteX66" fmla="*/ 10951 w 13047"/>
                  <a:gd name="connsiteY66" fmla="*/ 721 h 10760"/>
                  <a:gd name="connsiteX67" fmla="*/ 11233 w 13047"/>
                  <a:gd name="connsiteY67" fmla="*/ 1213 h 10760"/>
                  <a:gd name="connsiteX68" fmla="*/ 10845 w 13047"/>
                  <a:gd name="connsiteY68" fmla="*/ 1544 h 10760"/>
                  <a:gd name="connsiteX69" fmla="*/ 11465 w 13047"/>
                  <a:gd name="connsiteY69" fmla="*/ 1477 h 10760"/>
                  <a:gd name="connsiteX70" fmla="*/ 12043 w 13047"/>
                  <a:gd name="connsiteY70" fmla="*/ 1744 h 10760"/>
                  <a:gd name="connsiteX71" fmla="*/ 12498 w 13047"/>
                  <a:gd name="connsiteY71" fmla="*/ 4405 h 10760"/>
                  <a:gd name="connsiteX72" fmla="*/ 13046 w 13047"/>
                  <a:gd name="connsiteY72" fmla="*/ 5293 h 10760"/>
                  <a:gd name="connsiteX73" fmla="*/ 12634 w 13047"/>
                  <a:gd name="connsiteY73" fmla="*/ 5967 h 10760"/>
                  <a:gd name="connsiteX74" fmla="*/ 11251 w 13047"/>
                  <a:gd name="connsiteY74" fmla="*/ 6232 h 10760"/>
                  <a:gd name="connsiteX75" fmla="*/ 10035 w 13047"/>
                  <a:gd name="connsiteY75" fmla="*/ 6788 h 10760"/>
                  <a:gd name="connsiteX76" fmla="*/ 9398 w 13047"/>
                  <a:gd name="connsiteY76" fmla="*/ 6901 h 10760"/>
                  <a:gd name="connsiteX77" fmla="*/ 8869 w 13047"/>
                  <a:gd name="connsiteY77" fmla="*/ 7088 h 10760"/>
                  <a:gd name="connsiteX78" fmla="*/ 9432 w 13047"/>
                  <a:gd name="connsiteY78" fmla="*/ 7238 h 10760"/>
                  <a:gd name="connsiteX79" fmla="*/ 9902 w 13047"/>
                  <a:gd name="connsiteY79" fmla="*/ 7626 h 10760"/>
                  <a:gd name="connsiteX80" fmla="*/ 10277 w 13047"/>
                  <a:gd name="connsiteY80" fmla="*/ 8372 h 10760"/>
                  <a:gd name="connsiteX81" fmla="*/ 10653 w 13047"/>
                  <a:gd name="connsiteY81" fmla="*/ 8342 h 10760"/>
                  <a:gd name="connsiteX82" fmla="*/ 11639 w 13047"/>
                  <a:gd name="connsiteY82" fmla="*/ 9088 h 10760"/>
                  <a:gd name="connsiteX83" fmla="*/ 10465 w 13047"/>
                  <a:gd name="connsiteY83" fmla="*/ 9894 h 10760"/>
                  <a:gd name="connsiteX84" fmla="*/ 10935 w 13047"/>
                  <a:gd name="connsiteY84" fmla="*/ 10491 h 10760"/>
                  <a:gd name="connsiteX85" fmla="*/ 10747 w 13047"/>
                  <a:gd name="connsiteY85" fmla="*/ 10730 h 10760"/>
                  <a:gd name="connsiteX86" fmla="*/ 10465 w 13047"/>
                  <a:gd name="connsiteY86" fmla="*/ 10491 h 10760"/>
                  <a:gd name="connsiteX87" fmla="*/ 8587 w 13047"/>
                  <a:gd name="connsiteY87" fmla="*/ 10461 h 10760"/>
                  <a:gd name="connsiteX88" fmla="*/ 8259 w 13047"/>
                  <a:gd name="connsiteY88" fmla="*/ 10760 h 10760"/>
                  <a:gd name="connsiteX89" fmla="*/ 7695 w 13047"/>
                  <a:gd name="connsiteY89" fmla="*/ 10730 h 10760"/>
                  <a:gd name="connsiteX0" fmla="*/ 7695 w 13047"/>
                  <a:gd name="connsiteY0" fmla="*/ 10730 h 10760"/>
                  <a:gd name="connsiteX1" fmla="*/ 7789 w 13047"/>
                  <a:gd name="connsiteY1" fmla="*/ 9894 h 10760"/>
                  <a:gd name="connsiteX2" fmla="*/ 8071 w 13047"/>
                  <a:gd name="connsiteY2" fmla="*/ 9088 h 10760"/>
                  <a:gd name="connsiteX3" fmla="*/ 7273 w 13047"/>
                  <a:gd name="connsiteY3" fmla="*/ 8909 h 10760"/>
                  <a:gd name="connsiteX4" fmla="*/ 7038 w 13047"/>
                  <a:gd name="connsiteY4" fmla="*/ 8730 h 10760"/>
                  <a:gd name="connsiteX5" fmla="*/ 6662 w 13047"/>
                  <a:gd name="connsiteY5" fmla="*/ 8820 h 10760"/>
                  <a:gd name="connsiteX6" fmla="*/ 6334 w 13047"/>
                  <a:gd name="connsiteY6" fmla="*/ 8253 h 10760"/>
                  <a:gd name="connsiteX7" fmla="*/ 5770 w 13047"/>
                  <a:gd name="connsiteY7" fmla="*/ 7894 h 10760"/>
                  <a:gd name="connsiteX8" fmla="*/ 5348 w 13047"/>
                  <a:gd name="connsiteY8" fmla="*/ 7924 h 10760"/>
                  <a:gd name="connsiteX9" fmla="*/ 5442 w 13047"/>
                  <a:gd name="connsiteY9" fmla="*/ 8103 h 10760"/>
                  <a:gd name="connsiteX10" fmla="*/ 4972 w 13047"/>
                  <a:gd name="connsiteY10" fmla="*/ 8133 h 10760"/>
                  <a:gd name="connsiteX11" fmla="*/ 4925 w 13047"/>
                  <a:gd name="connsiteY11" fmla="*/ 7447 h 10760"/>
                  <a:gd name="connsiteX12" fmla="*/ 4174 w 13047"/>
                  <a:gd name="connsiteY12" fmla="*/ 7417 h 10760"/>
                  <a:gd name="connsiteX13" fmla="*/ 4268 w 13047"/>
                  <a:gd name="connsiteY13" fmla="*/ 7118 h 10760"/>
                  <a:gd name="connsiteX14" fmla="*/ 3939 w 13047"/>
                  <a:gd name="connsiteY14" fmla="*/ 7029 h 10760"/>
                  <a:gd name="connsiteX15" fmla="*/ 3323 w 13047"/>
                  <a:gd name="connsiteY15" fmla="*/ 8284 h 10760"/>
                  <a:gd name="connsiteX16" fmla="*/ 2519 w 13047"/>
                  <a:gd name="connsiteY16" fmla="*/ 8079 h 10760"/>
                  <a:gd name="connsiteX17" fmla="*/ 747 w 13047"/>
                  <a:gd name="connsiteY17" fmla="*/ 8018 h 10760"/>
                  <a:gd name="connsiteX18" fmla="*/ 596 w 13047"/>
                  <a:gd name="connsiteY18" fmla="*/ 7611 h 10760"/>
                  <a:gd name="connsiteX19" fmla="*/ 0 w 13047"/>
                  <a:gd name="connsiteY19" fmla="*/ 6872 h 10760"/>
                  <a:gd name="connsiteX20" fmla="*/ 256 w 13047"/>
                  <a:gd name="connsiteY20" fmla="*/ 6827 h 10760"/>
                  <a:gd name="connsiteX21" fmla="*/ 765 w 13047"/>
                  <a:gd name="connsiteY21" fmla="*/ 6422 h 10760"/>
                  <a:gd name="connsiteX22" fmla="*/ 581 w 13047"/>
                  <a:gd name="connsiteY22" fmla="*/ 6205 h 10760"/>
                  <a:gd name="connsiteX23" fmla="*/ 344 w 13047"/>
                  <a:gd name="connsiteY23" fmla="*/ 6058 h 10760"/>
                  <a:gd name="connsiteX24" fmla="*/ 301 w 13047"/>
                  <a:gd name="connsiteY24" fmla="*/ 5674 h 10760"/>
                  <a:gd name="connsiteX25" fmla="*/ 304 w 13047"/>
                  <a:gd name="connsiteY25" fmla="*/ 5040 h 10760"/>
                  <a:gd name="connsiteX26" fmla="*/ 440 w 13047"/>
                  <a:gd name="connsiteY26" fmla="*/ 4655 h 10760"/>
                  <a:gd name="connsiteX27" fmla="*/ 1351 w 13047"/>
                  <a:gd name="connsiteY27" fmla="*/ 4121 h 10760"/>
                  <a:gd name="connsiteX28" fmla="*/ 1742 w 13047"/>
                  <a:gd name="connsiteY28" fmla="*/ 3784 h 10760"/>
                  <a:gd name="connsiteX29" fmla="*/ 1407 w 13047"/>
                  <a:gd name="connsiteY29" fmla="*/ 3358 h 10760"/>
                  <a:gd name="connsiteX30" fmla="*/ 1808 w 13047"/>
                  <a:gd name="connsiteY30" fmla="*/ 2950 h 10760"/>
                  <a:gd name="connsiteX31" fmla="*/ 1827 w 13047"/>
                  <a:gd name="connsiteY31" fmla="*/ 2820 h 10760"/>
                  <a:gd name="connsiteX32" fmla="*/ 1639 w 13047"/>
                  <a:gd name="connsiteY32" fmla="*/ 2790 h 10760"/>
                  <a:gd name="connsiteX33" fmla="*/ 1997 w 13047"/>
                  <a:gd name="connsiteY33" fmla="*/ 1986 h 10760"/>
                  <a:gd name="connsiteX34" fmla="*/ 2646 w 13047"/>
                  <a:gd name="connsiteY34" fmla="*/ 1999 h 10760"/>
                  <a:gd name="connsiteX35" fmla="*/ 3423 w 13047"/>
                  <a:gd name="connsiteY35" fmla="*/ 2461 h 10760"/>
                  <a:gd name="connsiteX36" fmla="*/ 2347 w 13047"/>
                  <a:gd name="connsiteY36" fmla="*/ 2015 h 10760"/>
                  <a:gd name="connsiteX37" fmla="*/ 2658 w 13047"/>
                  <a:gd name="connsiteY37" fmla="*/ 2021 h 10760"/>
                  <a:gd name="connsiteX38" fmla="*/ 2820 w 13047"/>
                  <a:gd name="connsiteY38" fmla="*/ 2083 h 10760"/>
                  <a:gd name="connsiteX39" fmla="*/ 3295 w 13047"/>
                  <a:gd name="connsiteY39" fmla="*/ 2449 h 10760"/>
                  <a:gd name="connsiteX40" fmla="*/ 3493 w 13047"/>
                  <a:gd name="connsiteY40" fmla="*/ 2178 h 10760"/>
                  <a:gd name="connsiteX41" fmla="*/ 3819 w 13047"/>
                  <a:gd name="connsiteY41" fmla="*/ 1886 h 10760"/>
                  <a:gd name="connsiteX42" fmla="*/ 3944 w 13047"/>
                  <a:gd name="connsiteY42" fmla="*/ 1793 h 10760"/>
                  <a:gd name="connsiteX43" fmla="*/ 4644 w 13047"/>
                  <a:gd name="connsiteY43" fmla="*/ 1805 h 10760"/>
                  <a:gd name="connsiteX44" fmla="*/ 4362 w 13047"/>
                  <a:gd name="connsiteY44" fmla="*/ 1835 h 10760"/>
                  <a:gd name="connsiteX45" fmla="*/ 4174 w 13047"/>
                  <a:gd name="connsiteY45" fmla="*/ 1596 h 10760"/>
                  <a:gd name="connsiteX46" fmla="*/ 4157 w 13047"/>
                  <a:gd name="connsiteY46" fmla="*/ 1359 h 10760"/>
                  <a:gd name="connsiteX47" fmla="*/ 4205 w 13047"/>
                  <a:gd name="connsiteY47" fmla="*/ 1009 h 10760"/>
                  <a:gd name="connsiteX48" fmla="*/ 3939 w 13047"/>
                  <a:gd name="connsiteY48" fmla="*/ 1059 h 10760"/>
                  <a:gd name="connsiteX49" fmla="*/ 3893 w 13047"/>
                  <a:gd name="connsiteY49" fmla="*/ 879 h 10760"/>
                  <a:gd name="connsiteX50" fmla="*/ 4008 w 13047"/>
                  <a:gd name="connsiteY50" fmla="*/ 580 h 10760"/>
                  <a:gd name="connsiteX51" fmla="*/ 3906 w 13047"/>
                  <a:gd name="connsiteY51" fmla="*/ 0 h 10760"/>
                  <a:gd name="connsiteX52" fmla="*/ 5204 w 13047"/>
                  <a:gd name="connsiteY52" fmla="*/ 195 h 10760"/>
                  <a:gd name="connsiteX53" fmla="*/ 6240 w 13047"/>
                  <a:gd name="connsiteY53" fmla="*/ 1088 h 10760"/>
                  <a:gd name="connsiteX54" fmla="*/ 6500 w 13047"/>
                  <a:gd name="connsiteY54" fmla="*/ 1091 h 10760"/>
                  <a:gd name="connsiteX55" fmla="*/ 6566 w 13047"/>
                  <a:gd name="connsiteY55" fmla="*/ 1196 h 10760"/>
                  <a:gd name="connsiteX56" fmla="*/ 6782 w 13047"/>
                  <a:gd name="connsiteY56" fmla="*/ 1300 h 10760"/>
                  <a:gd name="connsiteX57" fmla="*/ 7223 w 13047"/>
                  <a:gd name="connsiteY57" fmla="*/ 1256 h 10760"/>
                  <a:gd name="connsiteX58" fmla="*/ 7273 w 13047"/>
                  <a:gd name="connsiteY58" fmla="*/ 1745 h 10760"/>
                  <a:gd name="connsiteX59" fmla="*/ 7554 w 13047"/>
                  <a:gd name="connsiteY59" fmla="*/ 1596 h 10760"/>
                  <a:gd name="connsiteX60" fmla="*/ 8069 w 13047"/>
                  <a:gd name="connsiteY60" fmla="*/ 1755 h 10760"/>
                  <a:gd name="connsiteX61" fmla="*/ 8806 w 13047"/>
                  <a:gd name="connsiteY61" fmla="*/ 1218 h 10760"/>
                  <a:gd name="connsiteX62" fmla="*/ 9230 w 13047"/>
                  <a:gd name="connsiteY62" fmla="*/ 983 h 10760"/>
                  <a:gd name="connsiteX63" fmla="*/ 10248 w 13047"/>
                  <a:gd name="connsiteY63" fmla="*/ 1065 h 10760"/>
                  <a:gd name="connsiteX64" fmla="*/ 10625 w 13047"/>
                  <a:gd name="connsiteY64" fmla="*/ 1177 h 10760"/>
                  <a:gd name="connsiteX65" fmla="*/ 10951 w 13047"/>
                  <a:gd name="connsiteY65" fmla="*/ 721 h 10760"/>
                  <a:gd name="connsiteX66" fmla="*/ 11233 w 13047"/>
                  <a:gd name="connsiteY66" fmla="*/ 1213 h 10760"/>
                  <a:gd name="connsiteX67" fmla="*/ 10845 w 13047"/>
                  <a:gd name="connsiteY67" fmla="*/ 1544 h 10760"/>
                  <a:gd name="connsiteX68" fmla="*/ 11465 w 13047"/>
                  <a:gd name="connsiteY68" fmla="*/ 1477 h 10760"/>
                  <a:gd name="connsiteX69" fmla="*/ 12043 w 13047"/>
                  <a:gd name="connsiteY69" fmla="*/ 1744 h 10760"/>
                  <a:gd name="connsiteX70" fmla="*/ 12498 w 13047"/>
                  <a:gd name="connsiteY70" fmla="*/ 4405 h 10760"/>
                  <a:gd name="connsiteX71" fmla="*/ 13046 w 13047"/>
                  <a:gd name="connsiteY71" fmla="*/ 5293 h 10760"/>
                  <a:gd name="connsiteX72" fmla="*/ 12634 w 13047"/>
                  <a:gd name="connsiteY72" fmla="*/ 5967 h 10760"/>
                  <a:gd name="connsiteX73" fmla="*/ 11251 w 13047"/>
                  <a:gd name="connsiteY73" fmla="*/ 6232 h 10760"/>
                  <a:gd name="connsiteX74" fmla="*/ 10035 w 13047"/>
                  <a:gd name="connsiteY74" fmla="*/ 6788 h 10760"/>
                  <a:gd name="connsiteX75" fmla="*/ 9398 w 13047"/>
                  <a:gd name="connsiteY75" fmla="*/ 6901 h 10760"/>
                  <a:gd name="connsiteX76" fmla="*/ 8869 w 13047"/>
                  <a:gd name="connsiteY76" fmla="*/ 7088 h 10760"/>
                  <a:gd name="connsiteX77" fmla="*/ 9432 w 13047"/>
                  <a:gd name="connsiteY77" fmla="*/ 7238 h 10760"/>
                  <a:gd name="connsiteX78" fmla="*/ 9902 w 13047"/>
                  <a:gd name="connsiteY78" fmla="*/ 7626 h 10760"/>
                  <a:gd name="connsiteX79" fmla="*/ 10277 w 13047"/>
                  <a:gd name="connsiteY79" fmla="*/ 8372 h 10760"/>
                  <a:gd name="connsiteX80" fmla="*/ 10653 w 13047"/>
                  <a:gd name="connsiteY80" fmla="*/ 8342 h 10760"/>
                  <a:gd name="connsiteX81" fmla="*/ 11639 w 13047"/>
                  <a:gd name="connsiteY81" fmla="*/ 9088 h 10760"/>
                  <a:gd name="connsiteX82" fmla="*/ 10465 w 13047"/>
                  <a:gd name="connsiteY82" fmla="*/ 9894 h 10760"/>
                  <a:gd name="connsiteX83" fmla="*/ 10935 w 13047"/>
                  <a:gd name="connsiteY83" fmla="*/ 10491 h 10760"/>
                  <a:gd name="connsiteX84" fmla="*/ 10747 w 13047"/>
                  <a:gd name="connsiteY84" fmla="*/ 10730 h 10760"/>
                  <a:gd name="connsiteX85" fmla="*/ 10465 w 13047"/>
                  <a:gd name="connsiteY85" fmla="*/ 10491 h 10760"/>
                  <a:gd name="connsiteX86" fmla="*/ 8587 w 13047"/>
                  <a:gd name="connsiteY86" fmla="*/ 10461 h 10760"/>
                  <a:gd name="connsiteX87" fmla="*/ 8259 w 13047"/>
                  <a:gd name="connsiteY87" fmla="*/ 10760 h 10760"/>
                  <a:gd name="connsiteX88" fmla="*/ 7695 w 13047"/>
                  <a:gd name="connsiteY88" fmla="*/ 10730 h 10760"/>
                  <a:gd name="connsiteX0" fmla="*/ 7695 w 13047"/>
                  <a:gd name="connsiteY0" fmla="*/ 10730 h 10760"/>
                  <a:gd name="connsiteX1" fmla="*/ 7789 w 13047"/>
                  <a:gd name="connsiteY1" fmla="*/ 9894 h 10760"/>
                  <a:gd name="connsiteX2" fmla="*/ 8071 w 13047"/>
                  <a:gd name="connsiteY2" fmla="*/ 9088 h 10760"/>
                  <a:gd name="connsiteX3" fmla="*/ 7273 w 13047"/>
                  <a:gd name="connsiteY3" fmla="*/ 8909 h 10760"/>
                  <a:gd name="connsiteX4" fmla="*/ 7038 w 13047"/>
                  <a:gd name="connsiteY4" fmla="*/ 8730 h 10760"/>
                  <a:gd name="connsiteX5" fmla="*/ 6662 w 13047"/>
                  <a:gd name="connsiteY5" fmla="*/ 8820 h 10760"/>
                  <a:gd name="connsiteX6" fmla="*/ 6334 w 13047"/>
                  <a:gd name="connsiteY6" fmla="*/ 8253 h 10760"/>
                  <a:gd name="connsiteX7" fmla="*/ 5770 w 13047"/>
                  <a:gd name="connsiteY7" fmla="*/ 7894 h 10760"/>
                  <a:gd name="connsiteX8" fmla="*/ 5348 w 13047"/>
                  <a:gd name="connsiteY8" fmla="*/ 7924 h 10760"/>
                  <a:gd name="connsiteX9" fmla="*/ 5442 w 13047"/>
                  <a:gd name="connsiteY9" fmla="*/ 8103 h 10760"/>
                  <a:gd name="connsiteX10" fmla="*/ 4972 w 13047"/>
                  <a:gd name="connsiteY10" fmla="*/ 8133 h 10760"/>
                  <a:gd name="connsiteX11" fmla="*/ 4925 w 13047"/>
                  <a:gd name="connsiteY11" fmla="*/ 7447 h 10760"/>
                  <a:gd name="connsiteX12" fmla="*/ 4174 w 13047"/>
                  <a:gd name="connsiteY12" fmla="*/ 7417 h 10760"/>
                  <a:gd name="connsiteX13" fmla="*/ 4268 w 13047"/>
                  <a:gd name="connsiteY13" fmla="*/ 7118 h 10760"/>
                  <a:gd name="connsiteX14" fmla="*/ 2292 w 13047"/>
                  <a:gd name="connsiteY14" fmla="*/ 8840 h 10760"/>
                  <a:gd name="connsiteX15" fmla="*/ 3323 w 13047"/>
                  <a:gd name="connsiteY15" fmla="*/ 8284 h 10760"/>
                  <a:gd name="connsiteX16" fmla="*/ 2519 w 13047"/>
                  <a:gd name="connsiteY16" fmla="*/ 8079 h 10760"/>
                  <a:gd name="connsiteX17" fmla="*/ 747 w 13047"/>
                  <a:gd name="connsiteY17" fmla="*/ 8018 h 10760"/>
                  <a:gd name="connsiteX18" fmla="*/ 596 w 13047"/>
                  <a:gd name="connsiteY18" fmla="*/ 7611 h 10760"/>
                  <a:gd name="connsiteX19" fmla="*/ 0 w 13047"/>
                  <a:gd name="connsiteY19" fmla="*/ 6872 h 10760"/>
                  <a:gd name="connsiteX20" fmla="*/ 256 w 13047"/>
                  <a:gd name="connsiteY20" fmla="*/ 6827 h 10760"/>
                  <a:gd name="connsiteX21" fmla="*/ 765 w 13047"/>
                  <a:gd name="connsiteY21" fmla="*/ 6422 h 10760"/>
                  <a:gd name="connsiteX22" fmla="*/ 581 w 13047"/>
                  <a:gd name="connsiteY22" fmla="*/ 6205 h 10760"/>
                  <a:gd name="connsiteX23" fmla="*/ 344 w 13047"/>
                  <a:gd name="connsiteY23" fmla="*/ 6058 h 10760"/>
                  <a:gd name="connsiteX24" fmla="*/ 301 w 13047"/>
                  <a:gd name="connsiteY24" fmla="*/ 5674 h 10760"/>
                  <a:gd name="connsiteX25" fmla="*/ 304 w 13047"/>
                  <a:gd name="connsiteY25" fmla="*/ 5040 h 10760"/>
                  <a:gd name="connsiteX26" fmla="*/ 440 w 13047"/>
                  <a:gd name="connsiteY26" fmla="*/ 4655 h 10760"/>
                  <a:gd name="connsiteX27" fmla="*/ 1351 w 13047"/>
                  <a:gd name="connsiteY27" fmla="*/ 4121 h 10760"/>
                  <a:gd name="connsiteX28" fmla="*/ 1742 w 13047"/>
                  <a:gd name="connsiteY28" fmla="*/ 3784 h 10760"/>
                  <a:gd name="connsiteX29" fmla="*/ 1407 w 13047"/>
                  <a:gd name="connsiteY29" fmla="*/ 3358 h 10760"/>
                  <a:gd name="connsiteX30" fmla="*/ 1808 w 13047"/>
                  <a:gd name="connsiteY30" fmla="*/ 2950 h 10760"/>
                  <a:gd name="connsiteX31" fmla="*/ 1827 w 13047"/>
                  <a:gd name="connsiteY31" fmla="*/ 2820 h 10760"/>
                  <a:gd name="connsiteX32" fmla="*/ 1639 w 13047"/>
                  <a:gd name="connsiteY32" fmla="*/ 2790 h 10760"/>
                  <a:gd name="connsiteX33" fmla="*/ 1997 w 13047"/>
                  <a:gd name="connsiteY33" fmla="*/ 1986 h 10760"/>
                  <a:gd name="connsiteX34" fmla="*/ 2646 w 13047"/>
                  <a:gd name="connsiteY34" fmla="*/ 1999 h 10760"/>
                  <a:gd name="connsiteX35" fmla="*/ 3423 w 13047"/>
                  <a:gd name="connsiteY35" fmla="*/ 2461 h 10760"/>
                  <a:gd name="connsiteX36" fmla="*/ 2347 w 13047"/>
                  <a:gd name="connsiteY36" fmla="*/ 2015 h 10760"/>
                  <a:gd name="connsiteX37" fmla="*/ 2658 w 13047"/>
                  <a:gd name="connsiteY37" fmla="*/ 2021 h 10760"/>
                  <a:gd name="connsiteX38" fmla="*/ 2820 w 13047"/>
                  <a:gd name="connsiteY38" fmla="*/ 2083 h 10760"/>
                  <a:gd name="connsiteX39" fmla="*/ 3295 w 13047"/>
                  <a:gd name="connsiteY39" fmla="*/ 2449 h 10760"/>
                  <a:gd name="connsiteX40" fmla="*/ 3493 w 13047"/>
                  <a:gd name="connsiteY40" fmla="*/ 2178 h 10760"/>
                  <a:gd name="connsiteX41" fmla="*/ 3819 w 13047"/>
                  <a:gd name="connsiteY41" fmla="*/ 1886 h 10760"/>
                  <a:gd name="connsiteX42" fmla="*/ 3944 w 13047"/>
                  <a:gd name="connsiteY42" fmla="*/ 1793 h 10760"/>
                  <a:gd name="connsiteX43" fmla="*/ 4644 w 13047"/>
                  <a:gd name="connsiteY43" fmla="*/ 1805 h 10760"/>
                  <a:gd name="connsiteX44" fmla="*/ 4362 w 13047"/>
                  <a:gd name="connsiteY44" fmla="*/ 1835 h 10760"/>
                  <a:gd name="connsiteX45" fmla="*/ 4174 w 13047"/>
                  <a:gd name="connsiteY45" fmla="*/ 1596 h 10760"/>
                  <a:gd name="connsiteX46" fmla="*/ 4157 w 13047"/>
                  <a:gd name="connsiteY46" fmla="*/ 1359 h 10760"/>
                  <a:gd name="connsiteX47" fmla="*/ 4205 w 13047"/>
                  <a:gd name="connsiteY47" fmla="*/ 1009 h 10760"/>
                  <a:gd name="connsiteX48" fmla="*/ 3939 w 13047"/>
                  <a:gd name="connsiteY48" fmla="*/ 1059 h 10760"/>
                  <a:gd name="connsiteX49" fmla="*/ 3893 w 13047"/>
                  <a:gd name="connsiteY49" fmla="*/ 879 h 10760"/>
                  <a:gd name="connsiteX50" fmla="*/ 4008 w 13047"/>
                  <a:gd name="connsiteY50" fmla="*/ 580 h 10760"/>
                  <a:gd name="connsiteX51" fmla="*/ 3906 w 13047"/>
                  <a:gd name="connsiteY51" fmla="*/ 0 h 10760"/>
                  <a:gd name="connsiteX52" fmla="*/ 5204 w 13047"/>
                  <a:gd name="connsiteY52" fmla="*/ 195 h 10760"/>
                  <a:gd name="connsiteX53" fmla="*/ 6240 w 13047"/>
                  <a:gd name="connsiteY53" fmla="*/ 1088 h 10760"/>
                  <a:gd name="connsiteX54" fmla="*/ 6500 w 13047"/>
                  <a:gd name="connsiteY54" fmla="*/ 1091 h 10760"/>
                  <a:gd name="connsiteX55" fmla="*/ 6566 w 13047"/>
                  <a:gd name="connsiteY55" fmla="*/ 1196 h 10760"/>
                  <a:gd name="connsiteX56" fmla="*/ 6782 w 13047"/>
                  <a:gd name="connsiteY56" fmla="*/ 1300 h 10760"/>
                  <a:gd name="connsiteX57" fmla="*/ 7223 w 13047"/>
                  <a:gd name="connsiteY57" fmla="*/ 1256 h 10760"/>
                  <a:gd name="connsiteX58" fmla="*/ 7273 w 13047"/>
                  <a:gd name="connsiteY58" fmla="*/ 1745 h 10760"/>
                  <a:gd name="connsiteX59" fmla="*/ 7554 w 13047"/>
                  <a:gd name="connsiteY59" fmla="*/ 1596 h 10760"/>
                  <a:gd name="connsiteX60" fmla="*/ 8069 w 13047"/>
                  <a:gd name="connsiteY60" fmla="*/ 1755 h 10760"/>
                  <a:gd name="connsiteX61" fmla="*/ 8806 w 13047"/>
                  <a:gd name="connsiteY61" fmla="*/ 1218 h 10760"/>
                  <a:gd name="connsiteX62" fmla="*/ 9230 w 13047"/>
                  <a:gd name="connsiteY62" fmla="*/ 983 h 10760"/>
                  <a:gd name="connsiteX63" fmla="*/ 10248 w 13047"/>
                  <a:gd name="connsiteY63" fmla="*/ 1065 h 10760"/>
                  <a:gd name="connsiteX64" fmla="*/ 10625 w 13047"/>
                  <a:gd name="connsiteY64" fmla="*/ 1177 h 10760"/>
                  <a:gd name="connsiteX65" fmla="*/ 10951 w 13047"/>
                  <a:gd name="connsiteY65" fmla="*/ 721 h 10760"/>
                  <a:gd name="connsiteX66" fmla="*/ 11233 w 13047"/>
                  <a:gd name="connsiteY66" fmla="*/ 1213 h 10760"/>
                  <a:gd name="connsiteX67" fmla="*/ 10845 w 13047"/>
                  <a:gd name="connsiteY67" fmla="*/ 1544 h 10760"/>
                  <a:gd name="connsiteX68" fmla="*/ 11465 w 13047"/>
                  <a:gd name="connsiteY68" fmla="*/ 1477 h 10760"/>
                  <a:gd name="connsiteX69" fmla="*/ 12043 w 13047"/>
                  <a:gd name="connsiteY69" fmla="*/ 1744 h 10760"/>
                  <a:gd name="connsiteX70" fmla="*/ 12498 w 13047"/>
                  <a:gd name="connsiteY70" fmla="*/ 4405 h 10760"/>
                  <a:gd name="connsiteX71" fmla="*/ 13046 w 13047"/>
                  <a:gd name="connsiteY71" fmla="*/ 5293 h 10760"/>
                  <a:gd name="connsiteX72" fmla="*/ 12634 w 13047"/>
                  <a:gd name="connsiteY72" fmla="*/ 5967 h 10760"/>
                  <a:gd name="connsiteX73" fmla="*/ 11251 w 13047"/>
                  <a:gd name="connsiteY73" fmla="*/ 6232 h 10760"/>
                  <a:gd name="connsiteX74" fmla="*/ 10035 w 13047"/>
                  <a:gd name="connsiteY74" fmla="*/ 6788 h 10760"/>
                  <a:gd name="connsiteX75" fmla="*/ 9398 w 13047"/>
                  <a:gd name="connsiteY75" fmla="*/ 6901 h 10760"/>
                  <a:gd name="connsiteX76" fmla="*/ 8869 w 13047"/>
                  <a:gd name="connsiteY76" fmla="*/ 7088 h 10760"/>
                  <a:gd name="connsiteX77" fmla="*/ 9432 w 13047"/>
                  <a:gd name="connsiteY77" fmla="*/ 7238 h 10760"/>
                  <a:gd name="connsiteX78" fmla="*/ 9902 w 13047"/>
                  <a:gd name="connsiteY78" fmla="*/ 7626 h 10760"/>
                  <a:gd name="connsiteX79" fmla="*/ 10277 w 13047"/>
                  <a:gd name="connsiteY79" fmla="*/ 8372 h 10760"/>
                  <a:gd name="connsiteX80" fmla="*/ 10653 w 13047"/>
                  <a:gd name="connsiteY80" fmla="*/ 8342 h 10760"/>
                  <a:gd name="connsiteX81" fmla="*/ 11639 w 13047"/>
                  <a:gd name="connsiteY81" fmla="*/ 9088 h 10760"/>
                  <a:gd name="connsiteX82" fmla="*/ 10465 w 13047"/>
                  <a:gd name="connsiteY82" fmla="*/ 9894 h 10760"/>
                  <a:gd name="connsiteX83" fmla="*/ 10935 w 13047"/>
                  <a:gd name="connsiteY83" fmla="*/ 10491 h 10760"/>
                  <a:gd name="connsiteX84" fmla="*/ 10747 w 13047"/>
                  <a:gd name="connsiteY84" fmla="*/ 10730 h 10760"/>
                  <a:gd name="connsiteX85" fmla="*/ 10465 w 13047"/>
                  <a:gd name="connsiteY85" fmla="*/ 10491 h 10760"/>
                  <a:gd name="connsiteX86" fmla="*/ 8587 w 13047"/>
                  <a:gd name="connsiteY86" fmla="*/ 10461 h 10760"/>
                  <a:gd name="connsiteX87" fmla="*/ 8259 w 13047"/>
                  <a:gd name="connsiteY87" fmla="*/ 10760 h 10760"/>
                  <a:gd name="connsiteX88" fmla="*/ 7695 w 13047"/>
                  <a:gd name="connsiteY88" fmla="*/ 10730 h 10760"/>
                  <a:gd name="connsiteX0" fmla="*/ 7695 w 13047"/>
                  <a:gd name="connsiteY0" fmla="*/ 10730 h 10760"/>
                  <a:gd name="connsiteX1" fmla="*/ 7789 w 13047"/>
                  <a:gd name="connsiteY1" fmla="*/ 9894 h 10760"/>
                  <a:gd name="connsiteX2" fmla="*/ 8071 w 13047"/>
                  <a:gd name="connsiteY2" fmla="*/ 9088 h 10760"/>
                  <a:gd name="connsiteX3" fmla="*/ 7273 w 13047"/>
                  <a:gd name="connsiteY3" fmla="*/ 8909 h 10760"/>
                  <a:gd name="connsiteX4" fmla="*/ 7038 w 13047"/>
                  <a:gd name="connsiteY4" fmla="*/ 8730 h 10760"/>
                  <a:gd name="connsiteX5" fmla="*/ 6662 w 13047"/>
                  <a:gd name="connsiteY5" fmla="*/ 8820 h 10760"/>
                  <a:gd name="connsiteX6" fmla="*/ 6334 w 13047"/>
                  <a:gd name="connsiteY6" fmla="*/ 8253 h 10760"/>
                  <a:gd name="connsiteX7" fmla="*/ 5770 w 13047"/>
                  <a:gd name="connsiteY7" fmla="*/ 7894 h 10760"/>
                  <a:gd name="connsiteX8" fmla="*/ 5348 w 13047"/>
                  <a:gd name="connsiteY8" fmla="*/ 7924 h 10760"/>
                  <a:gd name="connsiteX9" fmla="*/ 5442 w 13047"/>
                  <a:gd name="connsiteY9" fmla="*/ 8103 h 10760"/>
                  <a:gd name="connsiteX10" fmla="*/ 4972 w 13047"/>
                  <a:gd name="connsiteY10" fmla="*/ 8133 h 10760"/>
                  <a:gd name="connsiteX11" fmla="*/ 4925 w 13047"/>
                  <a:gd name="connsiteY11" fmla="*/ 7447 h 10760"/>
                  <a:gd name="connsiteX12" fmla="*/ 4174 w 13047"/>
                  <a:gd name="connsiteY12" fmla="*/ 7417 h 10760"/>
                  <a:gd name="connsiteX13" fmla="*/ 2128 w 13047"/>
                  <a:gd name="connsiteY13" fmla="*/ 9942 h 10760"/>
                  <a:gd name="connsiteX14" fmla="*/ 2292 w 13047"/>
                  <a:gd name="connsiteY14" fmla="*/ 8840 h 10760"/>
                  <a:gd name="connsiteX15" fmla="*/ 3323 w 13047"/>
                  <a:gd name="connsiteY15" fmla="*/ 8284 h 10760"/>
                  <a:gd name="connsiteX16" fmla="*/ 2519 w 13047"/>
                  <a:gd name="connsiteY16" fmla="*/ 8079 h 10760"/>
                  <a:gd name="connsiteX17" fmla="*/ 747 w 13047"/>
                  <a:gd name="connsiteY17" fmla="*/ 8018 h 10760"/>
                  <a:gd name="connsiteX18" fmla="*/ 596 w 13047"/>
                  <a:gd name="connsiteY18" fmla="*/ 7611 h 10760"/>
                  <a:gd name="connsiteX19" fmla="*/ 0 w 13047"/>
                  <a:gd name="connsiteY19" fmla="*/ 6872 h 10760"/>
                  <a:gd name="connsiteX20" fmla="*/ 256 w 13047"/>
                  <a:gd name="connsiteY20" fmla="*/ 6827 h 10760"/>
                  <a:gd name="connsiteX21" fmla="*/ 765 w 13047"/>
                  <a:gd name="connsiteY21" fmla="*/ 6422 h 10760"/>
                  <a:gd name="connsiteX22" fmla="*/ 581 w 13047"/>
                  <a:gd name="connsiteY22" fmla="*/ 6205 h 10760"/>
                  <a:gd name="connsiteX23" fmla="*/ 344 w 13047"/>
                  <a:gd name="connsiteY23" fmla="*/ 6058 h 10760"/>
                  <a:gd name="connsiteX24" fmla="*/ 301 w 13047"/>
                  <a:gd name="connsiteY24" fmla="*/ 5674 h 10760"/>
                  <a:gd name="connsiteX25" fmla="*/ 304 w 13047"/>
                  <a:gd name="connsiteY25" fmla="*/ 5040 h 10760"/>
                  <a:gd name="connsiteX26" fmla="*/ 440 w 13047"/>
                  <a:gd name="connsiteY26" fmla="*/ 4655 h 10760"/>
                  <a:gd name="connsiteX27" fmla="*/ 1351 w 13047"/>
                  <a:gd name="connsiteY27" fmla="*/ 4121 h 10760"/>
                  <a:gd name="connsiteX28" fmla="*/ 1742 w 13047"/>
                  <a:gd name="connsiteY28" fmla="*/ 3784 h 10760"/>
                  <a:gd name="connsiteX29" fmla="*/ 1407 w 13047"/>
                  <a:gd name="connsiteY29" fmla="*/ 3358 h 10760"/>
                  <a:gd name="connsiteX30" fmla="*/ 1808 w 13047"/>
                  <a:gd name="connsiteY30" fmla="*/ 2950 h 10760"/>
                  <a:gd name="connsiteX31" fmla="*/ 1827 w 13047"/>
                  <a:gd name="connsiteY31" fmla="*/ 2820 h 10760"/>
                  <a:gd name="connsiteX32" fmla="*/ 1639 w 13047"/>
                  <a:gd name="connsiteY32" fmla="*/ 2790 h 10760"/>
                  <a:gd name="connsiteX33" fmla="*/ 1997 w 13047"/>
                  <a:gd name="connsiteY33" fmla="*/ 1986 h 10760"/>
                  <a:gd name="connsiteX34" fmla="*/ 2646 w 13047"/>
                  <a:gd name="connsiteY34" fmla="*/ 1999 h 10760"/>
                  <a:gd name="connsiteX35" fmla="*/ 3423 w 13047"/>
                  <a:gd name="connsiteY35" fmla="*/ 2461 h 10760"/>
                  <a:gd name="connsiteX36" fmla="*/ 2347 w 13047"/>
                  <a:gd name="connsiteY36" fmla="*/ 2015 h 10760"/>
                  <a:gd name="connsiteX37" fmla="*/ 2658 w 13047"/>
                  <a:gd name="connsiteY37" fmla="*/ 2021 h 10760"/>
                  <a:gd name="connsiteX38" fmla="*/ 2820 w 13047"/>
                  <a:gd name="connsiteY38" fmla="*/ 2083 h 10760"/>
                  <a:gd name="connsiteX39" fmla="*/ 3295 w 13047"/>
                  <a:gd name="connsiteY39" fmla="*/ 2449 h 10760"/>
                  <a:gd name="connsiteX40" fmla="*/ 3493 w 13047"/>
                  <a:gd name="connsiteY40" fmla="*/ 2178 h 10760"/>
                  <a:gd name="connsiteX41" fmla="*/ 3819 w 13047"/>
                  <a:gd name="connsiteY41" fmla="*/ 1886 h 10760"/>
                  <a:gd name="connsiteX42" fmla="*/ 3944 w 13047"/>
                  <a:gd name="connsiteY42" fmla="*/ 1793 h 10760"/>
                  <a:gd name="connsiteX43" fmla="*/ 4644 w 13047"/>
                  <a:gd name="connsiteY43" fmla="*/ 1805 h 10760"/>
                  <a:gd name="connsiteX44" fmla="*/ 4362 w 13047"/>
                  <a:gd name="connsiteY44" fmla="*/ 1835 h 10760"/>
                  <a:gd name="connsiteX45" fmla="*/ 4174 w 13047"/>
                  <a:gd name="connsiteY45" fmla="*/ 1596 h 10760"/>
                  <a:gd name="connsiteX46" fmla="*/ 4157 w 13047"/>
                  <a:gd name="connsiteY46" fmla="*/ 1359 h 10760"/>
                  <a:gd name="connsiteX47" fmla="*/ 4205 w 13047"/>
                  <a:gd name="connsiteY47" fmla="*/ 1009 h 10760"/>
                  <a:gd name="connsiteX48" fmla="*/ 3939 w 13047"/>
                  <a:gd name="connsiteY48" fmla="*/ 1059 h 10760"/>
                  <a:gd name="connsiteX49" fmla="*/ 3893 w 13047"/>
                  <a:gd name="connsiteY49" fmla="*/ 879 h 10760"/>
                  <a:gd name="connsiteX50" fmla="*/ 4008 w 13047"/>
                  <a:gd name="connsiteY50" fmla="*/ 580 h 10760"/>
                  <a:gd name="connsiteX51" fmla="*/ 3906 w 13047"/>
                  <a:gd name="connsiteY51" fmla="*/ 0 h 10760"/>
                  <a:gd name="connsiteX52" fmla="*/ 5204 w 13047"/>
                  <a:gd name="connsiteY52" fmla="*/ 195 h 10760"/>
                  <a:gd name="connsiteX53" fmla="*/ 6240 w 13047"/>
                  <a:gd name="connsiteY53" fmla="*/ 1088 h 10760"/>
                  <a:gd name="connsiteX54" fmla="*/ 6500 w 13047"/>
                  <a:gd name="connsiteY54" fmla="*/ 1091 h 10760"/>
                  <a:gd name="connsiteX55" fmla="*/ 6566 w 13047"/>
                  <a:gd name="connsiteY55" fmla="*/ 1196 h 10760"/>
                  <a:gd name="connsiteX56" fmla="*/ 6782 w 13047"/>
                  <a:gd name="connsiteY56" fmla="*/ 1300 h 10760"/>
                  <a:gd name="connsiteX57" fmla="*/ 7223 w 13047"/>
                  <a:gd name="connsiteY57" fmla="*/ 1256 h 10760"/>
                  <a:gd name="connsiteX58" fmla="*/ 7273 w 13047"/>
                  <a:gd name="connsiteY58" fmla="*/ 1745 h 10760"/>
                  <a:gd name="connsiteX59" fmla="*/ 7554 w 13047"/>
                  <a:gd name="connsiteY59" fmla="*/ 1596 h 10760"/>
                  <a:gd name="connsiteX60" fmla="*/ 8069 w 13047"/>
                  <a:gd name="connsiteY60" fmla="*/ 1755 h 10760"/>
                  <a:gd name="connsiteX61" fmla="*/ 8806 w 13047"/>
                  <a:gd name="connsiteY61" fmla="*/ 1218 h 10760"/>
                  <a:gd name="connsiteX62" fmla="*/ 9230 w 13047"/>
                  <a:gd name="connsiteY62" fmla="*/ 983 h 10760"/>
                  <a:gd name="connsiteX63" fmla="*/ 10248 w 13047"/>
                  <a:gd name="connsiteY63" fmla="*/ 1065 h 10760"/>
                  <a:gd name="connsiteX64" fmla="*/ 10625 w 13047"/>
                  <a:gd name="connsiteY64" fmla="*/ 1177 h 10760"/>
                  <a:gd name="connsiteX65" fmla="*/ 10951 w 13047"/>
                  <a:gd name="connsiteY65" fmla="*/ 721 h 10760"/>
                  <a:gd name="connsiteX66" fmla="*/ 11233 w 13047"/>
                  <a:gd name="connsiteY66" fmla="*/ 1213 h 10760"/>
                  <a:gd name="connsiteX67" fmla="*/ 10845 w 13047"/>
                  <a:gd name="connsiteY67" fmla="*/ 1544 h 10760"/>
                  <a:gd name="connsiteX68" fmla="*/ 11465 w 13047"/>
                  <a:gd name="connsiteY68" fmla="*/ 1477 h 10760"/>
                  <a:gd name="connsiteX69" fmla="*/ 12043 w 13047"/>
                  <a:gd name="connsiteY69" fmla="*/ 1744 h 10760"/>
                  <a:gd name="connsiteX70" fmla="*/ 12498 w 13047"/>
                  <a:gd name="connsiteY70" fmla="*/ 4405 h 10760"/>
                  <a:gd name="connsiteX71" fmla="*/ 13046 w 13047"/>
                  <a:gd name="connsiteY71" fmla="*/ 5293 h 10760"/>
                  <a:gd name="connsiteX72" fmla="*/ 12634 w 13047"/>
                  <a:gd name="connsiteY72" fmla="*/ 5967 h 10760"/>
                  <a:gd name="connsiteX73" fmla="*/ 11251 w 13047"/>
                  <a:gd name="connsiteY73" fmla="*/ 6232 h 10760"/>
                  <a:gd name="connsiteX74" fmla="*/ 10035 w 13047"/>
                  <a:gd name="connsiteY74" fmla="*/ 6788 h 10760"/>
                  <a:gd name="connsiteX75" fmla="*/ 9398 w 13047"/>
                  <a:gd name="connsiteY75" fmla="*/ 6901 h 10760"/>
                  <a:gd name="connsiteX76" fmla="*/ 8869 w 13047"/>
                  <a:gd name="connsiteY76" fmla="*/ 7088 h 10760"/>
                  <a:gd name="connsiteX77" fmla="*/ 9432 w 13047"/>
                  <a:gd name="connsiteY77" fmla="*/ 7238 h 10760"/>
                  <a:gd name="connsiteX78" fmla="*/ 9902 w 13047"/>
                  <a:gd name="connsiteY78" fmla="*/ 7626 h 10760"/>
                  <a:gd name="connsiteX79" fmla="*/ 10277 w 13047"/>
                  <a:gd name="connsiteY79" fmla="*/ 8372 h 10760"/>
                  <a:gd name="connsiteX80" fmla="*/ 10653 w 13047"/>
                  <a:gd name="connsiteY80" fmla="*/ 8342 h 10760"/>
                  <a:gd name="connsiteX81" fmla="*/ 11639 w 13047"/>
                  <a:gd name="connsiteY81" fmla="*/ 9088 h 10760"/>
                  <a:gd name="connsiteX82" fmla="*/ 10465 w 13047"/>
                  <a:gd name="connsiteY82" fmla="*/ 9894 h 10760"/>
                  <a:gd name="connsiteX83" fmla="*/ 10935 w 13047"/>
                  <a:gd name="connsiteY83" fmla="*/ 10491 h 10760"/>
                  <a:gd name="connsiteX84" fmla="*/ 10747 w 13047"/>
                  <a:gd name="connsiteY84" fmla="*/ 10730 h 10760"/>
                  <a:gd name="connsiteX85" fmla="*/ 10465 w 13047"/>
                  <a:gd name="connsiteY85" fmla="*/ 10491 h 10760"/>
                  <a:gd name="connsiteX86" fmla="*/ 8587 w 13047"/>
                  <a:gd name="connsiteY86" fmla="*/ 10461 h 10760"/>
                  <a:gd name="connsiteX87" fmla="*/ 8259 w 13047"/>
                  <a:gd name="connsiteY87" fmla="*/ 10760 h 10760"/>
                  <a:gd name="connsiteX88" fmla="*/ 7695 w 13047"/>
                  <a:gd name="connsiteY88" fmla="*/ 10730 h 10760"/>
                  <a:gd name="connsiteX0" fmla="*/ 7695 w 13047"/>
                  <a:gd name="connsiteY0" fmla="*/ 10730 h 10760"/>
                  <a:gd name="connsiteX1" fmla="*/ 7789 w 13047"/>
                  <a:gd name="connsiteY1" fmla="*/ 9894 h 10760"/>
                  <a:gd name="connsiteX2" fmla="*/ 8071 w 13047"/>
                  <a:gd name="connsiteY2" fmla="*/ 9088 h 10760"/>
                  <a:gd name="connsiteX3" fmla="*/ 7273 w 13047"/>
                  <a:gd name="connsiteY3" fmla="*/ 8909 h 10760"/>
                  <a:gd name="connsiteX4" fmla="*/ 7038 w 13047"/>
                  <a:gd name="connsiteY4" fmla="*/ 8730 h 10760"/>
                  <a:gd name="connsiteX5" fmla="*/ 6662 w 13047"/>
                  <a:gd name="connsiteY5" fmla="*/ 8820 h 10760"/>
                  <a:gd name="connsiteX6" fmla="*/ 6334 w 13047"/>
                  <a:gd name="connsiteY6" fmla="*/ 8253 h 10760"/>
                  <a:gd name="connsiteX7" fmla="*/ 5770 w 13047"/>
                  <a:gd name="connsiteY7" fmla="*/ 7894 h 10760"/>
                  <a:gd name="connsiteX8" fmla="*/ 5348 w 13047"/>
                  <a:gd name="connsiteY8" fmla="*/ 7924 h 10760"/>
                  <a:gd name="connsiteX9" fmla="*/ 5442 w 13047"/>
                  <a:gd name="connsiteY9" fmla="*/ 8103 h 10760"/>
                  <a:gd name="connsiteX10" fmla="*/ 4972 w 13047"/>
                  <a:gd name="connsiteY10" fmla="*/ 8133 h 10760"/>
                  <a:gd name="connsiteX11" fmla="*/ 4925 w 13047"/>
                  <a:gd name="connsiteY11" fmla="*/ 7447 h 10760"/>
                  <a:gd name="connsiteX12" fmla="*/ 4174 w 13047"/>
                  <a:gd name="connsiteY12" fmla="*/ 7417 h 10760"/>
                  <a:gd name="connsiteX13" fmla="*/ 2128 w 13047"/>
                  <a:gd name="connsiteY13" fmla="*/ 9942 h 10760"/>
                  <a:gd name="connsiteX14" fmla="*/ 2292 w 13047"/>
                  <a:gd name="connsiteY14" fmla="*/ 8840 h 10760"/>
                  <a:gd name="connsiteX15" fmla="*/ 3323 w 13047"/>
                  <a:gd name="connsiteY15" fmla="*/ 8284 h 10760"/>
                  <a:gd name="connsiteX16" fmla="*/ 2519 w 13047"/>
                  <a:gd name="connsiteY16" fmla="*/ 8079 h 10760"/>
                  <a:gd name="connsiteX17" fmla="*/ 747 w 13047"/>
                  <a:gd name="connsiteY17" fmla="*/ 8018 h 10760"/>
                  <a:gd name="connsiteX18" fmla="*/ 596 w 13047"/>
                  <a:gd name="connsiteY18" fmla="*/ 7611 h 10760"/>
                  <a:gd name="connsiteX19" fmla="*/ 0 w 13047"/>
                  <a:gd name="connsiteY19" fmla="*/ 6872 h 10760"/>
                  <a:gd name="connsiteX20" fmla="*/ 256 w 13047"/>
                  <a:gd name="connsiteY20" fmla="*/ 6827 h 10760"/>
                  <a:gd name="connsiteX21" fmla="*/ 765 w 13047"/>
                  <a:gd name="connsiteY21" fmla="*/ 6422 h 10760"/>
                  <a:gd name="connsiteX22" fmla="*/ 581 w 13047"/>
                  <a:gd name="connsiteY22" fmla="*/ 6205 h 10760"/>
                  <a:gd name="connsiteX23" fmla="*/ 344 w 13047"/>
                  <a:gd name="connsiteY23" fmla="*/ 6058 h 10760"/>
                  <a:gd name="connsiteX24" fmla="*/ 301 w 13047"/>
                  <a:gd name="connsiteY24" fmla="*/ 5674 h 10760"/>
                  <a:gd name="connsiteX25" fmla="*/ 304 w 13047"/>
                  <a:gd name="connsiteY25" fmla="*/ 5040 h 10760"/>
                  <a:gd name="connsiteX26" fmla="*/ 440 w 13047"/>
                  <a:gd name="connsiteY26" fmla="*/ 4655 h 10760"/>
                  <a:gd name="connsiteX27" fmla="*/ 1351 w 13047"/>
                  <a:gd name="connsiteY27" fmla="*/ 4121 h 10760"/>
                  <a:gd name="connsiteX28" fmla="*/ 1742 w 13047"/>
                  <a:gd name="connsiteY28" fmla="*/ 3784 h 10760"/>
                  <a:gd name="connsiteX29" fmla="*/ 1407 w 13047"/>
                  <a:gd name="connsiteY29" fmla="*/ 3358 h 10760"/>
                  <a:gd name="connsiteX30" fmla="*/ 1808 w 13047"/>
                  <a:gd name="connsiteY30" fmla="*/ 2950 h 10760"/>
                  <a:gd name="connsiteX31" fmla="*/ 1827 w 13047"/>
                  <a:gd name="connsiteY31" fmla="*/ 2820 h 10760"/>
                  <a:gd name="connsiteX32" fmla="*/ 1639 w 13047"/>
                  <a:gd name="connsiteY32" fmla="*/ 2790 h 10760"/>
                  <a:gd name="connsiteX33" fmla="*/ 1997 w 13047"/>
                  <a:gd name="connsiteY33" fmla="*/ 1986 h 10760"/>
                  <a:gd name="connsiteX34" fmla="*/ 2646 w 13047"/>
                  <a:gd name="connsiteY34" fmla="*/ 1999 h 10760"/>
                  <a:gd name="connsiteX35" fmla="*/ 3423 w 13047"/>
                  <a:gd name="connsiteY35" fmla="*/ 2461 h 10760"/>
                  <a:gd name="connsiteX36" fmla="*/ 2347 w 13047"/>
                  <a:gd name="connsiteY36" fmla="*/ 2015 h 10760"/>
                  <a:gd name="connsiteX37" fmla="*/ 2658 w 13047"/>
                  <a:gd name="connsiteY37" fmla="*/ 2021 h 10760"/>
                  <a:gd name="connsiteX38" fmla="*/ 2820 w 13047"/>
                  <a:gd name="connsiteY38" fmla="*/ 2083 h 10760"/>
                  <a:gd name="connsiteX39" fmla="*/ 3295 w 13047"/>
                  <a:gd name="connsiteY39" fmla="*/ 2449 h 10760"/>
                  <a:gd name="connsiteX40" fmla="*/ 3493 w 13047"/>
                  <a:gd name="connsiteY40" fmla="*/ 2178 h 10760"/>
                  <a:gd name="connsiteX41" fmla="*/ 3819 w 13047"/>
                  <a:gd name="connsiteY41" fmla="*/ 1886 h 10760"/>
                  <a:gd name="connsiteX42" fmla="*/ 3944 w 13047"/>
                  <a:gd name="connsiteY42" fmla="*/ 1793 h 10760"/>
                  <a:gd name="connsiteX43" fmla="*/ 4644 w 13047"/>
                  <a:gd name="connsiteY43" fmla="*/ 1805 h 10760"/>
                  <a:gd name="connsiteX44" fmla="*/ 4362 w 13047"/>
                  <a:gd name="connsiteY44" fmla="*/ 1835 h 10760"/>
                  <a:gd name="connsiteX45" fmla="*/ 4174 w 13047"/>
                  <a:gd name="connsiteY45" fmla="*/ 1596 h 10760"/>
                  <a:gd name="connsiteX46" fmla="*/ 4157 w 13047"/>
                  <a:gd name="connsiteY46" fmla="*/ 1359 h 10760"/>
                  <a:gd name="connsiteX47" fmla="*/ 4205 w 13047"/>
                  <a:gd name="connsiteY47" fmla="*/ 1009 h 10760"/>
                  <a:gd name="connsiteX48" fmla="*/ 3939 w 13047"/>
                  <a:gd name="connsiteY48" fmla="*/ 1059 h 10760"/>
                  <a:gd name="connsiteX49" fmla="*/ 3893 w 13047"/>
                  <a:gd name="connsiteY49" fmla="*/ 879 h 10760"/>
                  <a:gd name="connsiteX50" fmla="*/ 4008 w 13047"/>
                  <a:gd name="connsiteY50" fmla="*/ 580 h 10760"/>
                  <a:gd name="connsiteX51" fmla="*/ 3906 w 13047"/>
                  <a:gd name="connsiteY51" fmla="*/ 0 h 10760"/>
                  <a:gd name="connsiteX52" fmla="*/ 5204 w 13047"/>
                  <a:gd name="connsiteY52" fmla="*/ 195 h 10760"/>
                  <a:gd name="connsiteX53" fmla="*/ 6240 w 13047"/>
                  <a:gd name="connsiteY53" fmla="*/ 1088 h 10760"/>
                  <a:gd name="connsiteX54" fmla="*/ 6500 w 13047"/>
                  <a:gd name="connsiteY54" fmla="*/ 1091 h 10760"/>
                  <a:gd name="connsiteX55" fmla="*/ 6566 w 13047"/>
                  <a:gd name="connsiteY55" fmla="*/ 1196 h 10760"/>
                  <a:gd name="connsiteX56" fmla="*/ 6782 w 13047"/>
                  <a:gd name="connsiteY56" fmla="*/ 1300 h 10760"/>
                  <a:gd name="connsiteX57" fmla="*/ 7223 w 13047"/>
                  <a:gd name="connsiteY57" fmla="*/ 1256 h 10760"/>
                  <a:gd name="connsiteX58" fmla="*/ 7273 w 13047"/>
                  <a:gd name="connsiteY58" fmla="*/ 1745 h 10760"/>
                  <a:gd name="connsiteX59" fmla="*/ 7554 w 13047"/>
                  <a:gd name="connsiteY59" fmla="*/ 1596 h 10760"/>
                  <a:gd name="connsiteX60" fmla="*/ 8069 w 13047"/>
                  <a:gd name="connsiteY60" fmla="*/ 1755 h 10760"/>
                  <a:gd name="connsiteX61" fmla="*/ 8806 w 13047"/>
                  <a:gd name="connsiteY61" fmla="*/ 1218 h 10760"/>
                  <a:gd name="connsiteX62" fmla="*/ 9230 w 13047"/>
                  <a:gd name="connsiteY62" fmla="*/ 983 h 10760"/>
                  <a:gd name="connsiteX63" fmla="*/ 10248 w 13047"/>
                  <a:gd name="connsiteY63" fmla="*/ 1065 h 10760"/>
                  <a:gd name="connsiteX64" fmla="*/ 10625 w 13047"/>
                  <a:gd name="connsiteY64" fmla="*/ 1177 h 10760"/>
                  <a:gd name="connsiteX65" fmla="*/ 10951 w 13047"/>
                  <a:gd name="connsiteY65" fmla="*/ 721 h 10760"/>
                  <a:gd name="connsiteX66" fmla="*/ 11233 w 13047"/>
                  <a:gd name="connsiteY66" fmla="*/ 1213 h 10760"/>
                  <a:gd name="connsiteX67" fmla="*/ 10845 w 13047"/>
                  <a:gd name="connsiteY67" fmla="*/ 1544 h 10760"/>
                  <a:gd name="connsiteX68" fmla="*/ 11465 w 13047"/>
                  <a:gd name="connsiteY68" fmla="*/ 1477 h 10760"/>
                  <a:gd name="connsiteX69" fmla="*/ 12043 w 13047"/>
                  <a:gd name="connsiteY69" fmla="*/ 1744 h 10760"/>
                  <a:gd name="connsiteX70" fmla="*/ 12498 w 13047"/>
                  <a:gd name="connsiteY70" fmla="*/ 4405 h 10760"/>
                  <a:gd name="connsiteX71" fmla="*/ 13046 w 13047"/>
                  <a:gd name="connsiteY71" fmla="*/ 5293 h 10760"/>
                  <a:gd name="connsiteX72" fmla="*/ 12634 w 13047"/>
                  <a:gd name="connsiteY72" fmla="*/ 5967 h 10760"/>
                  <a:gd name="connsiteX73" fmla="*/ 11251 w 13047"/>
                  <a:gd name="connsiteY73" fmla="*/ 6232 h 10760"/>
                  <a:gd name="connsiteX74" fmla="*/ 10035 w 13047"/>
                  <a:gd name="connsiteY74" fmla="*/ 6788 h 10760"/>
                  <a:gd name="connsiteX75" fmla="*/ 9398 w 13047"/>
                  <a:gd name="connsiteY75" fmla="*/ 6901 h 10760"/>
                  <a:gd name="connsiteX76" fmla="*/ 8869 w 13047"/>
                  <a:gd name="connsiteY76" fmla="*/ 7088 h 10760"/>
                  <a:gd name="connsiteX77" fmla="*/ 9432 w 13047"/>
                  <a:gd name="connsiteY77" fmla="*/ 7238 h 10760"/>
                  <a:gd name="connsiteX78" fmla="*/ 9902 w 13047"/>
                  <a:gd name="connsiteY78" fmla="*/ 7626 h 10760"/>
                  <a:gd name="connsiteX79" fmla="*/ 10277 w 13047"/>
                  <a:gd name="connsiteY79" fmla="*/ 8372 h 10760"/>
                  <a:gd name="connsiteX80" fmla="*/ 10653 w 13047"/>
                  <a:gd name="connsiteY80" fmla="*/ 8342 h 10760"/>
                  <a:gd name="connsiteX81" fmla="*/ 11639 w 13047"/>
                  <a:gd name="connsiteY81" fmla="*/ 9088 h 10760"/>
                  <a:gd name="connsiteX82" fmla="*/ 10465 w 13047"/>
                  <a:gd name="connsiteY82" fmla="*/ 9894 h 10760"/>
                  <a:gd name="connsiteX83" fmla="*/ 10935 w 13047"/>
                  <a:gd name="connsiteY83" fmla="*/ 10491 h 10760"/>
                  <a:gd name="connsiteX84" fmla="*/ 10747 w 13047"/>
                  <a:gd name="connsiteY84" fmla="*/ 10730 h 10760"/>
                  <a:gd name="connsiteX85" fmla="*/ 10465 w 13047"/>
                  <a:gd name="connsiteY85" fmla="*/ 10491 h 10760"/>
                  <a:gd name="connsiteX86" fmla="*/ 8587 w 13047"/>
                  <a:gd name="connsiteY86" fmla="*/ 10461 h 10760"/>
                  <a:gd name="connsiteX87" fmla="*/ 8259 w 13047"/>
                  <a:gd name="connsiteY87" fmla="*/ 10760 h 10760"/>
                  <a:gd name="connsiteX88" fmla="*/ 7695 w 13047"/>
                  <a:gd name="connsiteY88" fmla="*/ 10730 h 10760"/>
                  <a:gd name="connsiteX0" fmla="*/ 7695 w 13047"/>
                  <a:gd name="connsiteY0" fmla="*/ 10730 h 10760"/>
                  <a:gd name="connsiteX1" fmla="*/ 7789 w 13047"/>
                  <a:gd name="connsiteY1" fmla="*/ 9894 h 10760"/>
                  <a:gd name="connsiteX2" fmla="*/ 8071 w 13047"/>
                  <a:gd name="connsiteY2" fmla="*/ 9088 h 10760"/>
                  <a:gd name="connsiteX3" fmla="*/ 7273 w 13047"/>
                  <a:gd name="connsiteY3" fmla="*/ 8909 h 10760"/>
                  <a:gd name="connsiteX4" fmla="*/ 7038 w 13047"/>
                  <a:gd name="connsiteY4" fmla="*/ 8730 h 10760"/>
                  <a:gd name="connsiteX5" fmla="*/ 6662 w 13047"/>
                  <a:gd name="connsiteY5" fmla="*/ 8820 h 10760"/>
                  <a:gd name="connsiteX6" fmla="*/ 6334 w 13047"/>
                  <a:gd name="connsiteY6" fmla="*/ 8253 h 10760"/>
                  <a:gd name="connsiteX7" fmla="*/ 5770 w 13047"/>
                  <a:gd name="connsiteY7" fmla="*/ 7894 h 10760"/>
                  <a:gd name="connsiteX8" fmla="*/ 5348 w 13047"/>
                  <a:gd name="connsiteY8" fmla="*/ 7924 h 10760"/>
                  <a:gd name="connsiteX9" fmla="*/ 5442 w 13047"/>
                  <a:gd name="connsiteY9" fmla="*/ 8103 h 10760"/>
                  <a:gd name="connsiteX10" fmla="*/ 4972 w 13047"/>
                  <a:gd name="connsiteY10" fmla="*/ 8133 h 10760"/>
                  <a:gd name="connsiteX11" fmla="*/ 4925 w 13047"/>
                  <a:gd name="connsiteY11" fmla="*/ 7447 h 10760"/>
                  <a:gd name="connsiteX12" fmla="*/ 2128 w 13047"/>
                  <a:gd name="connsiteY12" fmla="*/ 9942 h 10760"/>
                  <a:gd name="connsiteX13" fmla="*/ 2292 w 13047"/>
                  <a:gd name="connsiteY13" fmla="*/ 8840 h 10760"/>
                  <a:gd name="connsiteX14" fmla="*/ 3323 w 13047"/>
                  <a:gd name="connsiteY14" fmla="*/ 8284 h 10760"/>
                  <a:gd name="connsiteX15" fmla="*/ 2519 w 13047"/>
                  <a:gd name="connsiteY15" fmla="*/ 8079 h 10760"/>
                  <a:gd name="connsiteX16" fmla="*/ 747 w 13047"/>
                  <a:gd name="connsiteY16" fmla="*/ 8018 h 10760"/>
                  <a:gd name="connsiteX17" fmla="*/ 596 w 13047"/>
                  <a:gd name="connsiteY17" fmla="*/ 7611 h 10760"/>
                  <a:gd name="connsiteX18" fmla="*/ 0 w 13047"/>
                  <a:gd name="connsiteY18" fmla="*/ 6872 h 10760"/>
                  <a:gd name="connsiteX19" fmla="*/ 256 w 13047"/>
                  <a:gd name="connsiteY19" fmla="*/ 6827 h 10760"/>
                  <a:gd name="connsiteX20" fmla="*/ 765 w 13047"/>
                  <a:gd name="connsiteY20" fmla="*/ 6422 h 10760"/>
                  <a:gd name="connsiteX21" fmla="*/ 581 w 13047"/>
                  <a:gd name="connsiteY21" fmla="*/ 6205 h 10760"/>
                  <a:gd name="connsiteX22" fmla="*/ 344 w 13047"/>
                  <a:gd name="connsiteY22" fmla="*/ 6058 h 10760"/>
                  <a:gd name="connsiteX23" fmla="*/ 301 w 13047"/>
                  <a:gd name="connsiteY23" fmla="*/ 5674 h 10760"/>
                  <a:gd name="connsiteX24" fmla="*/ 304 w 13047"/>
                  <a:gd name="connsiteY24" fmla="*/ 5040 h 10760"/>
                  <a:gd name="connsiteX25" fmla="*/ 440 w 13047"/>
                  <a:gd name="connsiteY25" fmla="*/ 4655 h 10760"/>
                  <a:gd name="connsiteX26" fmla="*/ 1351 w 13047"/>
                  <a:gd name="connsiteY26" fmla="*/ 4121 h 10760"/>
                  <a:gd name="connsiteX27" fmla="*/ 1742 w 13047"/>
                  <a:gd name="connsiteY27" fmla="*/ 3784 h 10760"/>
                  <a:gd name="connsiteX28" fmla="*/ 1407 w 13047"/>
                  <a:gd name="connsiteY28" fmla="*/ 3358 h 10760"/>
                  <a:gd name="connsiteX29" fmla="*/ 1808 w 13047"/>
                  <a:gd name="connsiteY29" fmla="*/ 2950 h 10760"/>
                  <a:gd name="connsiteX30" fmla="*/ 1827 w 13047"/>
                  <a:gd name="connsiteY30" fmla="*/ 2820 h 10760"/>
                  <a:gd name="connsiteX31" fmla="*/ 1639 w 13047"/>
                  <a:gd name="connsiteY31" fmla="*/ 2790 h 10760"/>
                  <a:gd name="connsiteX32" fmla="*/ 1997 w 13047"/>
                  <a:gd name="connsiteY32" fmla="*/ 1986 h 10760"/>
                  <a:gd name="connsiteX33" fmla="*/ 2646 w 13047"/>
                  <a:gd name="connsiteY33" fmla="*/ 1999 h 10760"/>
                  <a:gd name="connsiteX34" fmla="*/ 3423 w 13047"/>
                  <a:gd name="connsiteY34" fmla="*/ 2461 h 10760"/>
                  <a:gd name="connsiteX35" fmla="*/ 2347 w 13047"/>
                  <a:gd name="connsiteY35" fmla="*/ 2015 h 10760"/>
                  <a:gd name="connsiteX36" fmla="*/ 2658 w 13047"/>
                  <a:gd name="connsiteY36" fmla="*/ 2021 h 10760"/>
                  <a:gd name="connsiteX37" fmla="*/ 2820 w 13047"/>
                  <a:gd name="connsiteY37" fmla="*/ 2083 h 10760"/>
                  <a:gd name="connsiteX38" fmla="*/ 3295 w 13047"/>
                  <a:gd name="connsiteY38" fmla="*/ 2449 h 10760"/>
                  <a:gd name="connsiteX39" fmla="*/ 3493 w 13047"/>
                  <a:gd name="connsiteY39" fmla="*/ 2178 h 10760"/>
                  <a:gd name="connsiteX40" fmla="*/ 3819 w 13047"/>
                  <a:gd name="connsiteY40" fmla="*/ 1886 h 10760"/>
                  <a:gd name="connsiteX41" fmla="*/ 3944 w 13047"/>
                  <a:gd name="connsiteY41" fmla="*/ 1793 h 10760"/>
                  <a:gd name="connsiteX42" fmla="*/ 4644 w 13047"/>
                  <a:gd name="connsiteY42" fmla="*/ 1805 h 10760"/>
                  <a:gd name="connsiteX43" fmla="*/ 4362 w 13047"/>
                  <a:gd name="connsiteY43" fmla="*/ 1835 h 10760"/>
                  <a:gd name="connsiteX44" fmla="*/ 4174 w 13047"/>
                  <a:gd name="connsiteY44" fmla="*/ 1596 h 10760"/>
                  <a:gd name="connsiteX45" fmla="*/ 4157 w 13047"/>
                  <a:gd name="connsiteY45" fmla="*/ 1359 h 10760"/>
                  <a:gd name="connsiteX46" fmla="*/ 4205 w 13047"/>
                  <a:gd name="connsiteY46" fmla="*/ 1009 h 10760"/>
                  <a:gd name="connsiteX47" fmla="*/ 3939 w 13047"/>
                  <a:gd name="connsiteY47" fmla="*/ 1059 h 10760"/>
                  <a:gd name="connsiteX48" fmla="*/ 3893 w 13047"/>
                  <a:gd name="connsiteY48" fmla="*/ 879 h 10760"/>
                  <a:gd name="connsiteX49" fmla="*/ 4008 w 13047"/>
                  <a:gd name="connsiteY49" fmla="*/ 580 h 10760"/>
                  <a:gd name="connsiteX50" fmla="*/ 3906 w 13047"/>
                  <a:gd name="connsiteY50" fmla="*/ 0 h 10760"/>
                  <a:gd name="connsiteX51" fmla="*/ 5204 w 13047"/>
                  <a:gd name="connsiteY51" fmla="*/ 195 h 10760"/>
                  <a:gd name="connsiteX52" fmla="*/ 6240 w 13047"/>
                  <a:gd name="connsiteY52" fmla="*/ 1088 h 10760"/>
                  <a:gd name="connsiteX53" fmla="*/ 6500 w 13047"/>
                  <a:gd name="connsiteY53" fmla="*/ 1091 h 10760"/>
                  <a:gd name="connsiteX54" fmla="*/ 6566 w 13047"/>
                  <a:gd name="connsiteY54" fmla="*/ 1196 h 10760"/>
                  <a:gd name="connsiteX55" fmla="*/ 6782 w 13047"/>
                  <a:gd name="connsiteY55" fmla="*/ 1300 h 10760"/>
                  <a:gd name="connsiteX56" fmla="*/ 7223 w 13047"/>
                  <a:gd name="connsiteY56" fmla="*/ 1256 h 10760"/>
                  <a:gd name="connsiteX57" fmla="*/ 7273 w 13047"/>
                  <a:gd name="connsiteY57" fmla="*/ 1745 h 10760"/>
                  <a:gd name="connsiteX58" fmla="*/ 7554 w 13047"/>
                  <a:gd name="connsiteY58" fmla="*/ 1596 h 10760"/>
                  <a:gd name="connsiteX59" fmla="*/ 8069 w 13047"/>
                  <a:gd name="connsiteY59" fmla="*/ 1755 h 10760"/>
                  <a:gd name="connsiteX60" fmla="*/ 8806 w 13047"/>
                  <a:gd name="connsiteY60" fmla="*/ 1218 h 10760"/>
                  <a:gd name="connsiteX61" fmla="*/ 9230 w 13047"/>
                  <a:gd name="connsiteY61" fmla="*/ 983 h 10760"/>
                  <a:gd name="connsiteX62" fmla="*/ 10248 w 13047"/>
                  <a:gd name="connsiteY62" fmla="*/ 1065 h 10760"/>
                  <a:gd name="connsiteX63" fmla="*/ 10625 w 13047"/>
                  <a:gd name="connsiteY63" fmla="*/ 1177 h 10760"/>
                  <a:gd name="connsiteX64" fmla="*/ 10951 w 13047"/>
                  <a:gd name="connsiteY64" fmla="*/ 721 h 10760"/>
                  <a:gd name="connsiteX65" fmla="*/ 11233 w 13047"/>
                  <a:gd name="connsiteY65" fmla="*/ 1213 h 10760"/>
                  <a:gd name="connsiteX66" fmla="*/ 10845 w 13047"/>
                  <a:gd name="connsiteY66" fmla="*/ 1544 h 10760"/>
                  <a:gd name="connsiteX67" fmla="*/ 11465 w 13047"/>
                  <a:gd name="connsiteY67" fmla="*/ 1477 h 10760"/>
                  <a:gd name="connsiteX68" fmla="*/ 12043 w 13047"/>
                  <a:gd name="connsiteY68" fmla="*/ 1744 h 10760"/>
                  <a:gd name="connsiteX69" fmla="*/ 12498 w 13047"/>
                  <a:gd name="connsiteY69" fmla="*/ 4405 h 10760"/>
                  <a:gd name="connsiteX70" fmla="*/ 13046 w 13047"/>
                  <a:gd name="connsiteY70" fmla="*/ 5293 h 10760"/>
                  <a:gd name="connsiteX71" fmla="*/ 12634 w 13047"/>
                  <a:gd name="connsiteY71" fmla="*/ 5967 h 10760"/>
                  <a:gd name="connsiteX72" fmla="*/ 11251 w 13047"/>
                  <a:gd name="connsiteY72" fmla="*/ 6232 h 10760"/>
                  <a:gd name="connsiteX73" fmla="*/ 10035 w 13047"/>
                  <a:gd name="connsiteY73" fmla="*/ 6788 h 10760"/>
                  <a:gd name="connsiteX74" fmla="*/ 9398 w 13047"/>
                  <a:gd name="connsiteY74" fmla="*/ 6901 h 10760"/>
                  <a:gd name="connsiteX75" fmla="*/ 8869 w 13047"/>
                  <a:gd name="connsiteY75" fmla="*/ 7088 h 10760"/>
                  <a:gd name="connsiteX76" fmla="*/ 9432 w 13047"/>
                  <a:gd name="connsiteY76" fmla="*/ 7238 h 10760"/>
                  <a:gd name="connsiteX77" fmla="*/ 9902 w 13047"/>
                  <a:gd name="connsiteY77" fmla="*/ 7626 h 10760"/>
                  <a:gd name="connsiteX78" fmla="*/ 10277 w 13047"/>
                  <a:gd name="connsiteY78" fmla="*/ 8372 h 10760"/>
                  <a:gd name="connsiteX79" fmla="*/ 10653 w 13047"/>
                  <a:gd name="connsiteY79" fmla="*/ 8342 h 10760"/>
                  <a:gd name="connsiteX80" fmla="*/ 11639 w 13047"/>
                  <a:gd name="connsiteY80" fmla="*/ 9088 h 10760"/>
                  <a:gd name="connsiteX81" fmla="*/ 10465 w 13047"/>
                  <a:gd name="connsiteY81" fmla="*/ 9894 h 10760"/>
                  <a:gd name="connsiteX82" fmla="*/ 10935 w 13047"/>
                  <a:gd name="connsiteY82" fmla="*/ 10491 h 10760"/>
                  <a:gd name="connsiteX83" fmla="*/ 10747 w 13047"/>
                  <a:gd name="connsiteY83" fmla="*/ 10730 h 10760"/>
                  <a:gd name="connsiteX84" fmla="*/ 10465 w 13047"/>
                  <a:gd name="connsiteY84" fmla="*/ 10491 h 10760"/>
                  <a:gd name="connsiteX85" fmla="*/ 8587 w 13047"/>
                  <a:gd name="connsiteY85" fmla="*/ 10461 h 10760"/>
                  <a:gd name="connsiteX86" fmla="*/ 8259 w 13047"/>
                  <a:gd name="connsiteY86" fmla="*/ 10760 h 10760"/>
                  <a:gd name="connsiteX87" fmla="*/ 7695 w 13047"/>
                  <a:gd name="connsiteY87" fmla="*/ 10730 h 10760"/>
                  <a:gd name="connsiteX0" fmla="*/ 7695 w 13047"/>
                  <a:gd name="connsiteY0" fmla="*/ 10730 h 10760"/>
                  <a:gd name="connsiteX1" fmla="*/ 7789 w 13047"/>
                  <a:gd name="connsiteY1" fmla="*/ 9894 h 10760"/>
                  <a:gd name="connsiteX2" fmla="*/ 8071 w 13047"/>
                  <a:gd name="connsiteY2" fmla="*/ 9088 h 10760"/>
                  <a:gd name="connsiteX3" fmla="*/ 7273 w 13047"/>
                  <a:gd name="connsiteY3" fmla="*/ 8909 h 10760"/>
                  <a:gd name="connsiteX4" fmla="*/ 7038 w 13047"/>
                  <a:gd name="connsiteY4" fmla="*/ 8730 h 10760"/>
                  <a:gd name="connsiteX5" fmla="*/ 6662 w 13047"/>
                  <a:gd name="connsiteY5" fmla="*/ 8820 h 10760"/>
                  <a:gd name="connsiteX6" fmla="*/ 6334 w 13047"/>
                  <a:gd name="connsiteY6" fmla="*/ 8253 h 10760"/>
                  <a:gd name="connsiteX7" fmla="*/ 5770 w 13047"/>
                  <a:gd name="connsiteY7" fmla="*/ 7894 h 10760"/>
                  <a:gd name="connsiteX8" fmla="*/ 5348 w 13047"/>
                  <a:gd name="connsiteY8" fmla="*/ 7924 h 10760"/>
                  <a:gd name="connsiteX9" fmla="*/ 5442 w 13047"/>
                  <a:gd name="connsiteY9" fmla="*/ 8103 h 10760"/>
                  <a:gd name="connsiteX10" fmla="*/ 4972 w 13047"/>
                  <a:gd name="connsiteY10" fmla="*/ 8133 h 10760"/>
                  <a:gd name="connsiteX11" fmla="*/ 2162 w 13047"/>
                  <a:gd name="connsiteY11" fmla="*/ 10261 h 10760"/>
                  <a:gd name="connsiteX12" fmla="*/ 2128 w 13047"/>
                  <a:gd name="connsiteY12" fmla="*/ 9942 h 10760"/>
                  <a:gd name="connsiteX13" fmla="*/ 2292 w 13047"/>
                  <a:gd name="connsiteY13" fmla="*/ 8840 h 10760"/>
                  <a:gd name="connsiteX14" fmla="*/ 3323 w 13047"/>
                  <a:gd name="connsiteY14" fmla="*/ 8284 h 10760"/>
                  <a:gd name="connsiteX15" fmla="*/ 2519 w 13047"/>
                  <a:gd name="connsiteY15" fmla="*/ 8079 h 10760"/>
                  <a:gd name="connsiteX16" fmla="*/ 747 w 13047"/>
                  <a:gd name="connsiteY16" fmla="*/ 8018 h 10760"/>
                  <a:gd name="connsiteX17" fmla="*/ 596 w 13047"/>
                  <a:gd name="connsiteY17" fmla="*/ 7611 h 10760"/>
                  <a:gd name="connsiteX18" fmla="*/ 0 w 13047"/>
                  <a:gd name="connsiteY18" fmla="*/ 6872 h 10760"/>
                  <a:gd name="connsiteX19" fmla="*/ 256 w 13047"/>
                  <a:gd name="connsiteY19" fmla="*/ 6827 h 10760"/>
                  <a:gd name="connsiteX20" fmla="*/ 765 w 13047"/>
                  <a:gd name="connsiteY20" fmla="*/ 6422 h 10760"/>
                  <a:gd name="connsiteX21" fmla="*/ 581 w 13047"/>
                  <a:gd name="connsiteY21" fmla="*/ 6205 h 10760"/>
                  <a:gd name="connsiteX22" fmla="*/ 344 w 13047"/>
                  <a:gd name="connsiteY22" fmla="*/ 6058 h 10760"/>
                  <a:gd name="connsiteX23" fmla="*/ 301 w 13047"/>
                  <a:gd name="connsiteY23" fmla="*/ 5674 h 10760"/>
                  <a:gd name="connsiteX24" fmla="*/ 304 w 13047"/>
                  <a:gd name="connsiteY24" fmla="*/ 5040 h 10760"/>
                  <a:gd name="connsiteX25" fmla="*/ 440 w 13047"/>
                  <a:gd name="connsiteY25" fmla="*/ 4655 h 10760"/>
                  <a:gd name="connsiteX26" fmla="*/ 1351 w 13047"/>
                  <a:gd name="connsiteY26" fmla="*/ 4121 h 10760"/>
                  <a:gd name="connsiteX27" fmla="*/ 1742 w 13047"/>
                  <a:gd name="connsiteY27" fmla="*/ 3784 h 10760"/>
                  <a:gd name="connsiteX28" fmla="*/ 1407 w 13047"/>
                  <a:gd name="connsiteY28" fmla="*/ 3358 h 10760"/>
                  <a:gd name="connsiteX29" fmla="*/ 1808 w 13047"/>
                  <a:gd name="connsiteY29" fmla="*/ 2950 h 10760"/>
                  <a:gd name="connsiteX30" fmla="*/ 1827 w 13047"/>
                  <a:gd name="connsiteY30" fmla="*/ 2820 h 10760"/>
                  <a:gd name="connsiteX31" fmla="*/ 1639 w 13047"/>
                  <a:gd name="connsiteY31" fmla="*/ 2790 h 10760"/>
                  <a:gd name="connsiteX32" fmla="*/ 1997 w 13047"/>
                  <a:gd name="connsiteY32" fmla="*/ 1986 h 10760"/>
                  <a:gd name="connsiteX33" fmla="*/ 2646 w 13047"/>
                  <a:gd name="connsiteY33" fmla="*/ 1999 h 10760"/>
                  <a:gd name="connsiteX34" fmla="*/ 3423 w 13047"/>
                  <a:gd name="connsiteY34" fmla="*/ 2461 h 10760"/>
                  <a:gd name="connsiteX35" fmla="*/ 2347 w 13047"/>
                  <a:gd name="connsiteY35" fmla="*/ 2015 h 10760"/>
                  <a:gd name="connsiteX36" fmla="*/ 2658 w 13047"/>
                  <a:gd name="connsiteY36" fmla="*/ 2021 h 10760"/>
                  <a:gd name="connsiteX37" fmla="*/ 2820 w 13047"/>
                  <a:gd name="connsiteY37" fmla="*/ 2083 h 10760"/>
                  <a:gd name="connsiteX38" fmla="*/ 3295 w 13047"/>
                  <a:gd name="connsiteY38" fmla="*/ 2449 h 10760"/>
                  <a:gd name="connsiteX39" fmla="*/ 3493 w 13047"/>
                  <a:gd name="connsiteY39" fmla="*/ 2178 h 10760"/>
                  <a:gd name="connsiteX40" fmla="*/ 3819 w 13047"/>
                  <a:gd name="connsiteY40" fmla="*/ 1886 h 10760"/>
                  <a:gd name="connsiteX41" fmla="*/ 3944 w 13047"/>
                  <a:gd name="connsiteY41" fmla="*/ 1793 h 10760"/>
                  <a:gd name="connsiteX42" fmla="*/ 4644 w 13047"/>
                  <a:gd name="connsiteY42" fmla="*/ 1805 h 10760"/>
                  <a:gd name="connsiteX43" fmla="*/ 4362 w 13047"/>
                  <a:gd name="connsiteY43" fmla="*/ 1835 h 10760"/>
                  <a:gd name="connsiteX44" fmla="*/ 4174 w 13047"/>
                  <a:gd name="connsiteY44" fmla="*/ 1596 h 10760"/>
                  <a:gd name="connsiteX45" fmla="*/ 4157 w 13047"/>
                  <a:gd name="connsiteY45" fmla="*/ 1359 h 10760"/>
                  <a:gd name="connsiteX46" fmla="*/ 4205 w 13047"/>
                  <a:gd name="connsiteY46" fmla="*/ 1009 h 10760"/>
                  <a:gd name="connsiteX47" fmla="*/ 3939 w 13047"/>
                  <a:gd name="connsiteY47" fmla="*/ 1059 h 10760"/>
                  <a:gd name="connsiteX48" fmla="*/ 3893 w 13047"/>
                  <a:gd name="connsiteY48" fmla="*/ 879 h 10760"/>
                  <a:gd name="connsiteX49" fmla="*/ 4008 w 13047"/>
                  <a:gd name="connsiteY49" fmla="*/ 580 h 10760"/>
                  <a:gd name="connsiteX50" fmla="*/ 3906 w 13047"/>
                  <a:gd name="connsiteY50" fmla="*/ 0 h 10760"/>
                  <a:gd name="connsiteX51" fmla="*/ 5204 w 13047"/>
                  <a:gd name="connsiteY51" fmla="*/ 195 h 10760"/>
                  <a:gd name="connsiteX52" fmla="*/ 6240 w 13047"/>
                  <a:gd name="connsiteY52" fmla="*/ 1088 h 10760"/>
                  <a:gd name="connsiteX53" fmla="*/ 6500 w 13047"/>
                  <a:gd name="connsiteY53" fmla="*/ 1091 h 10760"/>
                  <a:gd name="connsiteX54" fmla="*/ 6566 w 13047"/>
                  <a:gd name="connsiteY54" fmla="*/ 1196 h 10760"/>
                  <a:gd name="connsiteX55" fmla="*/ 6782 w 13047"/>
                  <a:gd name="connsiteY55" fmla="*/ 1300 h 10760"/>
                  <a:gd name="connsiteX56" fmla="*/ 7223 w 13047"/>
                  <a:gd name="connsiteY56" fmla="*/ 1256 h 10760"/>
                  <a:gd name="connsiteX57" fmla="*/ 7273 w 13047"/>
                  <a:gd name="connsiteY57" fmla="*/ 1745 h 10760"/>
                  <a:gd name="connsiteX58" fmla="*/ 7554 w 13047"/>
                  <a:gd name="connsiteY58" fmla="*/ 1596 h 10760"/>
                  <a:gd name="connsiteX59" fmla="*/ 8069 w 13047"/>
                  <a:gd name="connsiteY59" fmla="*/ 1755 h 10760"/>
                  <a:gd name="connsiteX60" fmla="*/ 8806 w 13047"/>
                  <a:gd name="connsiteY60" fmla="*/ 1218 h 10760"/>
                  <a:gd name="connsiteX61" fmla="*/ 9230 w 13047"/>
                  <a:gd name="connsiteY61" fmla="*/ 983 h 10760"/>
                  <a:gd name="connsiteX62" fmla="*/ 10248 w 13047"/>
                  <a:gd name="connsiteY62" fmla="*/ 1065 h 10760"/>
                  <a:gd name="connsiteX63" fmla="*/ 10625 w 13047"/>
                  <a:gd name="connsiteY63" fmla="*/ 1177 h 10760"/>
                  <a:gd name="connsiteX64" fmla="*/ 10951 w 13047"/>
                  <a:gd name="connsiteY64" fmla="*/ 721 h 10760"/>
                  <a:gd name="connsiteX65" fmla="*/ 11233 w 13047"/>
                  <a:gd name="connsiteY65" fmla="*/ 1213 h 10760"/>
                  <a:gd name="connsiteX66" fmla="*/ 10845 w 13047"/>
                  <a:gd name="connsiteY66" fmla="*/ 1544 h 10760"/>
                  <a:gd name="connsiteX67" fmla="*/ 11465 w 13047"/>
                  <a:gd name="connsiteY67" fmla="*/ 1477 h 10760"/>
                  <a:gd name="connsiteX68" fmla="*/ 12043 w 13047"/>
                  <a:gd name="connsiteY68" fmla="*/ 1744 h 10760"/>
                  <a:gd name="connsiteX69" fmla="*/ 12498 w 13047"/>
                  <a:gd name="connsiteY69" fmla="*/ 4405 h 10760"/>
                  <a:gd name="connsiteX70" fmla="*/ 13046 w 13047"/>
                  <a:gd name="connsiteY70" fmla="*/ 5293 h 10760"/>
                  <a:gd name="connsiteX71" fmla="*/ 12634 w 13047"/>
                  <a:gd name="connsiteY71" fmla="*/ 5967 h 10760"/>
                  <a:gd name="connsiteX72" fmla="*/ 11251 w 13047"/>
                  <a:gd name="connsiteY72" fmla="*/ 6232 h 10760"/>
                  <a:gd name="connsiteX73" fmla="*/ 10035 w 13047"/>
                  <a:gd name="connsiteY73" fmla="*/ 6788 h 10760"/>
                  <a:gd name="connsiteX74" fmla="*/ 9398 w 13047"/>
                  <a:gd name="connsiteY74" fmla="*/ 6901 h 10760"/>
                  <a:gd name="connsiteX75" fmla="*/ 8869 w 13047"/>
                  <a:gd name="connsiteY75" fmla="*/ 7088 h 10760"/>
                  <a:gd name="connsiteX76" fmla="*/ 9432 w 13047"/>
                  <a:gd name="connsiteY76" fmla="*/ 7238 h 10760"/>
                  <a:gd name="connsiteX77" fmla="*/ 9902 w 13047"/>
                  <a:gd name="connsiteY77" fmla="*/ 7626 h 10760"/>
                  <a:gd name="connsiteX78" fmla="*/ 10277 w 13047"/>
                  <a:gd name="connsiteY78" fmla="*/ 8372 h 10760"/>
                  <a:gd name="connsiteX79" fmla="*/ 10653 w 13047"/>
                  <a:gd name="connsiteY79" fmla="*/ 8342 h 10760"/>
                  <a:gd name="connsiteX80" fmla="*/ 11639 w 13047"/>
                  <a:gd name="connsiteY80" fmla="*/ 9088 h 10760"/>
                  <a:gd name="connsiteX81" fmla="*/ 10465 w 13047"/>
                  <a:gd name="connsiteY81" fmla="*/ 9894 h 10760"/>
                  <a:gd name="connsiteX82" fmla="*/ 10935 w 13047"/>
                  <a:gd name="connsiteY82" fmla="*/ 10491 h 10760"/>
                  <a:gd name="connsiteX83" fmla="*/ 10747 w 13047"/>
                  <a:gd name="connsiteY83" fmla="*/ 10730 h 10760"/>
                  <a:gd name="connsiteX84" fmla="*/ 10465 w 13047"/>
                  <a:gd name="connsiteY84" fmla="*/ 10491 h 10760"/>
                  <a:gd name="connsiteX85" fmla="*/ 8587 w 13047"/>
                  <a:gd name="connsiteY85" fmla="*/ 10461 h 10760"/>
                  <a:gd name="connsiteX86" fmla="*/ 8259 w 13047"/>
                  <a:gd name="connsiteY86" fmla="*/ 10760 h 10760"/>
                  <a:gd name="connsiteX87" fmla="*/ 7695 w 13047"/>
                  <a:gd name="connsiteY87" fmla="*/ 10730 h 10760"/>
                  <a:gd name="connsiteX0" fmla="*/ 7695 w 13047"/>
                  <a:gd name="connsiteY0" fmla="*/ 10730 h 10760"/>
                  <a:gd name="connsiteX1" fmla="*/ 7789 w 13047"/>
                  <a:gd name="connsiteY1" fmla="*/ 9894 h 10760"/>
                  <a:gd name="connsiteX2" fmla="*/ 8071 w 13047"/>
                  <a:gd name="connsiteY2" fmla="*/ 9088 h 10760"/>
                  <a:gd name="connsiteX3" fmla="*/ 7273 w 13047"/>
                  <a:gd name="connsiteY3" fmla="*/ 8909 h 10760"/>
                  <a:gd name="connsiteX4" fmla="*/ 7038 w 13047"/>
                  <a:gd name="connsiteY4" fmla="*/ 8730 h 10760"/>
                  <a:gd name="connsiteX5" fmla="*/ 6662 w 13047"/>
                  <a:gd name="connsiteY5" fmla="*/ 8820 h 10760"/>
                  <a:gd name="connsiteX6" fmla="*/ 6334 w 13047"/>
                  <a:gd name="connsiteY6" fmla="*/ 8253 h 10760"/>
                  <a:gd name="connsiteX7" fmla="*/ 5770 w 13047"/>
                  <a:gd name="connsiteY7" fmla="*/ 7894 h 10760"/>
                  <a:gd name="connsiteX8" fmla="*/ 5348 w 13047"/>
                  <a:gd name="connsiteY8" fmla="*/ 7924 h 10760"/>
                  <a:gd name="connsiteX9" fmla="*/ 5442 w 13047"/>
                  <a:gd name="connsiteY9" fmla="*/ 8103 h 10760"/>
                  <a:gd name="connsiteX10" fmla="*/ 2804 w 13047"/>
                  <a:gd name="connsiteY10" fmla="*/ 10638 h 10760"/>
                  <a:gd name="connsiteX11" fmla="*/ 2162 w 13047"/>
                  <a:gd name="connsiteY11" fmla="*/ 10261 h 10760"/>
                  <a:gd name="connsiteX12" fmla="*/ 2128 w 13047"/>
                  <a:gd name="connsiteY12" fmla="*/ 9942 h 10760"/>
                  <a:gd name="connsiteX13" fmla="*/ 2292 w 13047"/>
                  <a:gd name="connsiteY13" fmla="*/ 8840 h 10760"/>
                  <a:gd name="connsiteX14" fmla="*/ 3323 w 13047"/>
                  <a:gd name="connsiteY14" fmla="*/ 8284 h 10760"/>
                  <a:gd name="connsiteX15" fmla="*/ 2519 w 13047"/>
                  <a:gd name="connsiteY15" fmla="*/ 8079 h 10760"/>
                  <a:gd name="connsiteX16" fmla="*/ 747 w 13047"/>
                  <a:gd name="connsiteY16" fmla="*/ 8018 h 10760"/>
                  <a:gd name="connsiteX17" fmla="*/ 596 w 13047"/>
                  <a:gd name="connsiteY17" fmla="*/ 7611 h 10760"/>
                  <a:gd name="connsiteX18" fmla="*/ 0 w 13047"/>
                  <a:gd name="connsiteY18" fmla="*/ 6872 h 10760"/>
                  <a:gd name="connsiteX19" fmla="*/ 256 w 13047"/>
                  <a:gd name="connsiteY19" fmla="*/ 6827 h 10760"/>
                  <a:gd name="connsiteX20" fmla="*/ 765 w 13047"/>
                  <a:gd name="connsiteY20" fmla="*/ 6422 h 10760"/>
                  <a:gd name="connsiteX21" fmla="*/ 581 w 13047"/>
                  <a:gd name="connsiteY21" fmla="*/ 6205 h 10760"/>
                  <a:gd name="connsiteX22" fmla="*/ 344 w 13047"/>
                  <a:gd name="connsiteY22" fmla="*/ 6058 h 10760"/>
                  <a:gd name="connsiteX23" fmla="*/ 301 w 13047"/>
                  <a:gd name="connsiteY23" fmla="*/ 5674 h 10760"/>
                  <a:gd name="connsiteX24" fmla="*/ 304 w 13047"/>
                  <a:gd name="connsiteY24" fmla="*/ 5040 h 10760"/>
                  <a:gd name="connsiteX25" fmla="*/ 440 w 13047"/>
                  <a:gd name="connsiteY25" fmla="*/ 4655 h 10760"/>
                  <a:gd name="connsiteX26" fmla="*/ 1351 w 13047"/>
                  <a:gd name="connsiteY26" fmla="*/ 4121 h 10760"/>
                  <a:gd name="connsiteX27" fmla="*/ 1742 w 13047"/>
                  <a:gd name="connsiteY27" fmla="*/ 3784 h 10760"/>
                  <a:gd name="connsiteX28" fmla="*/ 1407 w 13047"/>
                  <a:gd name="connsiteY28" fmla="*/ 3358 h 10760"/>
                  <a:gd name="connsiteX29" fmla="*/ 1808 w 13047"/>
                  <a:gd name="connsiteY29" fmla="*/ 2950 h 10760"/>
                  <a:gd name="connsiteX30" fmla="*/ 1827 w 13047"/>
                  <a:gd name="connsiteY30" fmla="*/ 2820 h 10760"/>
                  <a:gd name="connsiteX31" fmla="*/ 1639 w 13047"/>
                  <a:gd name="connsiteY31" fmla="*/ 2790 h 10760"/>
                  <a:gd name="connsiteX32" fmla="*/ 1997 w 13047"/>
                  <a:gd name="connsiteY32" fmla="*/ 1986 h 10760"/>
                  <a:gd name="connsiteX33" fmla="*/ 2646 w 13047"/>
                  <a:gd name="connsiteY33" fmla="*/ 1999 h 10760"/>
                  <a:gd name="connsiteX34" fmla="*/ 3423 w 13047"/>
                  <a:gd name="connsiteY34" fmla="*/ 2461 h 10760"/>
                  <a:gd name="connsiteX35" fmla="*/ 2347 w 13047"/>
                  <a:gd name="connsiteY35" fmla="*/ 2015 h 10760"/>
                  <a:gd name="connsiteX36" fmla="*/ 2658 w 13047"/>
                  <a:gd name="connsiteY36" fmla="*/ 2021 h 10760"/>
                  <a:gd name="connsiteX37" fmla="*/ 2820 w 13047"/>
                  <a:gd name="connsiteY37" fmla="*/ 2083 h 10760"/>
                  <a:gd name="connsiteX38" fmla="*/ 3295 w 13047"/>
                  <a:gd name="connsiteY38" fmla="*/ 2449 h 10760"/>
                  <a:gd name="connsiteX39" fmla="*/ 3493 w 13047"/>
                  <a:gd name="connsiteY39" fmla="*/ 2178 h 10760"/>
                  <a:gd name="connsiteX40" fmla="*/ 3819 w 13047"/>
                  <a:gd name="connsiteY40" fmla="*/ 1886 h 10760"/>
                  <a:gd name="connsiteX41" fmla="*/ 3944 w 13047"/>
                  <a:gd name="connsiteY41" fmla="*/ 1793 h 10760"/>
                  <a:gd name="connsiteX42" fmla="*/ 4644 w 13047"/>
                  <a:gd name="connsiteY42" fmla="*/ 1805 h 10760"/>
                  <a:gd name="connsiteX43" fmla="*/ 4362 w 13047"/>
                  <a:gd name="connsiteY43" fmla="*/ 1835 h 10760"/>
                  <a:gd name="connsiteX44" fmla="*/ 4174 w 13047"/>
                  <a:gd name="connsiteY44" fmla="*/ 1596 h 10760"/>
                  <a:gd name="connsiteX45" fmla="*/ 4157 w 13047"/>
                  <a:gd name="connsiteY45" fmla="*/ 1359 h 10760"/>
                  <a:gd name="connsiteX46" fmla="*/ 4205 w 13047"/>
                  <a:gd name="connsiteY46" fmla="*/ 1009 h 10760"/>
                  <a:gd name="connsiteX47" fmla="*/ 3939 w 13047"/>
                  <a:gd name="connsiteY47" fmla="*/ 1059 h 10760"/>
                  <a:gd name="connsiteX48" fmla="*/ 3893 w 13047"/>
                  <a:gd name="connsiteY48" fmla="*/ 879 h 10760"/>
                  <a:gd name="connsiteX49" fmla="*/ 4008 w 13047"/>
                  <a:gd name="connsiteY49" fmla="*/ 580 h 10760"/>
                  <a:gd name="connsiteX50" fmla="*/ 3906 w 13047"/>
                  <a:gd name="connsiteY50" fmla="*/ 0 h 10760"/>
                  <a:gd name="connsiteX51" fmla="*/ 5204 w 13047"/>
                  <a:gd name="connsiteY51" fmla="*/ 195 h 10760"/>
                  <a:gd name="connsiteX52" fmla="*/ 6240 w 13047"/>
                  <a:gd name="connsiteY52" fmla="*/ 1088 h 10760"/>
                  <a:gd name="connsiteX53" fmla="*/ 6500 w 13047"/>
                  <a:gd name="connsiteY53" fmla="*/ 1091 h 10760"/>
                  <a:gd name="connsiteX54" fmla="*/ 6566 w 13047"/>
                  <a:gd name="connsiteY54" fmla="*/ 1196 h 10760"/>
                  <a:gd name="connsiteX55" fmla="*/ 6782 w 13047"/>
                  <a:gd name="connsiteY55" fmla="*/ 1300 h 10760"/>
                  <a:gd name="connsiteX56" fmla="*/ 7223 w 13047"/>
                  <a:gd name="connsiteY56" fmla="*/ 1256 h 10760"/>
                  <a:gd name="connsiteX57" fmla="*/ 7273 w 13047"/>
                  <a:gd name="connsiteY57" fmla="*/ 1745 h 10760"/>
                  <a:gd name="connsiteX58" fmla="*/ 7554 w 13047"/>
                  <a:gd name="connsiteY58" fmla="*/ 1596 h 10760"/>
                  <a:gd name="connsiteX59" fmla="*/ 8069 w 13047"/>
                  <a:gd name="connsiteY59" fmla="*/ 1755 h 10760"/>
                  <a:gd name="connsiteX60" fmla="*/ 8806 w 13047"/>
                  <a:gd name="connsiteY60" fmla="*/ 1218 h 10760"/>
                  <a:gd name="connsiteX61" fmla="*/ 9230 w 13047"/>
                  <a:gd name="connsiteY61" fmla="*/ 983 h 10760"/>
                  <a:gd name="connsiteX62" fmla="*/ 10248 w 13047"/>
                  <a:gd name="connsiteY62" fmla="*/ 1065 h 10760"/>
                  <a:gd name="connsiteX63" fmla="*/ 10625 w 13047"/>
                  <a:gd name="connsiteY63" fmla="*/ 1177 h 10760"/>
                  <a:gd name="connsiteX64" fmla="*/ 10951 w 13047"/>
                  <a:gd name="connsiteY64" fmla="*/ 721 h 10760"/>
                  <a:gd name="connsiteX65" fmla="*/ 11233 w 13047"/>
                  <a:gd name="connsiteY65" fmla="*/ 1213 h 10760"/>
                  <a:gd name="connsiteX66" fmla="*/ 10845 w 13047"/>
                  <a:gd name="connsiteY66" fmla="*/ 1544 h 10760"/>
                  <a:gd name="connsiteX67" fmla="*/ 11465 w 13047"/>
                  <a:gd name="connsiteY67" fmla="*/ 1477 h 10760"/>
                  <a:gd name="connsiteX68" fmla="*/ 12043 w 13047"/>
                  <a:gd name="connsiteY68" fmla="*/ 1744 h 10760"/>
                  <a:gd name="connsiteX69" fmla="*/ 12498 w 13047"/>
                  <a:gd name="connsiteY69" fmla="*/ 4405 h 10760"/>
                  <a:gd name="connsiteX70" fmla="*/ 13046 w 13047"/>
                  <a:gd name="connsiteY70" fmla="*/ 5293 h 10760"/>
                  <a:gd name="connsiteX71" fmla="*/ 12634 w 13047"/>
                  <a:gd name="connsiteY71" fmla="*/ 5967 h 10760"/>
                  <a:gd name="connsiteX72" fmla="*/ 11251 w 13047"/>
                  <a:gd name="connsiteY72" fmla="*/ 6232 h 10760"/>
                  <a:gd name="connsiteX73" fmla="*/ 10035 w 13047"/>
                  <a:gd name="connsiteY73" fmla="*/ 6788 h 10760"/>
                  <a:gd name="connsiteX74" fmla="*/ 9398 w 13047"/>
                  <a:gd name="connsiteY74" fmla="*/ 6901 h 10760"/>
                  <a:gd name="connsiteX75" fmla="*/ 8869 w 13047"/>
                  <a:gd name="connsiteY75" fmla="*/ 7088 h 10760"/>
                  <a:gd name="connsiteX76" fmla="*/ 9432 w 13047"/>
                  <a:gd name="connsiteY76" fmla="*/ 7238 h 10760"/>
                  <a:gd name="connsiteX77" fmla="*/ 9902 w 13047"/>
                  <a:gd name="connsiteY77" fmla="*/ 7626 h 10760"/>
                  <a:gd name="connsiteX78" fmla="*/ 10277 w 13047"/>
                  <a:gd name="connsiteY78" fmla="*/ 8372 h 10760"/>
                  <a:gd name="connsiteX79" fmla="*/ 10653 w 13047"/>
                  <a:gd name="connsiteY79" fmla="*/ 8342 h 10760"/>
                  <a:gd name="connsiteX80" fmla="*/ 11639 w 13047"/>
                  <a:gd name="connsiteY80" fmla="*/ 9088 h 10760"/>
                  <a:gd name="connsiteX81" fmla="*/ 10465 w 13047"/>
                  <a:gd name="connsiteY81" fmla="*/ 9894 h 10760"/>
                  <a:gd name="connsiteX82" fmla="*/ 10935 w 13047"/>
                  <a:gd name="connsiteY82" fmla="*/ 10491 h 10760"/>
                  <a:gd name="connsiteX83" fmla="*/ 10747 w 13047"/>
                  <a:gd name="connsiteY83" fmla="*/ 10730 h 10760"/>
                  <a:gd name="connsiteX84" fmla="*/ 10465 w 13047"/>
                  <a:gd name="connsiteY84" fmla="*/ 10491 h 10760"/>
                  <a:gd name="connsiteX85" fmla="*/ 8587 w 13047"/>
                  <a:gd name="connsiteY85" fmla="*/ 10461 h 10760"/>
                  <a:gd name="connsiteX86" fmla="*/ 8259 w 13047"/>
                  <a:gd name="connsiteY86" fmla="*/ 10760 h 10760"/>
                  <a:gd name="connsiteX87" fmla="*/ 7695 w 13047"/>
                  <a:gd name="connsiteY87" fmla="*/ 10730 h 10760"/>
                  <a:gd name="connsiteX0" fmla="*/ 7695 w 13047"/>
                  <a:gd name="connsiteY0" fmla="*/ 10730 h 10760"/>
                  <a:gd name="connsiteX1" fmla="*/ 7789 w 13047"/>
                  <a:gd name="connsiteY1" fmla="*/ 9894 h 10760"/>
                  <a:gd name="connsiteX2" fmla="*/ 8071 w 13047"/>
                  <a:gd name="connsiteY2" fmla="*/ 9088 h 10760"/>
                  <a:gd name="connsiteX3" fmla="*/ 7273 w 13047"/>
                  <a:gd name="connsiteY3" fmla="*/ 8909 h 10760"/>
                  <a:gd name="connsiteX4" fmla="*/ 7038 w 13047"/>
                  <a:gd name="connsiteY4" fmla="*/ 8730 h 10760"/>
                  <a:gd name="connsiteX5" fmla="*/ 6662 w 13047"/>
                  <a:gd name="connsiteY5" fmla="*/ 8820 h 10760"/>
                  <a:gd name="connsiteX6" fmla="*/ 6334 w 13047"/>
                  <a:gd name="connsiteY6" fmla="*/ 8253 h 10760"/>
                  <a:gd name="connsiteX7" fmla="*/ 5770 w 13047"/>
                  <a:gd name="connsiteY7" fmla="*/ 7894 h 10760"/>
                  <a:gd name="connsiteX8" fmla="*/ 5348 w 13047"/>
                  <a:gd name="connsiteY8" fmla="*/ 7924 h 10760"/>
                  <a:gd name="connsiteX9" fmla="*/ 3596 w 13047"/>
                  <a:gd name="connsiteY9" fmla="*/ 10071 h 10760"/>
                  <a:gd name="connsiteX10" fmla="*/ 2804 w 13047"/>
                  <a:gd name="connsiteY10" fmla="*/ 10638 h 10760"/>
                  <a:gd name="connsiteX11" fmla="*/ 2162 w 13047"/>
                  <a:gd name="connsiteY11" fmla="*/ 10261 h 10760"/>
                  <a:gd name="connsiteX12" fmla="*/ 2128 w 13047"/>
                  <a:gd name="connsiteY12" fmla="*/ 9942 h 10760"/>
                  <a:gd name="connsiteX13" fmla="*/ 2292 w 13047"/>
                  <a:gd name="connsiteY13" fmla="*/ 8840 h 10760"/>
                  <a:gd name="connsiteX14" fmla="*/ 3323 w 13047"/>
                  <a:gd name="connsiteY14" fmla="*/ 8284 h 10760"/>
                  <a:gd name="connsiteX15" fmla="*/ 2519 w 13047"/>
                  <a:gd name="connsiteY15" fmla="*/ 8079 h 10760"/>
                  <a:gd name="connsiteX16" fmla="*/ 747 w 13047"/>
                  <a:gd name="connsiteY16" fmla="*/ 8018 h 10760"/>
                  <a:gd name="connsiteX17" fmla="*/ 596 w 13047"/>
                  <a:gd name="connsiteY17" fmla="*/ 7611 h 10760"/>
                  <a:gd name="connsiteX18" fmla="*/ 0 w 13047"/>
                  <a:gd name="connsiteY18" fmla="*/ 6872 h 10760"/>
                  <a:gd name="connsiteX19" fmla="*/ 256 w 13047"/>
                  <a:gd name="connsiteY19" fmla="*/ 6827 h 10760"/>
                  <a:gd name="connsiteX20" fmla="*/ 765 w 13047"/>
                  <a:gd name="connsiteY20" fmla="*/ 6422 h 10760"/>
                  <a:gd name="connsiteX21" fmla="*/ 581 w 13047"/>
                  <a:gd name="connsiteY21" fmla="*/ 6205 h 10760"/>
                  <a:gd name="connsiteX22" fmla="*/ 344 w 13047"/>
                  <a:gd name="connsiteY22" fmla="*/ 6058 h 10760"/>
                  <a:gd name="connsiteX23" fmla="*/ 301 w 13047"/>
                  <a:gd name="connsiteY23" fmla="*/ 5674 h 10760"/>
                  <a:gd name="connsiteX24" fmla="*/ 304 w 13047"/>
                  <a:gd name="connsiteY24" fmla="*/ 5040 h 10760"/>
                  <a:gd name="connsiteX25" fmla="*/ 440 w 13047"/>
                  <a:gd name="connsiteY25" fmla="*/ 4655 h 10760"/>
                  <a:gd name="connsiteX26" fmla="*/ 1351 w 13047"/>
                  <a:gd name="connsiteY26" fmla="*/ 4121 h 10760"/>
                  <a:gd name="connsiteX27" fmla="*/ 1742 w 13047"/>
                  <a:gd name="connsiteY27" fmla="*/ 3784 h 10760"/>
                  <a:gd name="connsiteX28" fmla="*/ 1407 w 13047"/>
                  <a:gd name="connsiteY28" fmla="*/ 3358 h 10760"/>
                  <a:gd name="connsiteX29" fmla="*/ 1808 w 13047"/>
                  <a:gd name="connsiteY29" fmla="*/ 2950 h 10760"/>
                  <a:gd name="connsiteX30" fmla="*/ 1827 w 13047"/>
                  <a:gd name="connsiteY30" fmla="*/ 2820 h 10760"/>
                  <a:gd name="connsiteX31" fmla="*/ 1639 w 13047"/>
                  <a:gd name="connsiteY31" fmla="*/ 2790 h 10760"/>
                  <a:gd name="connsiteX32" fmla="*/ 1997 w 13047"/>
                  <a:gd name="connsiteY32" fmla="*/ 1986 h 10760"/>
                  <a:gd name="connsiteX33" fmla="*/ 2646 w 13047"/>
                  <a:gd name="connsiteY33" fmla="*/ 1999 h 10760"/>
                  <a:gd name="connsiteX34" fmla="*/ 3423 w 13047"/>
                  <a:gd name="connsiteY34" fmla="*/ 2461 h 10760"/>
                  <a:gd name="connsiteX35" fmla="*/ 2347 w 13047"/>
                  <a:gd name="connsiteY35" fmla="*/ 2015 h 10760"/>
                  <a:gd name="connsiteX36" fmla="*/ 2658 w 13047"/>
                  <a:gd name="connsiteY36" fmla="*/ 2021 h 10760"/>
                  <a:gd name="connsiteX37" fmla="*/ 2820 w 13047"/>
                  <a:gd name="connsiteY37" fmla="*/ 2083 h 10760"/>
                  <a:gd name="connsiteX38" fmla="*/ 3295 w 13047"/>
                  <a:gd name="connsiteY38" fmla="*/ 2449 h 10760"/>
                  <a:gd name="connsiteX39" fmla="*/ 3493 w 13047"/>
                  <a:gd name="connsiteY39" fmla="*/ 2178 h 10760"/>
                  <a:gd name="connsiteX40" fmla="*/ 3819 w 13047"/>
                  <a:gd name="connsiteY40" fmla="*/ 1886 h 10760"/>
                  <a:gd name="connsiteX41" fmla="*/ 3944 w 13047"/>
                  <a:gd name="connsiteY41" fmla="*/ 1793 h 10760"/>
                  <a:gd name="connsiteX42" fmla="*/ 4644 w 13047"/>
                  <a:gd name="connsiteY42" fmla="*/ 1805 h 10760"/>
                  <a:gd name="connsiteX43" fmla="*/ 4362 w 13047"/>
                  <a:gd name="connsiteY43" fmla="*/ 1835 h 10760"/>
                  <a:gd name="connsiteX44" fmla="*/ 4174 w 13047"/>
                  <a:gd name="connsiteY44" fmla="*/ 1596 h 10760"/>
                  <a:gd name="connsiteX45" fmla="*/ 4157 w 13047"/>
                  <a:gd name="connsiteY45" fmla="*/ 1359 h 10760"/>
                  <a:gd name="connsiteX46" fmla="*/ 4205 w 13047"/>
                  <a:gd name="connsiteY46" fmla="*/ 1009 h 10760"/>
                  <a:gd name="connsiteX47" fmla="*/ 3939 w 13047"/>
                  <a:gd name="connsiteY47" fmla="*/ 1059 h 10760"/>
                  <a:gd name="connsiteX48" fmla="*/ 3893 w 13047"/>
                  <a:gd name="connsiteY48" fmla="*/ 879 h 10760"/>
                  <a:gd name="connsiteX49" fmla="*/ 4008 w 13047"/>
                  <a:gd name="connsiteY49" fmla="*/ 580 h 10760"/>
                  <a:gd name="connsiteX50" fmla="*/ 3906 w 13047"/>
                  <a:gd name="connsiteY50" fmla="*/ 0 h 10760"/>
                  <a:gd name="connsiteX51" fmla="*/ 5204 w 13047"/>
                  <a:gd name="connsiteY51" fmla="*/ 195 h 10760"/>
                  <a:gd name="connsiteX52" fmla="*/ 6240 w 13047"/>
                  <a:gd name="connsiteY52" fmla="*/ 1088 h 10760"/>
                  <a:gd name="connsiteX53" fmla="*/ 6500 w 13047"/>
                  <a:gd name="connsiteY53" fmla="*/ 1091 h 10760"/>
                  <a:gd name="connsiteX54" fmla="*/ 6566 w 13047"/>
                  <a:gd name="connsiteY54" fmla="*/ 1196 h 10760"/>
                  <a:gd name="connsiteX55" fmla="*/ 6782 w 13047"/>
                  <a:gd name="connsiteY55" fmla="*/ 1300 h 10760"/>
                  <a:gd name="connsiteX56" fmla="*/ 7223 w 13047"/>
                  <a:gd name="connsiteY56" fmla="*/ 1256 h 10760"/>
                  <a:gd name="connsiteX57" fmla="*/ 7273 w 13047"/>
                  <a:gd name="connsiteY57" fmla="*/ 1745 h 10760"/>
                  <a:gd name="connsiteX58" fmla="*/ 7554 w 13047"/>
                  <a:gd name="connsiteY58" fmla="*/ 1596 h 10760"/>
                  <a:gd name="connsiteX59" fmla="*/ 8069 w 13047"/>
                  <a:gd name="connsiteY59" fmla="*/ 1755 h 10760"/>
                  <a:gd name="connsiteX60" fmla="*/ 8806 w 13047"/>
                  <a:gd name="connsiteY60" fmla="*/ 1218 h 10760"/>
                  <a:gd name="connsiteX61" fmla="*/ 9230 w 13047"/>
                  <a:gd name="connsiteY61" fmla="*/ 983 h 10760"/>
                  <a:gd name="connsiteX62" fmla="*/ 10248 w 13047"/>
                  <a:gd name="connsiteY62" fmla="*/ 1065 h 10760"/>
                  <a:gd name="connsiteX63" fmla="*/ 10625 w 13047"/>
                  <a:gd name="connsiteY63" fmla="*/ 1177 h 10760"/>
                  <a:gd name="connsiteX64" fmla="*/ 10951 w 13047"/>
                  <a:gd name="connsiteY64" fmla="*/ 721 h 10760"/>
                  <a:gd name="connsiteX65" fmla="*/ 11233 w 13047"/>
                  <a:gd name="connsiteY65" fmla="*/ 1213 h 10760"/>
                  <a:gd name="connsiteX66" fmla="*/ 10845 w 13047"/>
                  <a:gd name="connsiteY66" fmla="*/ 1544 h 10760"/>
                  <a:gd name="connsiteX67" fmla="*/ 11465 w 13047"/>
                  <a:gd name="connsiteY67" fmla="*/ 1477 h 10760"/>
                  <a:gd name="connsiteX68" fmla="*/ 12043 w 13047"/>
                  <a:gd name="connsiteY68" fmla="*/ 1744 h 10760"/>
                  <a:gd name="connsiteX69" fmla="*/ 12498 w 13047"/>
                  <a:gd name="connsiteY69" fmla="*/ 4405 h 10760"/>
                  <a:gd name="connsiteX70" fmla="*/ 13046 w 13047"/>
                  <a:gd name="connsiteY70" fmla="*/ 5293 h 10760"/>
                  <a:gd name="connsiteX71" fmla="*/ 12634 w 13047"/>
                  <a:gd name="connsiteY71" fmla="*/ 5967 h 10760"/>
                  <a:gd name="connsiteX72" fmla="*/ 11251 w 13047"/>
                  <a:gd name="connsiteY72" fmla="*/ 6232 h 10760"/>
                  <a:gd name="connsiteX73" fmla="*/ 10035 w 13047"/>
                  <a:gd name="connsiteY73" fmla="*/ 6788 h 10760"/>
                  <a:gd name="connsiteX74" fmla="*/ 9398 w 13047"/>
                  <a:gd name="connsiteY74" fmla="*/ 6901 h 10760"/>
                  <a:gd name="connsiteX75" fmla="*/ 8869 w 13047"/>
                  <a:gd name="connsiteY75" fmla="*/ 7088 h 10760"/>
                  <a:gd name="connsiteX76" fmla="*/ 9432 w 13047"/>
                  <a:gd name="connsiteY76" fmla="*/ 7238 h 10760"/>
                  <a:gd name="connsiteX77" fmla="*/ 9902 w 13047"/>
                  <a:gd name="connsiteY77" fmla="*/ 7626 h 10760"/>
                  <a:gd name="connsiteX78" fmla="*/ 10277 w 13047"/>
                  <a:gd name="connsiteY78" fmla="*/ 8372 h 10760"/>
                  <a:gd name="connsiteX79" fmla="*/ 10653 w 13047"/>
                  <a:gd name="connsiteY79" fmla="*/ 8342 h 10760"/>
                  <a:gd name="connsiteX80" fmla="*/ 11639 w 13047"/>
                  <a:gd name="connsiteY80" fmla="*/ 9088 h 10760"/>
                  <a:gd name="connsiteX81" fmla="*/ 10465 w 13047"/>
                  <a:gd name="connsiteY81" fmla="*/ 9894 h 10760"/>
                  <a:gd name="connsiteX82" fmla="*/ 10935 w 13047"/>
                  <a:gd name="connsiteY82" fmla="*/ 10491 h 10760"/>
                  <a:gd name="connsiteX83" fmla="*/ 10747 w 13047"/>
                  <a:gd name="connsiteY83" fmla="*/ 10730 h 10760"/>
                  <a:gd name="connsiteX84" fmla="*/ 10465 w 13047"/>
                  <a:gd name="connsiteY84" fmla="*/ 10491 h 10760"/>
                  <a:gd name="connsiteX85" fmla="*/ 8587 w 13047"/>
                  <a:gd name="connsiteY85" fmla="*/ 10461 h 10760"/>
                  <a:gd name="connsiteX86" fmla="*/ 8259 w 13047"/>
                  <a:gd name="connsiteY86" fmla="*/ 10760 h 10760"/>
                  <a:gd name="connsiteX87" fmla="*/ 7695 w 13047"/>
                  <a:gd name="connsiteY87" fmla="*/ 10730 h 10760"/>
                  <a:gd name="connsiteX0" fmla="*/ 7695 w 13047"/>
                  <a:gd name="connsiteY0" fmla="*/ 10730 h 10760"/>
                  <a:gd name="connsiteX1" fmla="*/ 7789 w 13047"/>
                  <a:gd name="connsiteY1" fmla="*/ 9894 h 10760"/>
                  <a:gd name="connsiteX2" fmla="*/ 8071 w 13047"/>
                  <a:gd name="connsiteY2" fmla="*/ 9088 h 10760"/>
                  <a:gd name="connsiteX3" fmla="*/ 7273 w 13047"/>
                  <a:gd name="connsiteY3" fmla="*/ 8909 h 10760"/>
                  <a:gd name="connsiteX4" fmla="*/ 7038 w 13047"/>
                  <a:gd name="connsiteY4" fmla="*/ 8730 h 10760"/>
                  <a:gd name="connsiteX5" fmla="*/ 6662 w 13047"/>
                  <a:gd name="connsiteY5" fmla="*/ 8820 h 10760"/>
                  <a:gd name="connsiteX6" fmla="*/ 6334 w 13047"/>
                  <a:gd name="connsiteY6" fmla="*/ 8253 h 10760"/>
                  <a:gd name="connsiteX7" fmla="*/ 5770 w 13047"/>
                  <a:gd name="connsiteY7" fmla="*/ 7894 h 10760"/>
                  <a:gd name="connsiteX8" fmla="*/ 4061 w 13047"/>
                  <a:gd name="connsiteY8" fmla="*/ 10253 h 10760"/>
                  <a:gd name="connsiteX9" fmla="*/ 3596 w 13047"/>
                  <a:gd name="connsiteY9" fmla="*/ 10071 h 10760"/>
                  <a:gd name="connsiteX10" fmla="*/ 2804 w 13047"/>
                  <a:gd name="connsiteY10" fmla="*/ 10638 h 10760"/>
                  <a:gd name="connsiteX11" fmla="*/ 2162 w 13047"/>
                  <a:gd name="connsiteY11" fmla="*/ 10261 h 10760"/>
                  <a:gd name="connsiteX12" fmla="*/ 2128 w 13047"/>
                  <a:gd name="connsiteY12" fmla="*/ 9942 h 10760"/>
                  <a:gd name="connsiteX13" fmla="*/ 2292 w 13047"/>
                  <a:gd name="connsiteY13" fmla="*/ 8840 h 10760"/>
                  <a:gd name="connsiteX14" fmla="*/ 3323 w 13047"/>
                  <a:gd name="connsiteY14" fmla="*/ 8284 h 10760"/>
                  <a:gd name="connsiteX15" fmla="*/ 2519 w 13047"/>
                  <a:gd name="connsiteY15" fmla="*/ 8079 h 10760"/>
                  <a:gd name="connsiteX16" fmla="*/ 747 w 13047"/>
                  <a:gd name="connsiteY16" fmla="*/ 8018 h 10760"/>
                  <a:gd name="connsiteX17" fmla="*/ 596 w 13047"/>
                  <a:gd name="connsiteY17" fmla="*/ 7611 h 10760"/>
                  <a:gd name="connsiteX18" fmla="*/ 0 w 13047"/>
                  <a:gd name="connsiteY18" fmla="*/ 6872 h 10760"/>
                  <a:gd name="connsiteX19" fmla="*/ 256 w 13047"/>
                  <a:gd name="connsiteY19" fmla="*/ 6827 h 10760"/>
                  <a:gd name="connsiteX20" fmla="*/ 765 w 13047"/>
                  <a:gd name="connsiteY20" fmla="*/ 6422 h 10760"/>
                  <a:gd name="connsiteX21" fmla="*/ 581 w 13047"/>
                  <a:gd name="connsiteY21" fmla="*/ 6205 h 10760"/>
                  <a:gd name="connsiteX22" fmla="*/ 344 w 13047"/>
                  <a:gd name="connsiteY22" fmla="*/ 6058 h 10760"/>
                  <a:gd name="connsiteX23" fmla="*/ 301 w 13047"/>
                  <a:gd name="connsiteY23" fmla="*/ 5674 h 10760"/>
                  <a:gd name="connsiteX24" fmla="*/ 304 w 13047"/>
                  <a:gd name="connsiteY24" fmla="*/ 5040 h 10760"/>
                  <a:gd name="connsiteX25" fmla="*/ 440 w 13047"/>
                  <a:gd name="connsiteY25" fmla="*/ 4655 h 10760"/>
                  <a:gd name="connsiteX26" fmla="*/ 1351 w 13047"/>
                  <a:gd name="connsiteY26" fmla="*/ 4121 h 10760"/>
                  <a:gd name="connsiteX27" fmla="*/ 1742 w 13047"/>
                  <a:gd name="connsiteY27" fmla="*/ 3784 h 10760"/>
                  <a:gd name="connsiteX28" fmla="*/ 1407 w 13047"/>
                  <a:gd name="connsiteY28" fmla="*/ 3358 h 10760"/>
                  <a:gd name="connsiteX29" fmla="*/ 1808 w 13047"/>
                  <a:gd name="connsiteY29" fmla="*/ 2950 h 10760"/>
                  <a:gd name="connsiteX30" fmla="*/ 1827 w 13047"/>
                  <a:gd name="connsiteY30" fmla="*/ 2820 h 10760"/>
                  <a:gd name="connsiteX31" fmla="*/ 1639 w 13047"/>
                  <a:gd name="connsiteY31" fmla="*/ 2790 h 10760"/>
                  <a:gd name="connsiteX32" fmla="*/ 1997 w 13047"/>
                  <a:gd name="connsiteY32" fmla="*/ 1986 h 10760"/>
                  <a:gd name="connsiteX33" fmla="*/ 2646 w 13047"/>
                  <a:gd name="connsiteY33" fmla="*/ 1999 h 10760"/>
                  <a:gd name="connsiteX34" fmla="*/ 3423 w 13047"/>
                  <a:gd name="connsiteY34" fmla="*/ 2461 h 10760"/>
                  <a:gd name="connsiteX35" fmla="*/ 2347 w 13047"/>
                  <a:gd name="connsiteY35" fmla="*/ 2015 h 10760"/>
                  <a:gd name="connsiteX36" fmla="*/ 2658 w 13047"/>
                  <a:gd name="connsiteY36" fmla="*/ 2021 h 10760"/>
                  <a:gd name="connsiteX37" fmla="*/ 2820 w 13047"/>
                  <a:gd name="connsiteY37" fmla="*/ 2083 h 10760"/>
                  <a:gd name="connsiteX38" fmla="*/ 3295 w 13047"/>
                  <a:gd name="connsiteY38" fmla="*/ 2449 h 10760"/>
                  <a:gd name="connsiteX39" fmla="*/ 3493 w 13047"/>
                  <a:gd name="connsiteY39" fmla="*/ 2178 h 10760"/>
                  <a:gd name="connsiteX40" fmla="*/ 3819 w 13047"/>
                  <a:gd name="connsiteY40" fmla="*/ 1886 h 10760"/>
                  <a:gd name="connsiteX41" fmla="*/ 3944 w 13047"/>
                  <a:gd name="connsiteY41" fmla="*/ 1793 h 10760"/>
                  <a:gd name="connsiteX42" fmla="*/ 4644 w 13047"/>
                  <a:gd name="connsiteY42" fmla="*/ 1805 h 10760"/>
                  <a:gd name="connsiteX43" fmla="*/ 4362 w 13047"/>
                  <a:gd name="connsiteY43" fmla="*/ 1835 h 10760"/>
                  <a:gd name="connsiteX44" fmla="*/ 4174 w 13047"/>
                  <a:gd name="connsiteY44" fmla="*/ 1596 h 10760"/>
                  <a:gd name="connsiteX45" fmla="*/ 4157 w 13047"/>
                  <a:gd name="connsiteY45" fmla="*/ 1359 h 10760"/>
                  <a:gd name="connsiteX46" fmla="*/ 4205 w 13047"/>
                  <a:gd name="connsiteY46" fmla="*/ 1009 h 10760"/>
                  <a:gd name="connsiteX47" fmla="*/ 3939 w 13047"/>
                  <a:gd name="connsiteY47" fmla="*/ 1059 h 10760"/>
                  <a:gd name="connsiteX48" fmla="*/ 3893 w 13047"/>
                  <a:gd name="connsiteY48" fmla="*/ 879 h 10760"/>
                  <a:gd name="connsiteX49" fmla="*/ 4008 w 13047"/>
                  <a:gd name="connsiteY49" fmla="*/ 580 h 10760"/>
                  <a:gd name="connsiteX50" fmla="*/ 3906 w 13047"/>
                  <a:gd name="connsiteY50" fmla="*/ 0 h 10760"/>
                  <a:gd name="connsiteX51" fmla="*/ 5204 w 13047"/>
                  <a:gd name="connsiteY51" fmla="*/ 195 h 10760"/>
                  <a:gd name="connsiteX52" fmla="*/ 6240 w 13047"/>
                  <a:gd name="connsiteY52" fmla="*/ 1088 h 10760"/>
                  <a:gd name="connsiteX53" fmla="*/ 6500 w 13047"/>
                  <a:gd name="connsiteY53" fmla="*/ 1091 h 10760"/>
                  <a:gd name="connsiteX54" fmla="*/ 6566 w 13047"/>
                  <a:gd name="connsiteY54" fmla="*/ 1196 h 10760"/>
                  <a:gd name="connsiteX55" fmla="*/ 6782 w 13047"/>
                  <a:gd name="connsiteY55" fmla="*/ 1300 h 10760"/>
                  <a:gd name="connsiteX56" fmla="*/ 7223 w 13047"/>
                  <a:gd name="connsiteY56" fmla="*/ 1256 h 10760"/>
                  <a:gd name="connsiteX57" fmla="*/ 7273 w 13047"/>
                  <a:gd name="connsiteY57" fmla="*/ 1745 h 10760"/>
                  <a:gd name="connsiteX58" fmla="*/ 7554 w 13047"/>
                  <a:gd name="connsiteY58" fmla="*/ 1596 h 10760"/>
                  <a:gd name="connsiteX59" fmla="*/ 8069 w 13047"/>
                  <a:gd name="connsiteY59" fmla="*/ 1755 h 10760"/>
                  <a:gd name="connsiteX60" fmla="*/ 8806 w 13047"/>
                  <a:gd name="connsiteY60" fmla="*/ 1218 h 10760"/>
                  <a:gd name="connsiteX61" fmla="*/ 9230 w 13047"/>
                  <a:gd name="connsiteY61" fmla="*/ 983 h 10760"/>
                  <a:gd name="connsiteX62" fmla="*/ 10248 w 13047"/>
                  <a:gd name="connsiteY62" fmla="*/ 1065 h 10760"/>
                  <a:gd name="connsiteX63" fmla="*/ 10625 w 13047"/>
                  <a:gd name="connsiteY63" fmla="*/ 1177 h 10760"/>
                  <a:gd name="connsiteX64" fmla="*/ 10951 w 13047"/>
                  <a:gd name="connsiteY64" fmla="*/ 721 h 10760"/>
                  <a:gd name="connsiteX65" fmla="*/ 11233 w 13047"/>
                  <a:gd name="connsiteY65" fmla="*/ 1213 h 10760"/>
                  <a:gd name="connsiteX66" fmla="*/ 10845 w 13047"/>
                  <a:gd name="connsiteY66" fmla="*/ 1544 h 10760"/>
                  <a:gd name="connsiteX67" fmla="*/ 11465 w 13047"/>
                  <a:gd name="connsiteY67" fmla="*/ 1477 h 10760"/>
                  <a:gd name="connsiteX68" fmla="*/ 12043 w 13047"/>
                  <a:gd name="connsiteY68" fmla="*/ 1744 h 10760"/>
                  <a:gd name="connsiteX69" fmla="*/ 12498 w 13047"/>
                  <a:gd name="connsiteY69" fmla="*/ 4405 h 10760"/>
                  <a:gd name="connsiteX70" fmla="*/ 13046 w 13047"/>
                  <a:gd name="connsiteY70" fmla="*/ 5293 h 10760"/>
                  <a:gd name="connsiteX71" fmla="*/ 12634 w 13047"/>
                  <a:gd name="connsiteY71" fmla="*/ 5967 h 10760"/>
                  <a:gd name="connsiteX72" fmla="*/ 11251 w 13047"/>
                  <a:gd name="connsiteY72" fmla="*/ 6232 h 10760"/>
                  <a:gd name="connsiteX73" fmla="*/ 10035 w 13047"/>
                  <a:gd name="connsiteY73" fmla="*/ 6788 h 10760"/>
                  <a:gd name="connsiteX74" fmla="*/ 9398 w 13047"/>
                  <a:gd name="connsiteY74" fmla="*/ 6901 h 10760"/>
                  <a:gd name="connsiteX75" fmla="*/ 8869 w 13047"/>
                  <a:gd name="connsiteY75" fmla="*/ 7088 h 10760"/>
                  <a:gd name="connsiteX76" fmla="*/ 9432 w 13047"/>
                  <a:gd name="connsiteY76" fmla="*/ 7238 h 10760"/>
                  <a:gd name="connsiteX77" fmla="*/ 9902 w 13047"/>
                  <a:gd name="connsiteY77" fmla="*/ 7626 h 10760"/>
                  <a:gd name="connsiteX78" fmla="*/ 10277 w 13047"/>
                  <a:gd name="connsiteY78" fmla="*/ 8372 h 10760"/>
                  <a:gd name="connsiteX79" fmla="*/ 10653 w 13047"/>
                  <a:gd name="connsiteY79" fmla="*/ 8342 h 10760"/>
                  <a:gd name="connsiteX80" fmla="*/ 11639 w 13047"/>
                  <a:gd name="connsiteY80" fmla="*/ 9088 h 10760"/>
                  <a:gd name="connsiteX81" fmla="*/ 10465 w 13047"/>
                  <a:gd name="connsiteY81" fmla="*/ 9894 h 10760"/>
                  <a:gd name="connsiteX82" fmla="*/ 10935 w 13047"/>
                  <a:gd name="connsiteY82" fmla="*/ 10491 h 10760"/>
                  <a:gd name="connsiteX83" fmla="*/ 10747 w 13047"/>
                  <a:gd name="connsiteY83" fmla="*/ 10730 h 10760"/>
                  <a:gd name="connsiteX84" fmla="*/ 10465 w 13047"/>
                  <a:gd name="connsiteY84" fmla="*/ 10491 h 10760"/>
                  <a:gd name="connsiteX85" fmla="*/ 8587 w 13047"/>
                  <a:gd name="connsiteY85" fmla="*/ 10461 h 10760"/>
                  <a:gd name="connsiteX86" fmla="*/ 8259 w 13047"/>
                  <a:gd name="connsiteY86" fmla="*/ 10760 h 10760"/>
                  <a:gd name="connsiteX87" fmla="*/ 7695 w 13047"/>
                  <a:gd name="connsiteY87" fmla="*/ 10730 h 10760"/>
                  <a:gd name="connsiteX0" fmla="*/ 7695 w 13047"/>
                  <a:gd name="connsiteY0" fmla="*/ 10730 h 10760"/>
                  <a:gd name="connsiteX1" fmla="*/ 7789 w 13047"/>
                  <a:gd name="connsiteY1" fmla="*/ 9894 h 10760"/>
                  <a:gd name="connsiteX2" fmla="*/ 8071 w 13047"/>
                  <a:gd name="connsiteY2" fmla="*/ 9088 h 10760"/>
                  <a:gd name="connsiteX3" fmla="*/ 7273 w 13047"/>
                  <a:gd name="connsiteY3" fmla="*/ 8909 h 10760"/>
                  <a:gd name="connsiteX4" fmla="*/ 7038 w 13047"/>
                  <a:gd name="connsiteY4" fmla="*/ 8730 h 10760"/>
                  <a:gd name="connsiteX5" fmla="*/ 6662 w 13047"/>
                  <a:gd name="connsiteY5" fmla="*/ 8820 h 10760"/>
                  <a:gd name="connsiteX6" fmla="*/ 6334 w 13047"/>
                  <a:gd name="connsiteY6" fmla="*/ 8253 h 10760"/>
                  <a:gd name="connsiteX7" fmla="*/ 4484 w 13047"/>
                  <a:gd name="connsiteY7" fmla="*/ 10568 h 10760"/>
                  <a:gd name="connsiteX8" fmla="*/ 4061 w 13047"/>
                  <a:gd name="connsiteY8" fmla="*/ 10253 h 10760"/>
                  <a:gd name="connsiteX9" fmla="*/ 3596 w 13047"/>
                  <a:gd name="connsiteY9" fmla="*/ 10071 h 10760"/>
                  <a:gd name="connsiteX10" fmla="*/ 2804 w 13047"/>
                  <a:gd name="connsiteY10" fmla="*/ 10638 h 10760"/>
                  <a:gd name="connsiteX11" fmla="*/ 2162 w 13047"/>
                  <a:gd name="connsiteY11" fmla="*/ 10261 h 10760"/>
                  <a:gd name="connsiteX12" fmla="*/ 2128 w 13047"/>
                  <a:gd name="connsiteY12" fmla="*/ 9942 h 10760"/>
                  <a:gd name="connsiteX13" fmla="*/ 2292 w 13047"/>
                  <a:gd name="connsiteY13" fmla="*/ 8840 h 10760"/>
                  <a:gd name="connsiteX14" fmla="*/ 3323 w 13047"/>
                  <a:gd name="connsiteY14" fmla="*/ 8284 h 10760"/>
                  <a:gd name="connsiteX15" fmla="*/ 2519 w 13047"/>
                  <a:gd name="connsiteY15" fmla="*/ 8079 h 10760"/>
                  <a:gd name="connsiteX16" fmla="*/ 747 w 13047"/>
                  <a:gd name="connsiteY16" fmla="*/ 8018 h 10760"/>
                  <a:gd name="connsiteX17" fmla="*/ 596 w 13047"/>
                  <a:gd name="connsiteY17" fmla="*/ 7611 h 10760"/>
                  <a:gd name="connsiteX18" fmla="*/ 0 w 13047"/>
                  <a:gd name="connsiteY18" fmla="*/ 6872 h 10760"/>
                  <a:gd name="connsiteX19" fmla="*/ 256 w 13047"/>
                  <a:gd name="connsiteY19" fmla="*/ 6827 h 10760"/>
                  <a:gd name="connsiteX20" fmla="*/ 765 w 13047"/>
                  <a:gd name="connsiteY20" fmla="*/ 6422 h 10760"/>
                  <a:gd name="connsiteX21" fmla="*/ 581 w 13047"/>
                  <a:gd name="connsiteY21" fmla="*/ 6205 h 10760"/>
                  <a:gd name="connsiteX22" fmla="*/ 344 w 13047"/>
                  <a:gd name="connsiteY22" fmla="*/ 6058 h 10760"/>
                  <a:gd name="connsiteX23" fmla="*/ 301 w 13047"/>
                  <a:gd name="connsiteY23" fmla="*/ 5674 h 10760"/>
                  <a:gd name="connsiteX24" fmla="*/ 304 w 13047"/>
                  <a:gd name="connsiteY24" fmla="*/ 5040 h 10760"/>
                  <a:gd name="connsiteX25" fmla="*/ 440 w 13047"/>
                  <a:gd name="connsiteY25" fmla="*/ 4655 h 10760"/>
                  <a:gd name="connsiteX26" fmla="*/ 1351 w 13047"/>
                  <a:gd name="connsiteY26" fmla="*/ 4121 h 10760"/>
                  <a:gd name="connsiteX27" fmla="*/ 1742 w 13047"/>
                  <a:gd name="connsiteY27" fmla="*/ 3784 h 10760"/>
                  <a:gd name="connsiteX28" fmla="*/ 1407 w 13047"/>
                  <a:gd name="connsiteY28" fmla="*/ 3358 h 10760"/>
                  <a:gd name="connsiteX29" fmla="*/ 1808 w 13047"/>
                  <a:gd name="connsiteY29" fmla="*/ 2950 h 10760"/>
                  <a:gd name="connsiteX30" fmla="*/ 1827 w 13047"/>
                  <a:gd name="connsiteY30" fmla="*/ 2820 h 10760"/>
                  <a:gd name="connsiteX31" fmla="*/ 1639 w 13047"/>
                  <a:gd name="connsiteY31" fmla="*/ 2790 h 10760"/>
                  <a:gd name="connsiteX32" fmla="*/ 1997 w 13047"/>
                  <a:gd name="connsiteY32" fmla="*/ 1986 h 10760"/>
                  <a:gd name="connsiteX33" fmla="*/ 2646 w 13047"/>
                  <a:gd name="connsiteY33" fmla="*/ 1999 h 10760"/>
                  <a:gd name="connsiteX34" fmla="*/ 3423 w 13047"/>
                  <a:gd name="connsiteY34" fmla="*/ 2461 h 10760"/>
                  <a:gd name="connsiteX35" fmla="*/ 2347 w 13047"/>
                  <a:gd name="connsiteY35" fmla="*/ 2015 h 10760"/>
                  <a:gd name="connsiteX36" fmla="*/ 2658 w 13047"/>
                  <a:gd name="connsiteY36" fmla="*/ 2021 h 10760"/>
                  <a:gd name="connsiteX37" fmla="*/ 2820 w 13047"/>
                  <a:gd name="connsiteY37" fmla="*/ 2083 h 10760"/>
                  <a:gd name="connsiteX38" fmla="*/ 3295 w 13047"/>
                  <a:gd name="connsiteY38" fmla="*/ 2449 h 10760"/>
                  <a:gd name="connsiteX39" fmla="*/ 3493 w 13047"/>
                  <a:gd name="connsiteY39" fmla="*/ 2178 h 10760"/>
                  <a:gd name="connsiteX40" fmla="*/ 3819 w 13047"/>
                  <a:gd name="connsiteY40" fmla="*/ 1886 h 10760"/>
                  <a:gd name="connsiteX41" fmla="*/ 3944 w 13047"/>
                  <a:gd name="connsiteY41" fmla="*/ 1793 h 10760"/>
                  <a:gd name="connsiteX42" fmla="*/ 4644 w 13047"/>
                  <a:gd name="connsiteY42" fmla="*/ 1805 h 10760"/>
                  <a:gd name="connsiteX43" fmla="*/ 4362 w 13047"/>
                  <a:gd name="connsiteY43" fmla="*/ 1835 h 10760"/>
                  <a:gd name="connsiteX44" fmla="*/ 4174 w 13047"/>
                  <a:gd name="connsiteY44" fmla="*/ 1596 h 10760"/>
                  <a:gd name="connsiteX45" fmla="*/ 4157 w 13047"/>
                  <a:gd name="connsiteY45" fmla="*/ 1359 h 10760"/>
                  <a:gd name="connsiteX46" fmla="*/ 4205 w 13047"/>
                  <a:gd name="connsiteY46" fmla="*/ 1009 h 10760"/>
                  <a:gd name="connsiteX47" fmla="*/ 3939 w 13047"/>
                  <a:gd name="connsiteY47" fmla="*/ 1059 h 10760"/>
                  <a:gd name="connsiteX48" fmla="*/ 3893 w 13047"/>
                  <a:gd name="connsiteY48" fmla="*/ 879 h 10760"/>
                  <a:gd name="connsiteX49" fmla="*/ 4008 w 13047"/>
                  <a:gd name="connsiteY49" fmla="*/ 580 h 10760"/>
                  <a:gd name="connsiteX50" fmla="*/ 3906 w 13047"/>
                  <a:gd name="connsiteY50" fmla="*/ 0 h 10760"/>
                  <a:gd name="connsiteX51" fmla="*/ 5204 w 13047"/>
                  <a:gd name="connsiteY51" fmla="*/ 195 h 10760"/>
                  <a:gd name="connsiteX52" fmla="*/ 6240 w 13047"/>
                  <a:gd name="connsiteY52" fmla="*/ 1088 h 10760"/>
                  <a:gd name="connsiteX53" fmla="*/ 6500 w 13047"/>
                  <a:gd name="connsiteY53" fmla="*/ 1091 h 10760"/>
                  <a:gd name="connsiteX54" fmla="*/ 6566 w 13047"/>
                  <a:gd name="connsiteY54" fmla="*/ 1196 h 10760"/>
                  <a:gd name="connsiteX55" fmla="*/ 6782 w 13047"/>
                  <a:gd name="connsiteY55" fmla="*/ 1300 h 10760"/>
                  <a:gd name="connsiteX56" fmla="*/ 7223 w 13047"/>
                  <a:gd name="connsiteY56" fmla="*/ 1256 h 10760"/>
                  <a:gd name="connsiteX57" fmla="*/ 7273 w 13047"/>
                  <a:gd name="connsiteY57" fmla="*/ 1745 h 10760"/>
                  <a:gd name="connsiteX58" fmla="*/ 7554 w 13047"/>
                  <a:gd name="connsiteY58" fmla="*/ 1596 h 10760"/>
                  <a:gd name="connsiteX59" fmla="*/ 8069 w 13047"/>
                  <a:gd name="connsiteY59" fmla="*/ 1755 h 10760"/>
                  <a:gd name="connsiteX60" fmla="*/ 8806 w 13047"/>
                  <a:gd name="connsiteY60" fmla="*/ 1218 h 10760"/>
                  <a:gd name="connsiteX61" fmla="*/ 9230 w 13047"/>
                  <a:gd name="connsiteY61" fmla="*/ 983 h 10760"/>
                  <a:gd name="connsiteX62" fmla="*/ 10248 w 13047"/>
                  <a:gd name="connsiteY62" fmla="*/ 1065 h 10760"/>
                  <a:gd name="connsiteX63" fmla="*/ 10625 w 13047"/>
                  <a:gd name="connsiteY63" fmla="*/ 1177 h 10760"/>
                  <a:gd name="connsiteX64" fmla="*/ 10951 w 13047"/>
                  <a:gd name="connsiteY64" fmla="*/ 721 h 10760"/>
                  <a:gd name="connsiteX65" fmla="*/ 11233 w 13047"/>
                  <a:gd name="connsiteY65" fmla="*/ 1213 h 10760"/>
                  <a:gd name="connsiteX66" fmla="*/ 10845 w 13047"/>
                  <a:gd name="connsiteY66" fmla="*/ 1544 h 10760"/>
                  <a:gd name="connsiteX67" fmla="*/ 11465 w 13047"/>
                  <a:gd name="connsiteY67" fmla="*/ 1477 h 10760"/>
                  <a:gd name="connsiteX68" fmla="*/ 12043 w 13047"/>
                  <a:gd name="connsiteY68" fmla="*/ 1744 h 10760"/>
                  <a:gd name="connsiteX69" fmla="*/ 12498 w 13047"/>
                  <a:gd name="connsiteY69" fmla="*/ 4405 h 10760"/>
                  <a:gd name="connsiteX70" fmla="*/ 13046 w 13047"/>
                  <a:gd name="connsiteY70" fmla="*/ 5293 h 10760"/>
                  <a:gd name="connsiteX71" fmla="*/ 12634 w 13047"/>
                  <a:gd name="connsiteY71" fmla="*/ 5967 h 10760"/>
                  <a:gd name="connsiteX72" fmla="*/ 11251 w 13047"/>
                  <a:gd name="connsiteY72" fmla="*/ 6232 h 10760"/>
                  <a:gd name="connsiteX73" fmla="*/ 10035 w 13047"/>
                  <a:gd name="connsiteY73" fmla="*/ 6788 h 10760"/>
                  <a:gd name="connsiteX74" fmla="*/ 9398 w 13047"/>
                  <a:gd name="connsiteY74" fmla="*/ 6901 h 10760"/>
                  <a:gd name="connsiteX75" fmla="*/ 8869 w 13047"/>
                  <a:gd name="connsiteY75" fmla="*/ 7088 h 10760"/>
                  <a:gd name="connsiteX76" fmla="*/ 9432 w 13047"/>
                  <a:gd name="connsiteY76" fmla="*/ 7238 h 10760"/>
                  <a:gd name="connsiteX77" fmla="*/ 9902 w 13047"/>
                  <a:gd name="connsiteY77" fmla="*/ 7626 h 10760"/>
                  <a:gd name="connsiteX78" fmla="*/ 10277 w 13047"/>
                  <a:gd name="connsiteY78" fmla="*/ 8372 h 10760"/>
                  <a:gd name="connsiteX79" fmla="*/ 10653 w 13047"/>
                  <a:gd name="connsiteY79" fmla="*/ 8342 h 10760"/>
                  <a:gd name="connsiteX80" fmla="*/ 11639 w 13047"/>
                  <a:gd name="connsiteY80" fmla="*/ 9088 h 10760"/>
                  <a:gd name="connsiteX81" fmla="*/ 10465 w 13047"/>
                  <a:gd name="connsiteY81" fmla="*/ 9894 h 10760"/>
                  <a:gd name="connsiteX82" fmla="*/ 10935 w 13047"/>
                  <a:gd name="connsiteY82" fmla="*/ 10491 h 10760"/>
                  <a:gd name="connsiteX83" fmla="*/ 10747 w 13047"/>
                  <a:gd name="connsiteY83" fmla="*/ 10730 h 10760"/>
                  <a:gd name="connsiteX84" fmla="*/ 10465 w 13047"/>
                  <a:gd name="connsiteY84" fmla="*/ 10491 h 10760"/>
                  <a:gd name="connsiteX85" fmla="*/ 8587 w 13047"/>
                  <a:gd name="connsiteY85" fmla="*/ 10461 h 10760"/>
                  <a:gd name="connsiteX86" fmla="*/ 8259 w 13047"/>
                  <a:gd name="connsiteY86" fmla="*/ 10760 h 10760"/>
                  <a:gd name="connsiteX87" fmla="*/ 7695 w 13047"/>
                  <a:gd name="connsiteY87" fmla="*/ 10730 h 10760"/>
                  <a:gd name="connsiteX0" fmla="*/ 7695 w 13047"/>
                  <a:gd name="connsiteY0" fmla="*/ 10730 h 10760"/>
                  <a:gd name="connsiteX1" fmla="*/ 7789 w 13047"/>
                  <a:gd name="connsiteY1" fmla="*/ 9894 h 10760"/>
                  <a:gd name="connsiteX2" fmla="*/ 8071 w 13047"/>
                  <a:gd name="connsiteY2" fmla="*/ 9088 h 10760"/>
                  <a:gd name="connsiteX3" fmla="*/ 7273 w 13047"/>
                  <a:gd name="connsiteY3" fmla="*/ 8909 h 10760"/>
                  <a:gd name="connsiteX4" fmla="*/ 7038 w 13047"/>
                  <a:gd name="connsiteY4" fmla="*/ 8730 h 10760"/>
                  <a:gd name="connsiteX5" fmla="*/ 6662 w 13047"/>
                  <a:gd name="connsiteY5" fmla="*/ 8820 h 10760"/>
                  <a:gd name="connsiteX6" fmla="*/ 5640 w 13047"/>
                  <a:gd name="connsiteY6" fmla="*/ 10434 h 10760"/>
                  <a:gd name="connsiteX7" fmla="*/ 4484 w 13047"/>
                  <a:gd name="connsiteY7" fmla="*/ 10568 h 10760"/>
                  <a:gd name="connsiteX8" fmla="*/ 4061 w 13047"/>
                  <a:gd name="connsiteY8" fmla="*/ 10253 h 10760"/>
                  <a:gd name="connsiteX9" fmla="*/ 3596 w 13047"/>
                  <a:gd name="connsiteY9" fmla="*/ 10071 h 10760"/>
                  <a:gd name="connsiteX10" fmla="*/ 2804 w 13047"/>
                  <a:gd name="connsiteY10" fmla="*/ 10638 h 10760"/>
                  <a:gd name="connsiteX11" fmla="*/ 2162 w 13047"/>
                  <a:gd name="connsiteY11" fmla="*/ 10261 h 10760"/>
                  <a:gd name="connsiteX12" fmla="*/ 2128 w 13047"/>
                  <a:gd name="connsiteY12" fmla="*/ 9942 h 10760"/>
                  <a:gd name="connsiteX13" fmla="*/ 2292 w 13047"/>
                  <a:gd name="connsiteY13" fmla="*/ 8840 h 10760"/>
                  <a:gd name="connsiteX14" fmla="*/ 3323 w 13047"/>
                  <a:gd name="connsiteY14" fmla="*/ 8284 h 10760"/>
                  <a:gd name="connsiteX15" fmla="*/ 2519 w 13047"/>
                  <a:gd name="connsiteY15" fmla="*/ 8079 h 10760"/>
                  <a:gd name="connsiteX16" fmla="*/ 747 w 13047"/>
                  <a:gd name="connsiteY16" fmla="*/ 8018 h 10760"/>
                  <a:gd name="connsiteX17" fmla="*/ 596 w 13047"/>
                  <a:gd name="connsiteY17" fmla="*/ 7611 h 10760"/>
                  <a:gd name="connsiteX18" fmla="*/ 0 w 13047"/>
                  <a:gd name="connsiteY18" fmla="*/ 6872 h 10760"/>
                  <a:gd name="connsiteX19" fmla="*/ 256 w 13047"/>
                  <a:gd name="connsiteY19" fmla="*/ 6827 h 10760"/>
                  <a:gd name="connsiteX20" fmla="*/ 765 w 13047"/>
                  <a:gd name="connsiteY20" fmla="*/ 6422 h 10760"/>
                  <a:gd name="connsiteX21" fmla="*/ 581 w 13047"/>
                  <a:gd name="connsiteY21" fmla="*/ 6205 h 10760"/>
                  <a:gd name="connsiteX22" fmla="*/ 344 w 13047"/>
                  <a:gd name="connsiteY22" fmla="*/ 6058 h 10760"/>
                  <a:gd name="connsiteX23" fmla="*/ 301 w 13047"/>
                  <a:gd name="connsiteY23" fmla="*/ 5674 h 10760"/>
                  <a:gd name="connsiteX24" fmla="*/ 304 w 13047"/>
                  <a:gd name="connsiteY24" fmla="*/ 5040 h 10760"/>
                  <a:gd name="connsiteX25" fmla="*/ 440 w 13047"/>
                  <a:gd name="connsiteY25" fmla="*/ 4655 h 10760"/>
                  <a:gd name="connsiteX26" fmla="*/ 1351 w 13047"/>
                  <a:gd name="connsiteY26" fmla="*/ 4121 h 10760"/>
                  <a:gd name="connsiteX27" fmla="*/ 1742 w 13047"/>
                  <a:gd name="connsiteY27" fmla="*/ 3784 h 10760"/>
                  <a:gd name="connsiteX28" fmla="*/ 1407 w 13047"/>
                  <a:gd name="connsiteY28" fmla="*/ 3358 h 10760"/>
                  <a:gd name="connsiteX29" fmla="*/ 1808 w 13047"/>
                  <a:gd name="connsiteY29" fmla="*/ 2950 h 10760"/>
                  <a:gd name="connsiteX30" fmla="*/ 1827 w 13047"/>
                  <a:gd name="connsiteY30" fmla="*/ 2820 h 10760"/>
                  <a:gd name="connsiteX31" fmla="*/ 1639 w 13047"/>
                  <a:gd name="connsiteY31" fmla="*/ 2790 h 10760"/>
                  <a:gd name="connsiteX32" fmla="*/ 1997 w 13047"/>
                  <a:gd name="connsiteY32" fmla="*/ 1986 h 10760"/>
                  <a:gd name="connsiteX33" fmla="*/ 2646 w 13047"/>
                  <a:gd name="connsiteY33" fmla="*/ 1999 h 10760"/>
                  <a:gd name="connsiteX34" fmla="*/ 3423 w 13047"/>
                  <a:gd name="connsiteY34" fmla="*/ 2461 h 10760"/>
                  <a:gd name="connsiteX35" fmla="*/ 2347 w 13047"/>
                  <a:gd name="connsiteY35" fmla="*/ 2015 h 10760"/>
                  <a:gd name="connsiteX36" fmla="*/ 2658 w 13047"/>
                  <a:gd name="connsiteY36" fmla="*/ 2021 h 10760"/>
                  <a:gd name="connsiteX37" fmla="*/ 2820 w 13047"/>
                  <a:gd name="connsiteY37" fmla="*/ 2083 h 10760"/>
                  <a:gd name="connsiteX38" fmla="*/ 3295 w 13047"/>
                  <a:gd name="connsiteY38" fmla="*/ 2449 h 10760"/>
                  <a:gd name="connsiteX39" fmla="*/ 3493 w 13047"/>
                  <a:gd name="connsiteY39" fmla="*/ 2178 h 10760"/>
                  <a:gd name="connsiteX40" fmla="*/ 3819 w 13047"/>
                  <a:gd name="connsiteY40" fmla="*/ 1886 h 10760"/>
                  <a:gd name="connsiteX41" fmla="*/ 3944 w 13047"/>
                  <a:gd name="connsiteY41" fmla="*/ 1793 h 10760"/>
                  <a:gd name="connsiteX42" fmla="*/ 4644 w 13047"/>
                  <a:gd name="connsiteY42" fmla="*/ 1805 h 10760"/>
                  <a:gd name="connsiteX43" fmla="*/ 4362 w 13047"/>
                  <a:gd name="connsiteY43" fmla="*/ 1835 h 10760"/>
                  <a:gd name="connsiteX44" fmla="*/ 4174 w 13047"/>
                  <a:gd name="connsiteY44" fmla="*/ 1596 h 10760"/>
                  <a:gd name="connsiteX45" fmla="*/ 4157 w 13047"/>
                  <a:gd name="connsiteY45" fmla="*/ 1359 h 10760"/>
                  <a:gd name="connsiteX46" fmla="*/ 4205 w 13047"/>
                  <a:gd name="connsiteY46" fmla="*/ 1009 h 10760"/>
                  <a:gd name="connsiteX47" fmla="*/ 3939 w 13047"/>
                  <a:gd name="connsiteY47" fmla="*/ 1059 h 10760"/>
                  <a:gd name="connsiteX48" fmla="*/ 3893 w 13047"/>
                  <a:gd name="connsiteY48" fmla="*/ 879 h 10760"/>
                  <a:gd name="connsiteX49" fmla="*/ 4008 w 13047"/>
                  <a:gd name="connsiteY49" fmla="*/ 580 h 10760"/>
                  <a:gd name="connsiteX50" fmla="*/ 3906 w 13047"/>
                  <a:gd name="connsiteY50" fmla="*/ 0 h 10760"/>
                  <a:gd name="connsiteX51" fmla="*/ 5204 w 13047"/>
                  <a:gd name="connsiteY51" fmla="*/ 195 h 10760"/>
                  <a:gd name="connsiteX52" fmla="*/ 6240 w 13047"/>
                  <a:gd name="connsiteY52" fmla="*/ 1088 h 10760"/>
                  <a:gd name="connsiteX53" fmla="*/ 6500 w 13047"/>
                  <a:gd name="connsiteY53" fmla="*/ 1091 h 10760"/>
                  <a:gd name="connsiteX54" fmla="*/ 6566 w 13047"/>
                  <a:gd name="connsiteY54" fmla="*/ 1196 h 10760"/>
                  <a:gd name="connsiteX55" fmla="*/ 6782 w 13047"/>
                  <a:gd name="connsiteY55" fmla="*/ 1300 h 10760"/>
                  <a:gd name="connsiteX56" fmla="*/ 7223 w 13047"/>
                  <a:gd name="connsiteY56" fmla="*/ 1256 h 10760"/>
                  <a:gd name="connsiteX57" fmla="*/ 7273 w 13047"/>
                  <a:gd name="connsiteY57" fmla="*/ 1745 h 10760"/>
                  <a:gd name="connsiteX58" fmla="*/ 7554 w 13047"/>
                  <a:gd name="connsiteY58" fmla="*/ 1596 h 10760"/>
                  <a:gd name="connsiteX59" fmla="*/ 8069 w 13047"/>
                  <a:gd name="connsiteY59" fmla="*/ 1755 h 10760"/>
                  <a:gd name="connsiteX60" fmla="*/ 8806 w 13047"/>
                  <a:gd name="connsiteY60" fmla="*/ 1218 h 10760"/>
                  <a:gd name="connsiteX61" fmla="*/ 9230 w 13047"/>
                  <a:gd name="connsiteY61" fmla="*/ 983 h 10760"/>
                  <a:gd name="connsiteX62" fmla="*/ 10248 w 13047"/>
                  <a:gd name="connsiteY62" fmla="*/ 1065 h 10760"/>
                  <a:gd name="connsiteX63" fmla="*/ 10625 w 13047"/>
                  <a:gd name="connsiteY63" fmla="*/ 1177 h 10760"/>
                  <a:gd name="connsiteX64" fmla="*/ 10951 w 13047"/>
                  <a:gd name="connsiteY64" fmla="*/ 721 h 10760"/>
                  <a:gd name="connsiteX65" fmla="*/ 11233 w 13047"/>
                  <a:gd name="connsiteY65" fmla="*/ 1213 h 10760"/>
                  <a:gd name="connsiteX66" fmla="*/ 10845 w 13047"/>
                  <a:gd name="connsiteY66" fmla="*/ 1544 h 10760"/>
                  <a:gd name="connsiteX67" fmla="*/ 11465 w 13047"/>
                  <a:gd name="connsiteY67" fmla="*/ 1477 h 10760"/>
                  <a:gd name="connsiteX68" fmla="*/ 12043 w 13047"/>
                  <a:gd name="connsiteY68" fmla="*/ 1744 h 10760"/>
                  <a:gd name="connsiteX69" fmla="*/ 12498 w 13047"/>
                  <a:gd name="connsiteY69" fmla="*/ 4405 h 10760"/>
                  <a:gd name="connsiteX70" fmla="*/ 13046 w 13047"/>
                  <a:gd name="connsiteY70" fmla="*/ 5293 h 10760"/>
                  <a:gd name="connsiteX71" fmla="*/ 12634 w 13047"/>
                  <a:gd name="connsiteY71" fmla="*/ 5967 h 10760"/>
                  <a:gd name="connsiteX72" fmla="*/ 11251 w 13047"/>
                  <a:gd name="connsiteY72" fmla="*/ 6232 h 10760"/>
                  <a:gd name="connsiteX73" fmla="*/ 10035 w 13047"/>
                  <a:gd name="connsiteY73" fmla="*/ 6788 h 10760"/>
                  <a:gd name="connsiteX74" fmla="*/ 9398 w 13047"/>
                  <a:gd name="connsiteY74" fmla="*/ 6901 h 10760"/>
                  <a:gd name="connsiteX75" fmla="*/ 8869 w 13047"/>
                  <a:gd name="connsiteY75" fmla="*/ 7088 h 10760"/>
                  <a:gd name="connsiteX76" fmla="*/ 9432 w 13047"/>
                  <a:gd name="connsiteY76" fmla="*/ 7238 h 10760"/>
                  <a:gd name="connsiteX77" fmla="*/ 9902 w 13047"/>
                  <a:gd name="connsiteY77" fmla="*/ 7626 h 10760"/>
                  <a:gd name="connsiteX78" fmla="*/ 10277 w 13047"/>
                  <a:gd name="connsiteY78" fmla="*/ 8372 h 10760"/>
                  <a:gd name="connsiteX79" fmla="*/ 10653 w 13047"/>
                  <a:gd name="connsiteY79" fmla="*/ 8342 h 10760"/>
                  <a:gd name="connsiteX80" fmla="*/ 11639 w 13047"/>
                  <a:gd name="connsiteY80" fmla="*/ 9088 h 10760"/>
                  <a:gd name="connsiteX81" fmla="*/ 10465 w 13047"/>
                  <a:gd name="connsiteY81" fmla="*/ 9894 h 10760"/>
                  <a:gd name="connsiteX82" fmla="*/ 10935 w 13047"/>
                  <a:gd name="connsiteY82" fmla="*/ 10491 h 10760"/>
                  <a:gd name="connsiteX83" fmla="*/ 10747 w 13047"/>
                  <a:gd name="connsiteY83" fmla="*/ 10730 h 10760"/>
                  <a:gd name="connsiteX84" fmla="*/ 10465 w 13047"/>
                  <a:gd name="connsiteY84" fmla="*/ 10491 h 10760"/>
                  <a:gd name="connsiteX85" fmla="*/ 8587 w 13047"/>
                  <a:gd name="connsiteY85" fmla="*/ 10461 h 10760"/>
                  <a:gd name="connsiteX86" fmla="*/ 8259 w 13047"/>
                  <a:gd name="connsiteY86" fmla="*/ 10760 h 10760"/>
                  <a:gd name="connsiteX87" fmla="*/ 7695 w 13047"/>
                  <a:gd name="connsiteY87" fmla="*/ 10730 h 10760"/>
                  <a:gd name="connsiteX0" fmla="*/ 7695 w 13047"/>
                  <a:gd name="connsiteY0" fmla="*/ 10730 h 10760"/>
                  <a:gd name="connsiteX1" fmla="*/ 7789 w 13047"/>
                  <a:gd name="connsiteY1" fmla="*/ 9894 h 10760"/>
                  <a:gd name="connsiteX2" fmla="*/ 8071 w 13047"/>
                  <a:gd name="connsiteY2" fmla="*/ 9088 h 10760"/>
                  <a:gd name="connsiteX3" fmla="*/ 7273 w 13047"/>
                  <a:gd name="connsiteY3" fmla="*/ 8909 h 10760"/>
                  <a:gd name="connsiteX4" fmla="*/ 7038 w 13047"/>
                  <a:gd name="connsiteY4" fmla="*/ 8730 h 10760"/>
                  <a:gd name="connsiteX5" fmla="*/ 6616 w 13047"/>
                  <a:gd name="connsiteY5" fmla="*/ 10457 h 10760"/>
                  <a:gd name="connsiteX6" fmla="*/ 5640 w 13047"/>
                  <a:gd name="connsiteY6" fmla="*/ 10434 h 10760"/>
                  <a:gd name="connsiteX7" fmla="*/ 4484 w 13047"/>
                  <a:gd name="connsiteY7" fmla="*/ 10568 h 10760"/>
                  <a:gd name="connsiteX8" fmla="*/ 4061 w 13047"/>
                  <a:gd name="connsiteY8" fmla="*/ 10253 h 10760"/>
                  <a:gd name="connsiteX9" fmla="*/ 3596 w 13047"/>
                  <a:gd name="connsiteY9" fmla="*/ 10071 h 10760"/>
                  <a:gd name="connsiteX10" fmla="*/ 2804 w 13047"/>
                  <a:gd name="connsiteY10" fmla="*/ 10638 h 10760"/>
                  <a:gd name="connsiteX11" fmla="*/ 2162 w 13047"/>
                  <a:gd name="connsiteY11" fmla="*/ 10261 h 10760"/>
                  <a:gd name="connsiteX12" fmla="*/ 2128 w 13047"/>
                  <a:gd name="connsiteY12" fmla="*/ 9942 h 10760"/>
                  <a:gd name="connsiteX13" fmla="*/ 2292 w 13047"/>
                  <a:gd name="connsiteY13" fmla="*/ 8840 h 10760"/>
                  <a:gd name="connsiteX14" fmla="*/ 3323 w 13047"/>
                  <a:gd name="connsiteY14" fmla="*/ 8284 h 10760"/>
                  <a:gd name="connsiteX15" fmla="*/ 2519 w 13047"/>
                  <a:gd name="connsiteY15" fmla="*/ 8079 h 10760"/>
                  <a:gd name="connsiteX16" fmla="*/ 747 w 13047"/>
                  <a:gd name="connsiteY16" fmla="*/ 8018 h 10760"/>
                  <a:gd name="connsiteX17" fmla="*/ 596 w 13047"/>
                  <a:gd name="connsiteY17" fmla="*/ 7611 h 10760"/>
                  <a:gd name="connsiteX18" fmla="*/ 0 w 13047"/>
                  <a:gd name="connsiteY18" fmla="*/ 6872 h 10760"/>
                  <a:gd name="connsiteX19" fmla="*/ 256 w 13047"/>
                  <a:gd name="connsiteY19" fmla="*/ 6827 h 10760"/>
                  <a:gd name="connsiteX20" fmla="*/ 765 w 13047"/>
                  <a:gd name="connsiteY20" fmla="*/ 6422 h 10760"/>
                  <a:gd name="connsiteX21" fmla="*/ 581 w 13047"/>
                  <a:gd name="connsiteY21" fmla="*/ 6205 h 10760"/>
                  <a:gd name="connsiteX22" fmla="*/ 344 w 13047"/>
                  <a:gd name="connsiteY22" fmla="*/ 6058 h 10760"/>
                  <a:gd name="connsiteX23" fmla="*/ 301 w 13047"/>
                  <a:gd name="connsiteY23" fmla="*/ 5674 h 10760"/>
                  <a:gd name="connsiteX24" fmla="*/ 304 w 13047"/>
                  <a:gd name="connsiteY24" fmla="*/ 5040 h 10760"/>
                  <a:gd name="connsiteX25" fmla="*/ 440 w 13047"/>
                  <a:gd name="connsiteY25" fmla="*/ 4655 h 10760"/>
                  <a:gd name="connsiteX26" fmla="*/ 1351 w 13047"/>
                  <a:gd name="connsiteY26" fmla="*/ 4121 h 10760"/>
                  <a:gd name="connsiteX27" fmla="*/ 1742 w 13047"/>
                  <a:gd name="connsiteY27" fmla="*/ 3784 h 10760"/>
                  <a:gd name="connsiteX28" fmla="*/ 1407 w 13047"/>
                  <a:gd name="connsiteY28" fmla="*/ 3358 h 10760"/>
                  <a:gd name="connsiteX29" fmla="*/ 1808 w 13047"/>
                  <a:gd name="connsiteY29" fmla="*/ 2950 h 10760"/>
                  <a:gd name="connsiteX30" fmla="*/ 1827 w 13047"/>
                  <a:gd name="connsiteY30" fmla="*/ 2820 h 10760"/>
                  <a:gd name="connsiteX31" fmla="*/ 1639 w 13047"/>
                  <a:gd name="connsiteY31" fmla="*/ 2790 h 10760"/>
                  <a:gd name="connsiteX32" fmla="*/ 1997 w 13047"/>
                  <a:gd name="connsiteY32" fmla="*/ 1986 h 10760"/>
                  <a:gd name="connsiteX33" fmla="*/ 2646 w 13047"/>
                  <a:gd name="connsiteY33" fmla="*/ 1999 h 10760"/>
                  <a:gd name="connsiteX34" fmla="*/ 3423 w 13047"/>
                  <a:gd name="connsiteY34" fmla="*/ 2461 h 10760"/>
                  <a:gd name="connsiteX35" fmla="*/ 2347 w 13047"/>
                  <a:gd name="connsiteY35" fmla="*/ 2015 h 10760"/>
                  <a:gd name="connsiteX36" fmla="*/ 2658 w 13047"/>
                  <a:gd name="connsiteY36" fmla="*/ 2021 h 10760"/>
                  <a:gd name="connsiteX37" fmla="*/ 2820 w 13047"/>
                  <a:gd name="connsiteY37" fmla="*/ 2083 h 10760"/>
                  <a:gd name="connsiteX38" fmla="*/ 3295 w 13047"/>
                  <a:gd name="connsiteY38" fmla="*/ 2449 h 10760"/>
                  <a:gd name="connsiteX39" fmla="*/ 3493 w 13047"/>
                  <a:gd name="connsiteY39" fmla="*/ 2178 h 10760"/>
                  <a:gd name="connsiteX40" fmla="*/ 3819 w 13047"/>
                  <a:gd name="connsiteY40" fmla="*/ 1886 h 10760"/>
                  <a:gd name="connsiteX41" fmla="*/ 3944 w 13047"/>
                  <a:gd name="connsiteY41" fmla="*/ 1793 h 10760"/>
                  <a:gd name="connsiteX42" fmla="*/ 4644 w 13047"/>
                  <a:gd name="connsiteY42" fmla="*/ 1805 h 10760"/>
                  <a:gd name="connsiteX43" fmla="*/ 4362 w 13047"/>
                  <a:gd name="connsiteY43" fmla="*/ 1835 h 10760"/>
                  <a:gd name="connsiteX44" fmla="*/ 4174 w 13047"/>
                  <a:gd name="connsiteY44" fmla="*/ 1596 h 10760"/>
                  <a:gd name="connsiteX45" fmla="*/ 4157 w 13047"/>
                  <a:gd name="connsiteY45" fmla="*/ 1359 h 10760"/>
                  <a:gd name="connsiteX46" fmla="*/ 4205 w 13047"/>
                  <a:gd name="connsiteY46" fmla="*/ 1009 h 10760"/>
                  <a:gd name="connsiteX47" fmla="*/ 3939 w 13047"/>
                  <a:gd name="connsiteY47" fmla="*/ 1059 h 10760"/>
                  <a:gd name="connsiteX48" fmla="*/ 3893 w 13047"/>
                  <a:gd name="connsiteY48" fmla="*/ 879 h 10760"/>
                  <a:gd name="connsiteX49" fmla="*/ 4008 w 13047"/>
                  <a:gd name="connsiteY49" fmla="*/ 580 h 10760"/>
                  <a:gd name="connsiteX50" fmla="*/ 3906 w 13047"/>
                  <a:gd name="connsiteY50" fmla="*/ 0 h 10760"/>
                  <a:gd name="connsiteX51" fmla="*/ 5204 w 13047"/>
                  <a:gd name="connsiteY51" fmla="*/ 195 h 10760"/>
                  <a:gd name="connsiteX52" fmla="*/ 6240 w 13047"/>
                  <a:gd name="connsiteY52" fmla="*/ 1088 h 10760"/>
                  <a:gd name="connsiteX53" fmla="*/ 6500 w 13047"/>
                  <a:gd name="connsiteY53" fmla="*/ 1091 h 10760"/>
                  <a:gd name="connsiteX54" fmla="*/ 6566 w 13047"/>
                  <a:gd name="connsiteY54" fmla="*/ 1196 h 10760"/>
                  <a:gd name="connsiteX55" fmla="*/ 6782 w 13047"/>
                  <a:gd name="connsiteY55" fmla="*/ 1300 h 10760"/>
                  <a:gd name="connsiteX56" fmla="*/ 7223 w 13047"/>
                  <a:gd name="connsiteY56" fmla="*/ 1256 h 10760"/>
                  <a:gd name="connsiteX57" fmla="*/ 7273 w 13047"/>
                  <a:gd name="connsiteY57" fmla="*/ 1745 h 10760"/>
                  <a:gd name="connsiteX58" fmla="*/ 7554 w 13047"/>
                  <a:gd name="connsiteY58" fmla="*/ 1596 h 10760"/>
                  <a:gd name="connsiteX59" fmla="*/ 8069 w 13047"/>
                  <a:gd name="connsiteY59" fmla="*/ 1755 h 10760"/>
                  <a:gd name="connsiteX60" fmla="*/ 8806 w 13047"/>
                  <a:gd name="connsiteY60" fmla="*/ 1218 h 10760"/>
                  <a:gd name="connsiteX61" fmla="*/ 9230 w 13047"/>
                  <a:gd name="connsiteY61" fmla="*/ 983 h 10760"/>
                  <a:gd name="connsiteX62" fmla="*/ 10248 w 13047"/>
                  <a:gd name="connsiteY62" fmla="*/ 1065 h 10760"/>
                  <a:gd name="connsiteX63" fmla="*/ 10625 w 13047"/>
                  <a:gd name="connsiteY63" fmla="*/ 1177 h 10760"/>
                  <a:gd name="connsiteX64" fmla="*/ 10951 w 13047"/>
                  <a:gd name="connsiteY64" fmla="*/ 721 h 10760"/>
                  <a:gd name="connsiteX65" fmla="*/ 11233 w 13047"/>
                  <a:gd name="connsiteY65" fmla="*/ 1213 h 10760"/>
                  <a:gd name="connsiteX66" fmla="*/ 10845 w 13047"/>
                  <a:gd name="connsiteY66" fmla="*/ 1544 h 10760"/>
                  <a:gd name="connsiteX67" fmla="*/ 11465 w 13047"/>
                  <a:gd name="connsiteY67" fmla="*/ 1477 h 10760"/>
                  <a:gd name="connsiteX68" fmla="*/ 12043 w 13047"/>
                  <a:gd name="connsiteY68" fmla="*/ 1744 h 10760"/>
                  <a:gd name="connsiteX69" fmla="*/ 12498 w 13047"/>
                  <a:gd name="connsiteY69" fmla="*/ 4405 h 10760"/>
                  <a:gd name="connsiteX70" fmla="*/ 13046 w 13047"/>
                  <a:gd name="connsiteY70" fmla="*/ 5293 h 10760"/>
                  <a:gd name="connsiteX71" fmla="*/ 12634 w 13047"/>
                  <a:gd name="connsiteY71" fmla="*/ 5967 h 10760"/>
                  <a:gd name="connsiteX72" fmla="*/ 11251 w 13047"/>
                  <a:gd name="connsiteY72" fmla="*/ 6232 h 10760"/>
                  <a:gd name="connsiteX73" fmla="*/ 10035 w 13047"/>
                  <a:gd name="connsiteY73" fmla="*/ 6788 h 10760"/>
                  <a:gd name="connsiteX74" fmla="*/ 9398 w 13047"/>
                  <a:gd name="connsiteY74" fmla="*/ 6901 h 10760"/>
                  <a:gd name="connsiteX75" fmla="*/ 8869 w 13047"/>
                  <a:gd name="connsiteY75" fmla="*/ 7088 h 10760"/>
                  <a:gd name="connsiteX76" fmla="*/ 9432 w 13047"/>
                  <a:gd name="connsiteY76" fmla="*/ 7238 h 10760"/>
                  <a:gd name="connsiteX77" fmla="*/ 9902 w 13047"/>
                  <a:gd name="connsiteY77" fmla="*/ 7626 h 10760"/>
                  <a:gd name="connsiteX78" fmla="*/ 10277 w 13047"/>
                  <a:gd name="connsiteY78" fmla="*/ 8372 h 10760"/>
                  <a:gd name="connsiteX79" fmla="*/ 10653 w 13047"/>
                  <a:gd name="connsiteY79" fmla="*/ 8342 h 10760"/>
                  <a:gd name="connsiteX80" fmla="*/ 11639 w 13047"/>
                  <a:gd name="connsiteY80" fmla="*/ 9088 h 10760"/>
                  <a:gd name="connsiteX81" fmla="*/ 10465 w 13047"/>
                  <a:gd name="connsiteY81" fmla="*/ 9894 h 10760"/>
                  <a:gd name="connsiteX82" fmla="*/ 10935 w 13047"/>
                  <a:gd name="connsiteY82" fmla="*/ 10491 h 10760"/>
                  <a:gd name="connsiteX83" fmla="*/ 10747 w 13047"/>
                  <a:gd name="connsiteY83" fmla="*/ 10730 h 10760"/>
                  <a:gd name="connsiteX84" fmla="*/ 10465 w 13047"/>
                  <a:gd name="connsiteY84" fmla="*/ 10491 h 10760"/>
                  <a:gd name="connsiteX85" fmla="*/ 8587 w 13047"/>
                  <a:gd name="connsiteY85" fmla="*/ 10461 h 10760"/>
                  <a:gd name="connsiteX86" fmla="*/ 8259 w 13047"/>
                  <a:gd name="connsiteY86" fmla="*/ 10760 h 10760"/>
                  <a:gd name="connsiteX87" fmla="*/ 7695 w 13047"/>
                  <a:gd name="connsiteY87" fmla="*/ 10730 h 10760"/>
                  <a:gd name="connsiteX0" fmla="*/ 7695 w 13047"/>
                  <a:gd name="connsiteY0" fmla="*/ 10730 h 10760"/>
                  <a:gd name="connsiteX1" fmla="*/ 7789 w 13047"/>
                  <a:gd name="connsiteY1" fmla="*/ 9894 h 10760"/>
                  <a:gd name="connsiteX2" fmla="*/ 8071 w 13047"/>
                  <a:gd name="connsiteY2" fmla="*/ 9088 h 10760"/>
                  <a:gd name="connsiteX3" fmla="*/ 7273 w 13047"/>
                  <a:gd name="connsiteY3" fmla="*/ 8909 h 10760"/>
                  <a:gd name="connsiteX4" fmla="*/ 7038 w 13047"/>
                  <a:gd name="connsiteY4" fmla="*/ 8730 h 10760"/>
                  <a:gd name="connsiteX5" fmla="*/ 6006 w 13047"/>
                  <a:gd name="connsiteY5" fmla="*/ 10515 h 10760"/>
                  <a:gd name="connsiteX6" fmla="*/ 5640 w 13047"/>
                  <a:gd name="connsiteY6" fmla="*/ 10434 h 10760"/>
                  <a:gd name="connsiteX7" fmla="*/ 4484 w 13047"/>
                  <a:gd name="connsiteY7" fmla="*/ 10568 h 10760"/>
                  <a:gd name="connsiteX8" fmla="*/ 4061 w 13047"/>
                  <a:gd name="connsiteY8" fmla="*/ 10253 h 10760"/>
                  <a:gd name="connsiteX9" fmla="*/ 3596 w 13047"/>
                  <a:gd name="connsiteY9" fmla="*/ 10071 h 10760"/>
                  <a:gd name="connsiteX10" fmla="*/ 2804 w 13047"/>
                  <a:gd name="connsiteY10" fmla="*/ 10638 h 10760"/>
                  <a:gd name="connsiteX11" fmla="*/ 2162 w 13047"/>
                  <a:gd name="connsiteY11" fmla="*/ 10261 h 10760"/>
                  <a:gd name="connsiteX12" fmla="*/ 2128 w 13047"/>
                  <a:gd name="connsiteY12" fmla="*/ 9942 h 10760"/>
                  <a:gd name="connsiteX13" fmla="*/ 2292 w 13047"/>
                  <a:gd name="connsiteY13" fmla="*/ 8840 h 10760"/>
                  <a:gd name="connsiteX14" fmla="*/ 3323 w 13047"/>
                  <a:gd name="connsiteY14" fmla="*/ 8284 h 10760"/>
                  <a:gd name="connsiteX15" fmla="*/ 2519 w 13047"/>
                  <a:gd name="connsiteY15" fmla="*/ 8079 h 10760"/>
                  <a:gd name="connsiteX16" fmla="*/ 747 w 13047"/>
                  <a:gd name="connsiteY16" fmla="*/ 8018 h 10760"/>
                  <a:gd name="connsiteX17" fmla="*/ 596 w 13047"/>
                  <a:gd name="connsiteY17" fmla="*/ 7611 h 10760"/>
                  <a:gd name="connsiteX18" fmla="*/ 0 w 13047"/>
                  <a:gd name="connsiteY18" fmla="*/ 6872 h 10760"/>
                  <a:gd name="connsiteX19" fmla="*/ 256 w 13047"/>
                  <a:gd name="connsiteY19" fmla="*/ 6827 h 10760"/>
                  <a:gd name="connsiteX20" fmla="*/ 765 w 13047"/>
                  <a:gd name="connsiteY20" fmla="*/ 6422 h 10760"/>
                  <a:gd name="connsiteX21" fmla="*/ 581 w 13047"/>
                  <a:gd name="connsiteY21" fmla="*/ 6205 h 10760"/>
                  <a:gd name="connsiteX22" fmla="*/ 344 w 13047"/>
                  <a:gd name="connsiteY22" fmla="*/ 6058 h 10760"/>
                  <a:gd name="connsiteX23" fmla="*/ 301 w 13047"/>
                  <a:gd name="connsiteY23" fmla="*/ 5674 h 10760"/>
                  <a:gd name="connsiteX24" fmla="*/ 304 w 13047"/>
                  <a:gd name="connsiteY24" fmla="*/ 5040 h 10760"/>
                  <a:gd name="connsiteX25" fmla="*/ 440 w 13047"/>
                  <a:gd name="connsiteY25" fmla="*/ 4655 h 10760"/>
                  <a:gd name="connsiteX26" fmla="*/ 1351 w 13047"/>
                  <a:gd name="connsiteY26" fmla="*/ 4121 h 10760"/>
                  <a:gd name="connsiteX27" fmla="*/ 1742 w 13047"/>
                  <a:gd name="connsiteY27" fmla="*/ 3784 h 10760"/>
                  <a:gd name="connsiteX28" fmla="*/ 1407 w 13047"/>
                  <a:gd name="connsiteY28" fmla="*/ 3358 h 10760"/>
                  <a:gd name="connsiteX29" fmla="*/ 1808 w 13047"/>
                  <a:gd name="connsiteY29" fmla="*/ 2950 h 10760"/>
                  <a:gd name="connsiteX30" fmla="*/ 1827 w 13047"/>
                  <a:gd name="connsiteY30" fmla="*/ 2820 h 10760"/>
                  <a:gd name="connsiteX31" fmla="*/ 1639 w 13047"/>
                  <a:gd name="connsiteY31" fmla="*/ 2790 h 10760"/>
                  <a:gd name="connsiteX32" fmla="*/ 1997 w 13047"/>
                  <a:gd name="connsiteY32" fmla="*/ 1986 h 10760"/>
                  <a:gd name="connsiteX33" fmla="*/ 2646 w 13047"/>
                  <a:gd name="connsiteY33" fmla="*/ 1999 h 10760"/>
                  <a:gd name="connsiteX34" fmla="*/ 3423 w 13047"/>
                  <a:gd name="connsiteY34" fmla="*/ 2461 h 10760"/>
                  <a:gd name="connsiteX35" fmla="*/ 2347 w 13047"/>
                  <a:gd name="connsiteY35" fmla="*/ 2015 h 10760"/>
                  <a:gd name="connsiteX36" fmla="*/ 2658 w 13047"/>
                  <a:gd name="connsiteY36" fmla="*/ 2021 h 10760"/>
                  <a:gd name="connsiteX37" fmla="*/ 2820 w 13047"/>
                  <a:gd name="connsiteY37" fmla="*/ 2083 h 10760"/>
                  <a:gd name="connsiteX38" fmla="*/ 3295 w 13047"/>
                  <a:gd name="connsiteY38" fmla="*/ 2449 h 10760"/>
                  <a:gd name="connsiteX39" fmla="*/ 3493 w 13047"/>
                  <a:gd name="connsiteY39" fmla="*/ 2178 h 10760"/>
                  <a:gd name="connsiteX40" fmla="*/ 3819 w 13047"/>
                  <a:gd name="connsiteY40" fmla="*/ 1886 h 10760"/>
                  <a:gd name="connsiteX41" fmla="*/ 3944 w 13047"/>
                  <a:gd name="connsiteY41" fmla="*/ 1793 h 10760"/>
                  <a:gd name="connsiteX42" fmla="*/ 4644 w 13047"/>
                  <a:gd name="connsiteY42" fmla="*/ 1805 h 10760"/>
                  <a:gd name="connsiteX43" fmla="*/ 4362 w 13047"/>
                  <a:gd name="connsiteY43" fmla="*/ 1835 h 10760"/>
                  <a:gd name="connsiteX44" fmla="*/ 4174 w 13047"/>
                  <a:gd name="connsiteY44" fmla="*/ 1596 h 10760"/>
                  <a:gd name="connsiteX45" fmla="*/ 4157 w 13047"/>
                  <a:gd name="connsiteY45" fmla="*/ 1359 h 10760"/>
                  <a:gd name="connsiteX46" fmla="*/ 4205 w 13047"/>
                  <a:gd name="connsiteY46" fmla="*/ 1009 h 10760"/>
                  <a:gd name="connsiteX47" fmla="*/ 3939 w 13047"/>
                  <a:gd name="connsiteY47" fmla="*/ 1059 h 10760"/>
                  <a:gd name="connsiteX48" fmla="*/ 3893 w 13047"/>
                  <a:gd name="connsiteY48" fmla="*/ 879 h 10760"/>
                  <a:gd name="connsiteX49" fmla="*/ 4008 w 13047"/>
                  <a:gd name="connsiteY49" fmla="*/ 580 h 10760"/>
                  <a:gd name="connsiteX50" fmla="*/ 3906 w 13047"/>
                  <a:gd name="connsiteY50" fmla="*/ 0 h 10760"/>
                  <a:gd name="connsiteX51" fmla="*/ 5204 w 13047"/>
                  <a:gd name="connsiteY51" fmla="*/ 195 h 10760"/>
                  <a:gd name="connsiteX52" fmla="*/ 6240 w 13047"/>
                  <a:gd name="connsiteY52" fmla="*/ 1088 h 10760"/>
                  <a:gd name="connsiteX53" fmla="*/ 6500 w 13047"/>
                  <a:gd name="connsiteY53" fmla="*/ 1091 h 10760"/>
                  <a:gd name="connsiteX54" fmla="*/ 6566 w 13047"/>
                  <a:gd name="connsiteY54" fmla="*/ 1196 h 10760"/>
                  <a:gd name="connsiteX55" fmla="*/ 6782 w 13047"/>
                  <a:gd name="connsiteY55" fmla="*/ 1300 h 10760"/>
                  <a:gd name="connsiteX56" fmla="*/ 7223 w 13047"/>
                  <a:gd name="connsiteY56" fmla="*/ 1256 h 10760"/>
                  <a:gd name="connsiteX57" fmla="*/ 7273 w 13047"/>
                  <a:gd name="connsiteY57" fmla="*/ 1745 h 10760"/>
                  <a:gd name="connsiteX58" fmla="*/ 7554 w 13047"/>
                  <a:gd name="connsiteY58" fmla="*/ 1596 h 10760"/>
                  <a:gd name="connsiteX59" fmla="*/ 8069 w 13047"/>
                  <a:gd name="connsiteY59" fmla="*/ 1755 h 10760"/>
                  <a:gd name="connsiteX60" fmla="*/ 8806 w 13047"/>
                  <a:gd name="connsiteY60" fmla="*/ 1218 h 10760"/>
                  <a:gd name="connsiteX61" fmla="*/ 9230 w 13047"/>
                  <a:gd name="connsiteY61" fmla="*/ 983 h 10760"/>
                  <a:gd name="connsiteX62" fmla="*/ 10248 w 13047"/>
                  <a:gd name="connsiteY62" fmla="*/ 1065 h 10760"/>
                  <a:gd name="connsiteX63" fmla="*/ 10625 w 13047"/>
                  <a:gd name="connsiteY63" fmla="*/ 1177 h 10760"/>
                  <a:gd name="connsiteX64" fmla="*/ 10951 w 13047"/>
                  <a:gd name="connsiteY64" fmla="*/ 721 h 10760"/>
                  <a:gd name="connsiteX65" fmla="*/ 11233 w 13047"/>
                  <a:gd name="connsiteY65" fmla="*/ 1213 h 10760"/>
                  <a:gd name="connsiteX66" fmla="*/ 10845 w 13047"/>
                  <a:gd name="connsiteY66" fmla="*/ 1544 h 10760"/>
                  <a:gd name="connsiteX67" fmla="*/ 11465 w 13047"/>
                  <a:gd name="connsiteY67" fmla="*/ 1477 h 10760"/>
                  <a:gd name="connsiteX68" fmla="*/ 12043 w 13047"/>
                  <a:gd name="connsiteY68" fmla="*/ 1744 h 10760"/>
                  <a:gd name="connsiteX69" fmla="*/ 12498 w 13047"/>
                  <a:gd name="connsiteY69" fmla="*/ 4405 h 10760"/>
                  <a:gd name="connsiteX70" fmla="*/ 13046 w 13047"/>
                  <a:gd name="connsiteY70" fmla="*/ 5293 h 10760"/>
                  <a:gd name="connsiteX71" fmla="*/ 12634 w 13047"/>
                  <a:gd name="connsiteY71" fmla="*/ 5967 h 10760"/>
                  <a:gd name="connsiteX72" fmla="*/ 11251 w 13047"/>
                  <a:gd name="connsiteY72" fmla="*/ 6232 h 10760"/>
                  <a:gd name="connsiteX73" fmla="*/ 10035 w 13047"/>
                  <a:gd name="connsiteY73" fmla="*/ 6788 h 10760"/>
                  <a:gd name="connsiteX74" fmla="*/ 9398 w 13047"/>
                  <a:gd name="connsiteY74" fmla="*/ 6901 h 10760"/>
                  <a:gd name="connsiteX75" fmla="*/ 8869 w 13047"/>
                  <a:gd name="connsiteY75" fmla="*/ 7088 h 10760"/>
                  <a:gd name="connsiteX76" fmla="*/ 9432 w 13047"/>
                  <a:gd name="connsiteY76" fmla="*/ 7238 h 10760"/>
                  <a:gd name="connsiteX77" fmla="*/ 9902 w 13047"/>
                  <a:gd name="connsiteY77" fmla="*/ 7626 h 10760"/>
                  <a:gd name="connsiteX78" fmla="*/ 10277 w 13047"/>
                  <a:gd name="connsiteY78" fmla="*/ 8372 h 10760"/>
                  <a:gd name="connsiteX79" fmla="*/ 10653 w 13047"/>
                  <a:gd name="connsiteY79" fmla="*/ 8342 h 10760"/>
                  <a:gd name="connsiteX80" fmla="*/ 11639 w 13047"/>
                  <a:gd name="connsiteY80" fmla="*/ 9088 h 10760"/>
                  <a:gd name="connsiteX81" fmla="*/ 10465 w 13047"/>
                  <a:gd name="connsiteY81" fmla="*/ 9894 h 10760"/>
                  <a:gd name="connsiteX82" fmla="*/ 10935 w 13047"/>
                  <a:gd name="connsiteY82" fmla="*/ 10491 h 10760"/>
                  <a:gd name="connsiteX83" fmla="*/ 10747 w 13047"/>
                  <a:gd name="connsiteY83" fmla="*/ 10730 h 10760"/>
                  <a:gd name="connsiteX84" fmla="*/ 10465 w 13047"/>
                  <a:gd name="connsiteY84" fmla="*/ 10491 h 10760"/>
                  <a:gd name="connsiteX85" fmla="*/ 8587 w 13047"/>
                  <a:gd name="connsiteY85" fmla="*/ 10461 h 10760"/>
                  <a:gd name="connsiteX86" fmla="*/ 8259 w 13047"/>
                  <a:gd name="connsiteY86" fmla="*/ 10760 h 10760"/>
                  <a:gd name="connsiteX87" fmla="*/ 7695 w 13047"/>
                  <a:gd name="connsiteY87" fmla="*/ 10730 h 10760"/>
                  <a:gd name="connsiteX0" fmla="*/ 7695 w 13047"/>
                  <a:gd name="connsiteY0" fmla="*/ 10730 h 10760"/>
                  <a:gd name="connsiteX1" fmla="*/ 7789 w 13047"/>
                  <a:gd name="connsiteY1" fmla="*/ 9894 h 10760"/>
                  <a:gd name="connsiteX2" fmla="*/ 8071 w 13047"/>
                  <a:gd name="connsiteY2" fmla="*/ 9088 h 10760"/>
                  <a:gd name="connsiteX3" fmla="*/ 7273 w 13047"/>
                  <a:gd name="connsiteY3" fmla="*/ 8909 h 10760"/>
                  <a:gd name="connsiteX4" fmla="*/ 6836 w 13047"/>
                  <a:gd name="connsiteY4" fmla="*/ 10405 h 10760"/>
                  <a:gd name="connsiteX5" fmla="*/ 6006 w 13047"/>
                  <a:gd name="connsiteY5" fmla="*/ 10515 h 10760"/>
                  <a:gd name="connsiteX6" fmla="*/ 5640 w 13047"/>
                  <a:gd name="connsiteY6" fmla="*/ 10434 h 10760"/>
                  <a:gd name="connsiteX7" fmla="*/ 4484 w 13047"/>
                  <a:gd name="connsiteY7" fmla="*/ 10568 h 10760"/>
                  <a:gd name="connsiteX8" fmla="*/ 4061 w 13047"/>
                  <a:gd name="connsiteY8" fmla="*/ 10253 h 10760"/>
                  <a:gd name="connsiteX9" fmla="*/ 3596 w 13047"/>
                  <a:gd name="connsiteY9" fmla="*/ 10071 h 10760"/>
                  <a:gd name="connsiteX10" fmla="*/ 2804 w 13047"/>
                  <a:gd name="connsiteY10" fmla="*/ 10638 h 10760"/>
                  <a:gd name="connsiteX11" fmla="*/ 2162 w 13047"/>
                  <a:gd name="connsiteY11" fmla="*/ 10261 h 10760"/>
                  <a:gd name="connsiteX12" fmla="*/ 2128 w 13047"/>
                  <a:gd name="connsiteY12" fmla="*/ 9942 h 10760"/>
                  <a:gd name="connsiteX13" fmla="*/ 2292 w 13047"/>
                  <a:gd name="connsiteY13" fmla="*/ 8840 h 10760"/>
                  <a:gd name="connsiteX14" fmla="*/ 3323 w 13047"/>
                  <a:gd name="connsiteY14" fmla="*/ 8284 h 10760"/>
                  <a:gd name="connsiteX15" fmla="*/ 2519 w 13047"/>
                  <a:gd name="connsiteY15" fmla="*/ 8079 h 10760"/>
                  <a:gd name="connsiteX16" fmla="*/ 747 w 13047"/>
                  <a:gd name="connsiteY16" fmla="*/ 8018 h 10760"/>
                  <a:gd name="connsiteX17" fmla="*/ 596 w 13047"/>
                  <a:gd name="connsiteY17" fmla="*/ 7611 h 10760"/>
                  <a:gd name="connsiteX18" fmla="*/ 0 w 13047"/>
                  <a:gd name="connsiteY18" fmla="*/ 6872 h 10760"/>
                  <a:gd name="connsiteX19" fmla="*/ 256 w 13047"/>
                  <a:gd name="connsiteY19" fmla="*/ 6827 h 10760"/>
                  <a:gd name="connsiteX20" fmla="*/ 765 w 13047"/>
                  <a:gd name="connsiteY20" fmla="*/ 6422 h 10760"/>
                  <a:gd name="connsiteX21" fmla="*/ 581 w 13047"/>
                  <a:gd name="connsiteY21" fmla="*/ 6205 h 10760"/>
                  <a:gd name="connsiteX22" fmla="*/ 344 w 13047"/>
                  <a:gd name="connsiteY22" fmla="*/ 6058 h 10760"/>
                  <a:gd name="connsiteX23" fmla="*/ 301 w 13047"/>
                  <a:gd name="connsiteY23" fmla="*/ 5674 h 10760"/>
                  <a:gd name="connsiteX24" fmla="*/ 304 w 13047"/>
                  <a:gd name="connsiteY24" fmla="*/ 5040 h 10760"/>
                  <a:gd name="connsiteX25" fmla="*/ 440 w 13047"/>
                  <a:gd name="connsiteY25" fmla="*/ 4655 h 10760"/>
                  <a:gd name="connsiteX26" fmla="*/ 1351 w 13047"/>
                  <a:gd name="connsiteY26" fmla="*/ 4121 h 10760"/>
                  <a:gd name="connsiteX27" fmla="*/ 1742 w 13047"/>
                  <a:gd name="connsiteY27" fmla="*/ 3784 h 10760"/>
                  <a:gd name="connsiteX28" fmla="*/ 1407 w 13047"/>
                  <a:gd name="connsiteY28" fmla="*/ 3358 h 10760"/>
                  <a:gd name="connsiteX29" fmla="*/ 1808 w 13047"/>
                  <a:gd name="connsiteY29" fmla="*/ 2950 h 10760"/>
                  <a:gd name="connsiteX30" fmla="*/ 1827 w 13047"/>
                  <a:gd name="connsiteY30" fmla="*/ 2820 h 10760"/>
                  <a:gd name="connsiteX31" fmla="*/ 1639 w 13047"/>
                  <a:gd name="connsiteY31" fmla="*/ 2790 h 10760"/>
                  <a:gd name="connsiteX32" fmla="*/ 1997 w 13047"/>
                  <a:gd name="connsiteY32" fmla="*/ 1986 h 10760"/>
                  <a:gd name="connsiteX33" fmla="*/ 2646 w 13047"/>
                  <a:gd name="connsiteY33" fmla="*/ 1999 h 10760"/>
                  <a:gd name="connsiteX34" fmla="*/ 3423 w 13047"/>
                  <a:gd name="connsiteY34" fmla="*/ 2461 h 10760"/>
                  <a:gd name="connsiteX35" fmla="*/ 2347 w 13047"/>
                  <a:gd name="connsiteY35" fmla="*/ 2015 h 10760"/>
                  <a:gd name="connsiteX36" fmla="*/ 2658 w 13047"/>
                  <a:gd name="connsiteY36" fmla="*/ 2021 h 10760"/>
                  <a:gd name="connsiteX37" fmla="*/ 2820 w 13047"/>
                  <a:gd name="connsiteY37" fmla="*/ 2083 h 10760"/>
                  <a:gd name="connsiteX38" fmla="*/ 3295 w 13047"/>
                  <a:gd name="connsiteY38" fmla="*/ 2449 h 10760"/>
                  <a:gd name="connsiteX39" fmla="*/ 3493 w 13047"/>
                  <a:gd name="connsiteY39" fmla="*/ 2178 h 10760"/>
                  <a:gd name="connsiteX40" fmla="*/ 3819 w 13047"/>
                  <a:gd name="connsiteY40" fmla="*/ 1886 h 10760"/>
                  <a:gd name="connsiteX41" fmla="*/ 3944 w 13047"/>
                  <a:gd name="connsiteY41" fmla="*/ 1793 h 10760"/>
                  <a:gd name="connsiteX42" fmla="*/ 4644 w 13047"/>
                  <a:gd name="connsiteY42" fmla="*/ 1805 h 10760"/>
                  <a:gd name="connsiteX43" fmla="*/ 4362 w 13047"/>
                  <a:gd name="connsiteY43" fmla="*/ 1835 h 10760"/>
                  <a:gd name="connsiteX44" fmla="*/ 4174 w 13047"/>
                  <a:gd name="connsiteY44" fmla="*/ 1596 h 10760"/>
                  <a:gd name="connsiteX45" fmla="*/ 4157 w 13047"/>
                  <a:gd name="connsiteY45" fmla="*/ 1359 h 10760"/>
                  <a:gd name="connsiteX46" fmla="*/ 4205 w 13047"/>
                  <a:gd name="connsiteY46" fmla="*/ 1009 h 10760"/>
                  <a:gd name="connsiteX47" fmla="*/ 3939 w 13047"/>
                  <a:gd name="connsiteY47" fmla="*/ 1059 h 10760"/>
                  <a:gd name="connsiteX48" fmla="*/ 3893 w 13047"/>
                  <a:gd name="connsiteY48" fmla="*/ 879 h 10760"/>
                  <a:gd name="connsiteX49" fmla="*/ 4008 w 13047"/>
                  <a:gd name="connsiteY49" fmla="*/ 580 h 10760"/>
                  <a:gd name="connsiteX50" fmla="*/ 3906 w 13047"/>
                  <a:gd name="connsiteY50" fmla="*/ 0 h 10760"/>
                  <a:gd name="connsiteX51" fmla="*/ 5204 w 13047"/>
                  <a:gd name="connsiteY51" fmla="*/ 195 h 10760"/>
                  <a:gd name="connsiteX52" fmla="*/ 6240 w 13047"/>
                  <a:gd name="connsiteY52" fmla="*/ 1088 h 10760"/>
                  <a:gd name="connsiteX53" fmla="*/ 6500 w 13047"/>
                  <a:gd name="connsiteY53" fmla="*/ 1091 h 10760"/>
                  <a:gd name="connsiteX54" fmla="*/ 6566 w 13047"/>
                  <a:gd name="connsiteY54" fmla="*/ 1196 h 10760"/>
                  <a:gd name="connsiteX55" fmla="*/ 6782 w 13047"/>
                  <a:gd name="connsiteY55" fmla="*/ 1300 h 10760"/>
                  <a:gd name="connsiteX56" fmla="*/ 7223 w 13047"/>
                  <a:gd name="connsiteY56" fmla="*/ 1256 h 10760"/>
                  <a:gd name="connsiteX57" fmla="*/ 7273 w 13047"/>
                  <a:gd name="connsiteY57" fmla="*/ 1745 h 10760"/>
                  <a:gd name="connsiteX58" fmla="*/ 7554 w 13047"/>
                  <a:gd name="connsiteY58" fmla="*/ 1596 h 10760"/>
                  <a:gd name="connsiteX59" fmla="*/ 8069 w 13047"/>
                  <a:gd name="connsiteY59" fmla="*/ 1755 h 10760"/>
                  <a:gd name="connsiteX60" fmla="*/ 8806 w 13047"/>
                  <a:gd name="connsiteY60" fmla="*/ 1218 h 10760"/>
                  <a:gd name="connsiteX61" fmla="*/ 9230 w 13047"/>
                  <a:gd name="connsiteY61" fmla="*/ 983 h 10760"/>
                  <a:gd name="connsiteX62" fmla="*/ 10248 w 13047"/>
                  <a:gd name="connsiteY62" fmla="*/ 1065 h 10760"/>
                  <a:gd name="connsiteX63" fmla="*/ 10625 w 13047"/>
                  <a:gd name="connsiteY63" fmla="*/ 1177 h 10760"/>
                  <a:gd name="connsiteX64" fmla="*/ 10951 w 13047"/>
                  <a:gd name="connsiteY64" fmla="*/ 721 h 10760"/>
                  <a:gd name="connsiteX65" fmla="*/ 11233 w 13047"/>
                  <a:gd name="connsiteY65" fmla="*/ 1213 h 10760"/>
                  <a:gd name="connsiteX66" fmla="*/ 10845 w 13047"/>
                  <a:gd name="connsiteY66" fmla="*/ 1544 h 10760"/>
                  <a:gd name="connsiteX67" fmla="*/ 11465 w 13047"/>
                  <a:gd name="connsiteY67" fmla="*/ 1477 h 10760"/>
                  <a:gd name="connsiteX68" fmla="*/ 12043 w 13047"/>
                  <a:gd name="connsiteY68" fmla="*/ 1744 h 10760"/>
                  <a:gd name="connsiteX69" fmla="*/ 12498 w 13047"/>
                  <a:gd name="connsiteY69" fmla="*/ 4405 h 10760"/>
                  <a:gd name="connsiteX70" fmla="*/ 13046 w 13047"/>
                  <a:gd name="connsiteY70" fmla="*/ 5293 h 10760"/>
                  <a:gd name="connsiteX71" fmla="*/ 12634 w 13047"/>
                  <a:gd name="connsiteY71" fmla="*/ 5967 h 10760"/>
                  <a:gd name="connsiteX72" fmla="*/ 11251 w 13047"/>
                  <a:gd name="connsiteY72" fmla="*/ 6232 h 10760"/>
                  <a:gd name="connsiteX73" fmla="*/ 10035 w 13047"/>
                  <a:gd name="connsiteY73" fmla="*/ 6788 h 10760"/>
                  <a:gd name="connsiteX74" fmla="*/ 9398 w 13047"/>
                  <a:gd name="connsiteY74" fmla="*/ 6901 h 10760"/>
                  <a:gd name="connsiteX75" fmla="*/ 8869 w 13047"/>
                  <a:gd name="connsiteY75" fmla="*/ 7088 h 10760"/>
                  <a:gd name="connsiteX76" fmla="*/ 9432 w 13047"/>
                  <a:gd name="connsiteY76" fmla="*/ 7238 h 10760"/>
                  <a:gd name="connsiteX77" fmla="*/ 9902 w 13047"/>
                  <a:gd name="connsiteY77" fmla="*/ 7626 h 10760"/>
                  <a:gd name="connsiteX78" fmla="*/ 10277 w 13047"/>
                  <a:gd name="connsiteY78" fmla="*/ 8372 h 10760"/>
                  <a:gd name="connsiteX79" fmla="*/ 10653 w 13047"/>
                  <a:gd name="connsiteY79" fmla="*/ 8342 h 10760"/>
                  <a:gd name="connsiteX80" fmla="*/ 11639 w 13047"/>
                  <a:gd name="connsiteY80" fmla="*/ 9088 h 10760"/>
                  <a:gd name="connsiteX81" fmla="*/ 10465 w 13047"/>
                  <a:gd name="connsiteY81" fmla="*/ 9894 h 10760"/>
                  <a:gd name="connsiteX82" fmla="*/ 10935 w 13047"/>
                  <a:gd name="connsiteY82" fmla="*/ 10491 h 10760"/>
                  <a:gd name="connsiteX83" fmla="*/ 10747 w 13047"/>
                  <a:gd name="connsiteY83" fmla="*/ 10730 h 10760"/>
                  <a:gd name="connsiteX84" fmla="*/ 10465 w 13047"/>
                  <a:gd name="connsiteY84" fmla="*/ 10491 h 10760"/>
                  <a:gd name="connsiteX85" fmla="*/ 8587 w 13047"/>
                  <a:gd name="connsiteY85" fmla="*/ 10461 h 10760"/>
                  <a:gd name="connsiteX86" fmla="*/ 8259 w 13047"/>
                  <a:gd name="connsiteY86" fmla="*/ 10760 h 10760"/>
                  <a:gd name="connsiteX87" fmla="*/ 7695 w 13047"/>
                  <a:gd name="connsiteY87" fmla="*/ 10730 h 10760"/>
                  <a:gd name="connsiteX0" fmla="*/ 7695 w 13047"/>
                  <a:gd name="connsiteY0" fmla="*/ 10730 h 10760"/>
                  <a:gd name="connsiteX1" fmla="*/ 7789 w 13047"/>
                  <a:gd name="connsiteY1" fmla="*/ 9894 h 10760"/>
                  <a:gd name="connsiteX2" fmla="*/ 8071 w 13047"/>
                  <a:gd name="connsiteY2" fmla="*/ 9088 h 10760"/>
                  <a:gd name="connsiteX3" fmla="*/ 7273 w 13047"/>
                  <a:gd name="connsiteY3" fmla="*/ 8909 h 10760"/>
                  <a:gd name="connsiteX4" fmla="*/ 6858 w 13047"/>
                  <a:gd name="connsiteY4" fmla="*/ 10518 h 10760"/>
                  <a:gd name="connsiteX5" fmla="*/ 6006 w 13047"/>
                  <a:gd name="connsiteY5" fmla="*/ 10515 h 10760"/>
                  <a:gd name="connsiteX6" fmla="*/ 5640 w 13047"/>
                  <a:gd name="connsiteY6" fmla="*/ 10434 h 10760"/>
                  <a:gd name="connsiteX7" fmla="*/ 4484 w 13047"/>
                  <a:gd name="connsiteY7" fmla="*/ 10568 h 10760"/>
                  <a:gd name="connsiteX8" fmla="*/ 4061 w 13047"/>
                  <a:gd name="connsiteY8" fmla="*/ 10253 h 10760"/>
                  <a:gd name="connsiteX9" fmla="*/ 3596 w 13047"/>
                  <a:gd name="connsiteY9" fmla="*/ 10071 h 10760"/>
                  <a:gd name="connsiteX10" fmla="*/ 2804 w 13047"/>
                  <a:gd name="connsiteY10" fmla="*/ 10638 h 10760"/>
                  <a:gd name="connsiteX11" fmla="*/ 2162 w 13047"/>
                  <a:gd name="connsiteY11" fmla="*/ 10261 h 10760"/>
                  <a:gd name="connsiteX12" fmla="*/ 2128 w 13047"/>
                  <a:gd name="connsiteY12" fmla="*/ 9942 h 10760"/>
                  <a:gd name="connsiteX13" fmla="*/ 2292 w 13047"/>
                  <a:gd name="connsiteY13" fmla="*/ 8840 h 10760"/>
                  <a:gd name="connsiteX14" fmla="*/ 3323 w 13047"/>
                  <a:gd name="connsiteY14" fmla="*/ 8284 h 10760"/>
                  <a:gd name="connsiteX15" fmla="*/ 2519 w 13047"/>
                  <a:gd name="connsiteY15" fmla="*/ 8079 h 10760"/>
                  <a:gd name="connsiteX16" fmla="*/ 747 w 13047"/>
                  <a:gd name="connsiteY16" fmla="*/ 8018 h 10760"/>
                  <a:gd name="connsiteX17" fmla="*/ 596 w 13047"/>
                  <a:gd name="connsiteY17" fmla="*/ 7611 h 10760"/>
                  <a:gd name="connsiteX18" fmla="*/ 0 w 13047"/>
                  <a:gd name="connsiteY18" fmla="*/ 6872 h 10760"/>
                  <a:gd name="connsiteX19" fmla="*/ 256 w 13047"/>
                  <a:gd name="connsiteY19" fmla="*/ 6827 h 10760"/>
                  <a:gd name="connsiteX20" fmla="*/ 765 w 13047"/>
                  <a:gd name="connsiteY20" fmla="*/ 6422 h 10760"/>
                  <a:gd name="connsiteX21" fmla="*/ 581 w 13047"/>
                  <a:gd name="connsiteY21" fmla="*/ 6205 h 10760"/>
                  <a:gd name="connsiteX22" fmla="*/ 344 w 13047"/>
                  <a:gd name="connsiteY22" fmla="*/ 6058 h 10760"/>
                  <a:gd name="connsiteX23" fmla="*/ 301 w 13047"/>
                  <a:gd name="connsiteY23" fmla="*/ 5674 h 10760"/>
                  <a:gd name="connsiteX24" fmla="*/ 304 w 13047"/>
                  <a:gd name="connsiteY24" fmla="*/ 5040 h 10760"/>
                  <a:gd name="connsiteX25" fmla="*/ 440 w 13047"/>
                  <a:gd name="connsiteY25" fmla="*/ 4655 h 10760"/>
                  <a:gd name="connsiteX26" fmla="*/ 1351 w 13047"/>
                  <a:gd name="connsiteY26" fmla="*/ 4121 h 10760"/>
                  <a:gd name="connsiteX27" fmla="*/ 1742 w 13047"/>
                  <a:gd name="connsiteY27" fmla="*/ 3784 h 10760"/>
                  <a:gd name="connsiteX28" fmla="*/ 1407 w 13047"/>
                  <a:gd name="connsiteY28" fmla="*/ 3358 h 10760"/>
                  <a:gd name="connsiteX29" fmla="*/ 1808 w 13047"/>
                  <a:gd name="connsiteY29" fmla="*/ 2950 h 10760"/>
                  <a:gd name="connsiteX30" fmla="*/ 1827 w 13047"/>
                  <a:gd name="connsiteY30" fmla="*/ 2820 h 10760"/>
                  <a:gd name="connsiteX31" fmla="*/ 1639 w 13047"/>
                  <a:gd name="connsiteY31" fmla="*/ 2790 h 10760"/>
                  <a:gd name="connsiteX32" fmla="*/ 1997 w 13047"/>
                  <a:gd name="connsiteY32" fmla="*/ 1986 h 10760"/>
                  <a:gd name="connsiteX33" fmla="*/ 2646 w 13047"/>
                  <a:gd name="connsiteY33" fmla="*/ 1999 h 10760"/>
                  <a:gd name="connsiteX34" fmla="*/ 3423 w 13047"/>
                  <a:gd name="connsiteY34" fmla="*/ 2461 h 10760"/>
                  <a:gd name="connsiteX35" fmla="*/ 2347 w 13047"/>
                  <a:gd name="connsiteY35" fmla="*/ 2015 h 10760"/>
                  <a:gd name="connsiteX36" fmla="*/ 2658 w 13047"/>
                  <a:gd name="connsiteY36" fmla="*/ 2021 h 10760"/>
                  <a:gd name="connsiteX37" fmla="*/ 2820 w 13047"/>
                  <a:gd name="connsiteY37" fmla="*/ 2083 h 10760"/>
                  <a:gd name="connsiteX38" fmla="*/ 3295 w 13047"/>
                  <a:gd name="connsiteY38" fmla="*/ 2449 h 10760"/>
                  <a:gd name="connsiteX39" fmla="*/ 3493 w 13047"/>
                  <a:gd name="connsiteY39" fmla="*/ 2178 h 10760"/>
                  <a:gd name="connsiteX40" fmla="*/ 3819 w 13047"/>
                  <a:gd name="connsiteY40" fmla="*/ 1886 h 10760"/>
                  <a:gd name="connsiteX41" fmla="*/ 3944 w 13047"/>
                  <a:gd name="connsiteY41" fmla="*/ 1793 h 10760"/>
                  <a:gd name="connsiteX42" fmla="*/ 4644 w 13047"/>
                  <a:gd name="connsiteY42" fmla="*/ 1805 h 10760"/>
                  <a:gd name="connsiteX43" fmla="*/ 4362 w 13047"/>
                  <a:gd name="connsiteY43" fmla="*/ 1835 h 10760"/>
                  <a:gd name="connsiteX44" fmla="*/ 4174 w 13047"/>
                  <a:gd name="connsiteY44" fmla="*/ 1596 h 10760"/>
                  <a:gd name="connsiteX45" fmla="*/ 4157 w 13047"/>
                  <a:gd name="connsiteY45" fmla="*/ 1359 h 10760"/>
                  <a:gd name="connsiteX46" fmla="*/ 4205 w 13047"/>
                  <a:gd name="connsiteY46" fmla="*/ 1009 h 10760"/>
                  <a:gd name="connsiteX47" fmla="*/ 3939 w 13047"/>
                  <a:gd name="connsiteY47" fmla="*/ 1059 h 10760"/>
                  <a:gd name="connsiteX48" fmla="*/ 3893 w 13047"/>
                  <a:gd name="connsiteY48" fmla="*/ 879 h 10760"/>
                  <a:gd name="connsiteX49" fmla="*/ 4008 w 13047"/>
                  <a:gd name="connsiteY49" fmla="*/ 580 h 10760"/>
                  <a:gd name="connsiteX50" fmla="*/ 3906 w 13047"/>
                  <a:gd name="connsiteY50" fmla="*/ 0 h 10760"/>
                  <a:gd name="connsiteX51" fmla="*/ 5204 w 13047"/>
                  <a:gd name="connsiteY51" fmla="*/ 195 h 10760"/>
                  <a:gd name="connsiteX52" fmla="*/ 6240 w 13047"/>
                  <a:gd name="connsiteY52" fmla="*/ 1088 h 10760"/>
                  <a:gd name="connsiteX53" fmla="*/ 6500 w 13047"/>
                  <a:gd name="connsiteY53" fmla="*/ 1091 h 10760"/>
                  <a:gd name="connsiteX54" fmla="*/ 6566 w 13047"/>
                  <a:gd name="connsiteY54" fmla="*/ 1196 h 10760"/>
                  <a:gd name="connsiteX55" fmla="*/ 6782 w 13047"/>
                  <a:gd name="connsiteY55" fmla="*/ 1300 h 10760"/>
                  <a:gd name="connsiteX56" fmla="*/ 7223 w 13047"/>
                  <a:gd name="connsiteY56" fmla="*/ 1256 h 10760"/>
                  <a:gd name="connsiteX57" fmla="*/ 7273 w 13047"/>
                  <a:gd name="connsiteY57" fmla="*/ 1745 h 10760"/>
                  <a:gd name="connsiteX58" fmla="*/ 7554 w 13047"/>
                  <a:gd name="connsiteY58" fmla="*/ 1596 h 10760"/>
                  <a:gd name="connsiteX59" fmla="*/ 8069 w 13047"/>
                  <a:gd name="connsiteY59" fmla="*/ 1755 h 10760"/>
                  <a:gd name="connsiteX60" fmla="*/ 8806 w 13047"/>
                  <a:gd name="connsiteY60" fmla="*/ 1218 h 10760"/>
                  <a:gd name="connsiteX61" fmla="*/ 9230 w 13047"/>
                  <a:gd name="connsiteY61" fmla="*/ 983 h 10760"/>
                  <a:gd name="connsiteX62" fmla="*/ 10248 w 13047"/>
                  <a:gd name="connsiteY62" fmla="*/ 1065 h 10760"/>
                  <a:gd name="connsiteX63" fmla="*/ 10625 w 13047"/>
                  <a:gd name="connsiteY63" fmla="*/ 1177 h 10760"/>
                  <a:gd name="connsiteX64" fmla="*/ 10951 w 13047"/>
                  <a:gd name="connsiteY64" fmla="*/ 721 h 10760"/>
                  <a:gd name="connsiteX65" fmla="*/ 11233 w 13047"/>
                  <a:gd name="connsiteY65" fmla="*/ 1213 h 10760"/>
                  <a:gd name="connsiteX66" fmla="*/ 10845 w 13047"/>
                  <a:gd name="connsiteY66" fmla="*/ 1544 h 10760"/>
                  <a:gd name="connsiteX67" fmla="*/ 11465 w 13047"/>
                  <a:gd name="connsiteY67" fmla="*/ 1477 h 10760"/>
                  <a:gd name="connsiteX68" fmla="*/ 12043 w 13047"/>
                  <a:gd name="connsiteY68" fmla="*/ 1744 h 10760"/>
                  <a:gd name="connsiteX69" fmla="*/ 12498 w 13047"/>
                  <a:gd name="connsiteY69" fmla="*/ 4405 h 10760"/>
                  <a:gd name="connsiteX70" fmla="*/ 13046 w 13047"/>
                  <a:gd name="connsiteY70" fmla="*/ 5293 h 10760"/>
                  <a:gd name="connsiteX71" fmla="*/ 12634 w 13047"/>
                  <a:gd name="connsiteY71" fmla="*/ 5967 h 10760"/>
                  <a:gd name="connsiteX72" fmla="*/ 11251 w 13047"/>
                  <a:gd name="connsiteY72" fmla="*/ 6232 h 10760"/>
                  <a:gd name="connsiteX73" fmla="*/ 10035 w 13047"/>
                  <a:gd name="connsiteY73" fmla="*/ 6788 h 10760"/>
                  <a:gd name="connsiteX74" fmla="*/ 9398 w 13047"/>
                  <a:gd name="connsiteY74" fmla="*/ 6901 h 10760"/>
                  <a:gd name="connsiteX75" fmla="*/ 8869 w 13047"/>
                  <a:gd name="connsiteY75" fmla="*/ 7088 h 10760"/>
                  <a:gd name="connsiteX76" fmla="*/ 9432 w 13047"/>
                  <a:gd name="connsiteY76" fmla="*/ 7238 h 10760"/>
                  <a:gd name="connsiteX77" fmla="*/ 9902 w 13047"/>
                  <a:gd name="connsiteY77" fmla="*/ 7626 h 10760"/>
                  <a:gd name="connsiteX78" fmla="*/ 10277 w 13047"/>
                  <a:gd name="connsiteY78" fmla="*/ 8372 h 10760"/>
                  <a:gd name="connsiteX79" fmla="*/ 10653 w 13047"/>
                  <a:gd name="connsiteY79" fmla="*/ 8342 h 10760"/>
                  <a:gd name="connsiteX80" fmla="*/ 11639 w 13047"/>
                  <a:gd name="connsiteY80" fmla="*/ 9088 h 10760"/>
                  <a:gd name="connsiteX81" fmla="*/ 10465 w 13047"/>
                  <a:gd name="connsiteY81" fmla="*/ 9894 h 10760"/>
                  <a:gd name="connsiteX82" fmla="*/ 10935 w 13047"/>
                  <a:gd name="connsiteY82" fmla="*/ 10491 h 10760"/>
                  <a:gd name="connsiteX83" fmla="*/ 10747 w 13047"/>
                  <a:gd name="connsiteY83" fmla="*/ 10730 h 10760"/>
                  <a:gd name="connsiteX84" fmla="*/ 10465 w 13047"/>
                  <a:gd name="connsiteY84" fmla="*/ 10491 h 10760"/>
                  <a:gd name="connsiteX85" fmla="*/ 8587 w 13047"/>
                  <a:gd name="connsiteY85" fmla="*/ 10461 h 10760"/>
                  <a:gd name="connsiteX86" fmla="*/ 8259 w 13047"/>
                  <a:gd name="connsiteY86" fmla="*/ 10760 h 10760"/>
                  <a:gd name="connsiteX87" fmla="*/ 7695 w 13047"/>
                  <a:gd name="connsiteY87" fmla="*/ 10730 h 10760"/>
                  <a:gd name="connsiteX0" fmla="*/ 7695 w 13047"/>
                  <a:gd name="connsiteY0" fmla="*/ 10730 h 10760"/>
                  <a:gd name="connsiteX1" fmla="*/ 7789 w 13047"/>
                  <a:gd name="connsiteY1" fmla="*/ 9894 h 10760"/>
                  <a:gd name="connsiteX2" fmla="*/ 8071 w 13047"/>
                  <a:gd name="connsiteY2" fmla="*/ 9088 h 10760"/>
                  <a:gd name="connsiteX3" fmla="*/ 7427 w 13047"/>
                  <a:gd name="connsiteY3" fmla="*/ 10228 h 10760"/>
                  <a:gd name="connsiteX4" fmla="*/ 6858 w 13047"/>
                  <a:gd name="connsiteY4" fmla="*/ 10518 h 10760"/>
                  <a:gd name="connsiteX5" fmla="*/ 6006 w 13047"/>
                  <a:gd name="connsiteY5" fmla="*/ 10515 h 10760"/>
                  <a:gd name="connsiteX6" fmla="*/ 5640 w 13047"/>
                  <a:gd name="connsiteY6" fmla="*/ 10434 h 10760"/>
                  <a:gd name="connsiteX7" fmla="*/ 4484 w 13047"/>
                  <a:gd name="connsiteY7" fmla="*/ 10568 h 10760"/>
                  <a:gd name="connsiteX8" fmla="*/ 4061 w 13047"/>
                  <a:gd name="connsiteY8" fmla="*/ 10253 h 10760"/>
                  <a:gd name="connsiteX9" fmla="*/ 3596 w 13047"/>
                  <a:gd name="connsiteY9" fmla="*/ 10071 h 10760"/>
                  <a:gd name="connsiteX10" fmla="*/ 2804 w 13047"/>
                  <a:gd name="connsiteY10" fmla="*/ 10638 h 10760"/>
                  <a:gd name="connsiteX11" fmla="*/ 2162 w 13047"/>
                  <a:gd name="connsiteY11" fmla="*/ 10261 h 10760"/>
                  <a:gd name="connsiteX12" fmla="*/ 2128 w 13047"/>
                  <a:gd name="connsiteY12" fmla="*/ 9942 h 10760"/>
                  <a:gd name="connsiteX13" fmla="*/ 2292 w 13047"/>
                  <a:gd name="connsiteY13" fmla="*/ 8840 h 10760"/>
                  <a:gd name="connsiteX14" fmla="*/ 3323 w 13047"/>
                  <a:gd name="connsiteY14" fmla="*/ 8284 h 10760"/>
                  <a:gd name="connsiteX15" fmla="*/ 2519 w 13047"/>
                  <a:gd name="connsiteY15" fmla="*/ 8079 h 10760"/>
                  <a:gd name="connsiteX16" fmla="*/ 747 w 13047"/>
                  <a:gd name="connsiteY16" fmla="*/ 8018 h 10760"/>
                  <a:gd name="connsiteX17" fmla="*/ 596 w 13047"/>
                  <a:gd name="connsiteY17" fmla="*/ 7611 h 10760"/>
                  <a:gd name="connsiteX18" fmla="*/ 0 w 13047"/>
                  <a:gd name="connsiteY18" fmla="*/ 6872 h 10760"/>
                  <a:gd name="connsiteX19" fmla="*/ 256 w 13047"/>
                  <a:gd name="connsiteY19" fmla="*/ 6827 h 10760"/>
                  <a:gd name="connsiteX20" fmla="*/ 765 w 13047"/>
                  <a:gd name="connsiteY20" fmla="*/ 6422 h 10760"/>
                  <a:gd name="connsiteX21" fmla="*/ 581 w 13047"/>
                  <a:gd name="connsiteY21" fmla="*/ 6205 h 10760"/>
                  <a:gd name="connsiteX22" fmla="*/ 344 w 13047"/>
                  <a:gd name="connsiteY22" fmla="*/ 6058 h 10760"/>
                  <a:gd name="connsiteX23" fmla="*/ 301 w 13047"/>
                  <a:gd name="connsiteY23" fmla="*/ 5674 h 10760"/>
                  <a:gd name="connsiteX24" fmla="*/ 304 w 13047"/>
                  <a:gd name="connsiteY24" fmla="*/ 5040 h 10760"/>
                  <a:gd name="connsiteX25" fmla="*/ 440 w 13047"/>
                  <a:gd name="connsiteY25" fmla="*/ 4655 h 10760"/>
                  <a:gd name="connsiteX26" fmla="*/ 1351 w 13047"/>
                  <a:gd name="connsiteY26" fmla="*/ 4121 h 10760"/>
                  <a:gd name="connsiteX27" fmla="*/ 1742 w 13047"/>
                  <a:gd name="connsiteY27" fmla="*/ 3784 h 10760"/>
                  <a:gd name="connsiteX28" fmla="*/ 1407 w 13047"/>
                  <a:gd name="connsiteY28" fmla="*/ 3358 h 10760"/>
                  <a:gd name="connsiteX29" fmla="*/ 1808 w 13047"/>
                  <a:gd name="connsiteY29" fmla="*/ 2950 h 10760"/>
                  <a:gd name="connsiteX30" fmla="*/ 1827 w 13047"/>
                  <a:gd name="connsiteY30" fmla="*/ 2820 h 10760"/>
                  <a:gd name="connsiteX31" fmla="*/ 1639 w 13047"/>
                  <a:gd name="connsiteY31" fmla="*/ 2790 h 10760"/>
                  <a:gd name="connsiteX32" fmla="*/ 1997 w 13047"/>
                  <a:gd name="connsiteY32" fmla="*/ 1986 h 10760"/>
                  <a:gd name="connsiteX33" fmla="*/ 2646 w 13047"/>
                  <a:gd name="connsiteY33" fmla="*/ 1999 h 10760"/>
                  <a:gd name="connsiteX34" fmla="*/ 3423 w 13047"/>
                  <a:gd name="connsiteY34" fmla="*/ 2461 h 10760"/>
                  <a:gd name="connsiteX35" fmla="*/ 2347 w 13047"/>
                  <a:gd name="connsiteY35" fmla="*/ 2015 h 10760"/>
                  <a:gd name="connsiteX36" fmla="*/ 2658 w 13047"/>
                  <a:gd name="connsiteY36" fmla="*/ 2021 h 10760"/>
                  <a:gd name="connsiteX37" fmla="*/ 2820 w 13047"/>
                  <a:gd name="connsiteY37" fmla="*/ 2083 h 10760"/>
                  <a:gd name="connsiteX38" fmla="*/ 3295 w 13047"/>
                  <a:gd name="connsiteY38" fmla="*/ 2449 h 10760"/>
                  <a:gd name="connsiteX39" fmla="*/ 3493 w 13047"/>
                  <a:gd name="connsiteY39" fmla="*/ 2178 h 10760"/>
                  <a:gd name="connsiteX40" fmla="*/ 3819 w 13047"/>
                  <a:gd name="connsiteY40" fmla="*/ 1886 h 10760"/>
                  <a:gd name="connsiteX41" fmla="*/ 3944 w 13047"/>
                  <a:gd name="connsiteY41" fmla="*/ 1793 h 10760"/>
                  <a:gd name="connsiteX42" fmla="*/ 4644 w 13047"/>
                  <a:gd name="connsiteY42" fmla="*/ 1805 h 10760"/>
                  <a:gd name="connsiteX43" fmla="*/ 4362 w 13047"/>
                  <a:gd name="connsiteY43" fmla="*/ 1835 h 10760"/>
                  <a:gd name="connsiteX44" fmla="*/ 4174 w 13047"/>
                  <a:gd name="connsiteY44" fmla="*/ 1596 h 10760"/>
                  <a:gd name="connsiteX45" fmla="*/ 4157 w 13047"/>
                  <a:gd name="connsiteY45" fmla="*/ 1359 h 10760"/>
                  <a:gd name="connsiteX46" fmla="*/ 4205 w 13047"/>
                  <a:gd name="connsiteY46" fmla="*/ 1009 h 10760"/>
                  <a:gd name="connsiteX47" fmla="*/ 3939 w 13047"/>
                  <a:gd name="connsiteY47" fmla="*/ 1059 h 10760"/>
                  <a:gd name="connsiteX48" fmla="*/ 3893 w 13047"/>
                  <a:gd name="connsiteY48" fmla="*/ 879 h 10760"/>
                  <a:gd name="connsiteX49" fmla="*/ 4008 w 13047"/>
                  <a:gd name="connsiteY49" fmla="*/ 580 h 10760"/>
                  <a:gd name="connsiteX50" fmla="*/ 3906 w 13047"/>
                  <a:gd name="connsiteY50" fmla="*/ 0 h 10760"/>
                  <a:gd name="connsiteX51" fmla="*/ 5204 w 13047"/>
                  <a:gd name="connsiteY51" fmla="*/ 195 h 10760"/>
                  <a:gd name="connsiteX52" fmla="*/ 6240 w 13047"/>
                  <a:gd name="connsiteY52" fmla="*/ 1088 h 10760"/>
                  <a:gd name="connsiteX53" fmla="*/ 6500 w 13047"/>
                  <a:gd name="connsiteY53" fmla="*/ 1091 h 10760"/>
                  <a:gd name="connsiteX54" fmla="*/ 6566 w 13047"/>
                  <a:gd name="connsiteY54" fmla="*/ 1196 h 10760"/>
                  <a:gd name="connsiteX55" fmla="*/ 6782 w 13047"/>
                  <a:gd name="connsiteY55" fmla="*/ 1300 h 10760"/>
                  <a:gd name="connsiteX56" fmla="*/ 7223 w 13047"/>
                  <a:gd name="connsiteY56" fmla="*/ 1256 h 10760"/>
                  <a:gd name="connsiteX57" fmla="*/ 7273 w 13047"/>
                  <a:gd name="connsiteY57" fmla="*/ 1745 h 10760"/>
                  <a:gd name="connsiteX58" fmla="*/ 7554 w 13047"/>
                  <a:gd name="connsiteY58" fmla="*/ 1596 h 10760"/>
                  <a:gd name="connsiteX59" fmla="*/ 8069 w 13047"/>
                  <a:gd name="connsiteY59" fmla="*/ 1755 h 10760"/>
                  <a:gd name="connsiteX60" fmla="*/ 8806 w 13047"/>
                  <a:gd name="connsiteY60" fmla="*/ 1218 h 10760"/>
                  <a:gd name="connsiteX61" fmla="*/ 9230 w 13047"/>
                  <a:gd name="connsiteY61" fmla="*/ 983 h 10760"/>
                  <a:gd name="connsiteX62" fmla="*/ 10248 w 13047"/>
                  <a:gd name="connsiteY62" fmla="*/ 1065 h 10760"/>
                  <a:gd name="connsiteX63" fmla="*/ 10625 w 13047"/>
                  <a:gd name="connsiteY63" fmla="*/ 1177 h 10760"/>
                  <a:gd name="connsiteX64" fmla="*/ 10951 w 13047"/>
                  <a:gd name="connsiteY64" fmla="*/ 721 h 10760"/>
                  <a:gd name="connsiteX65" fmla="*/ 11233 w 13047"/>
                  <a:gd name="connsiteY65" fmla="*/ 1213 h 10760"/>
                  <a:gd name="connsiteX66" fmla="*/ 10845 w 13047"/>
                  <a:gd name="connsiteY66" fmla="*/ 1544 h 10760"/>
                  <a:gd name="connsiteX67" fmla="*/ 11465 w 13047"/>
                  <a:gd name="connsiteY67" fmla="*/ 1477 h 10760"/>
                  <a:gd name="connsiteX68" fmla="*/ 12043 w 13047"/>
                  <a:gd name="connsiteY68" fmla="*/ 1744 h 10760"/>
                  <a:gd name="connsiteX69" fmla="*/ 12498 w 13047"/>
                  <a:gd name="connsiteY69" fmla="*/ 4405 h 10760"/>
                  <a:gd name="connsiteX70" fmla="*/ 13046 w 13047"/>
                  <a:gd name="connsiteY70" fmla="*/ 5293 h 10760"/>
                  <a:gd name="connsiteX71" fmla="*/ 12634 w 13047"/>
                  <a:gd name="connsiteY71" fmla="*/ 5967 h 10760"/>
                  <a:gd name="connsiteX72" fmla="*/ 11251 w 13047"/>
                  <a:gd name="connsiteY72" fmla="*/ 6232 h 10760"/>
                  <a:gd name="connsiteX73" fmla="*/ 10035 w 13047"/>
                  <a:gd name="connsiteY73" fmla="*/ 6788 h 10760"/>
                  <a:gd name="connsiteX74" fmla="*/ 9398 w 13047"/>
                  <a:gd name="connsiteY74" fmla="*/ 6901 h 10760"/>
                  <a:gd name="connsiteX75" fmla="*/ 8869 w 13047"/>
                  <a:gd name="connsiteY75" fmla="*/ 7088 h 10760"/>
                  <a:gd name="connsiteX76" fmla="*/ 9432 w 13047"/>
                  <a:gd name="connsiteY76" fmla="*/ 7238 h 10760"/>
                  <a:gd name="connsiteX77" fmla="*/ 9902 w 13047"/>
                  <a:gd name="connsiteY77" fmla="*/ 7626 h 10760"/>
                  <a:gd name="connsiteX78" fmla="*/ 10277 w 13047"/>
                  <a:gd name="connsiteY78" fmla="*/ 8372 h 10760"/>
                  <a:gd name="connsiteX79" fmla="*/ 10653 w 13047"/>
                  <a:gd name="connsiteY79" fmla="*/ 8342 h 10760"/>
                  <a:gd name="connsiteX80" fmla="*/ 11639 w 13047"/>
                  <a:gd name="connsiteY80" fmla="*/ 9088 h 10760"/>
                  <a:gd name="connsiteX81" fmla="*/ 10465 w 13047"/>
                  <a:gd name="connsiteY81" fmla="*/ 9894 h 10760"/>
                  <a:gd name="connsiteX82" fmla="*/ 10935 w 13047"/>
                  <a:gd name="connsiteY82" fmla="*/ 10491 h 10760"/>
                  <a:gd name="connsiteX83" fmla="*/ 10747 w 13047"/>
                  <a:gd name="connsiteY83" fmla="*/ 10730 h 10760"/>
                  <a:gd name="connsiteX84" fmla="*/ 10465 w 13047"/>
                  <a:gd name="connsiteY84" fmla="*/ 10491 h 10760"/>
                  <a:gd name="connsiteX85" fmla="*/ 8587 w 13047"/>
                  <a:gd name="connsiteY85" fmla="*/ 10461 h 10760"/>
                  <a:gd name="connsiteX86" fmla="*/ 8259 w 13047"/>
                  <a:gd name="connsiteY86" fmla="*/ 10760 h 10760"/>
                  <a:gd name="connsiteX87" fmla="*/ 7695 w 13047"/>
                  <a:gd name="connsiteY87" fmla="*/ 10730 h 10760"/>
                  <a:gd name="connsiteX0" fmla="*/ 7695 w 13047"/>
                  <a:gd name="connsiteY0" fmla="*/ 10730 h 10760"/>
                  <a:gd name="connsiteX1" fmla="*/ 7789 w 13047"/>
                  <a:gd name="connsiteY1" fmla="*/ 9894 h 10760"/>
                  <a:gd name="connsiteX2" fmla="*/ 7427 w 13047"/>
                  <a:gd name="connsiteY2" fmla="*/ 10228 h 10760"/>
                  <a:gd name="connsiteX3" fmla="*/ 6858 w 13047"/>
                  <a:gd name="connsiteY3" fmla="*/ 10518 h 10760"/>
                  <a:gd name="connsiteX4" fmla="*/ 6006 w 13047"/>
                  <a:gd name="connsiteY4" fmla="*/ 10515 h 10760"/>
                  <a:gd name="connsiteX5" fmla="*/ 5640 w 13047"/>
                  <a:gd name="connsiteY5" fmla="*/ 10434 h 10760"/>
                  <a:gd name="connsiteX6" fmla="*/ 4484 w 13047"/>
                  <a:gd name="connsiteY6" fmla="*/ 10568 h 10760"/>
                  <a:gd name="connsiteX7" fmla="*/ 4061 w 13047"/>
                  <a:gd name="connsiteY7" fmla="*/ 10253 h 10760"/>
                  <a:gd name="connsiteX8" fmla="*/ 3596 w 13047"/>
                  <a:gd name="connsiteY8" fmla="*/ 10071 h 10760"/>
                  <a:gd name="connsiteX9" fmla="*/ 2804 w 13047"/>
                  <a:gd name="connsiteY9" fmla="*/ 10638 h 10760"/>
                  <a:gd name="connsiteX10" fmla="*/ 2162 w 13047"/>
                  <a:gd name="connsiteY10" fmla="*/ 10261 h 10760"/>
                  <a:gd name="connsiteX11" fmla="*/ 2128 w 13047"/>
                  <a:gd name="connsiteY11" fmla="*/ 9942 h 10760"/>
                  <a:gd name="connsiteX12" fmla="*/ 2292 w 13047"/>
                  <a:gd name="connsiteY12" fmla="*/ 8840 h 10760"/>
                  <a:gd name="connsiteX13" fmla="*/ 3323 w 13047"/>
                  <a:gd name="connsiteY13" fmla="*/ 8284 h 10760"/>
                  <a:gd name="connsiteX14" fmla="*/ 2519 w 13047"/>
                  <a:gd name="connsiteY14" fmla="*/ 8079 h 10760"/>
                  <a:gd name="connsiteX15" fmla="*/ 747 w 13047"/>
                  <a:gd name="connsiteY15" fmla="*/ 8018 h 10760"/>
                  <a:gd name="connsiteX16" fmla="*/ 596 w 13047"/>
                  <a:gd name="connsiteY16" fmla="*/ 7611 h 10760"/>
                  <a:gd name="connsiteX17" fmla="*/ 0 w 13047"/>
                  <a:gd name="connsiteY17" fmla="*/ 6872 h 10760"/>
                  <a:gd name="connsiteX18" fmla="*/ 256 w 13047"/>
                  <a:gd name="connsiteY18" fmla="*/ 6827 h 10760"/>
                  <a:gd name="connsiteX19" fmla="*/ 765 w 13047"/>
                  <a:gd name="connsiteY19" fmla="*/ 6422 h 10760"/>
                  <a:gd name="connsiteX20" fmla="*/ 581 w 13047"/>
                  <a:gd name="connsiteY20" fmla="*/ 6205 h 10760"/>
                  <a:gd name="connsiteX21" fmla="*/ 344 w 13047"/>
                  <a:gd name="connsiteY21" fmla="*/ 6058 h 10760"/>
                  <a:gd name="connsiteX22" fmla="*/ 301 w 13047"/>
                  <a:gd name="connsiteY22" fmla="*/ 5674 h 10760"/>
                  <a:gd name="connsiteX23" fmla="*/ 304 w 13047"/>
                  <a:gd name="connsiteY23" fmla="*/ 5040 h 10760"/>
                  <a:gd name="connsiteX24" fmla="*/ 440 w 13047"/>
                  <a:gd name="connsiteY24" fmla="*/ 4655 h 10760"/>
                  <a:gd name="connsiteX25" fmla="*/ 1351 w 13047"/>
                  <a:gd name="connsiteY25" fmla="*/ 4121 h 10760"/>
                  <a:gd name="connsiteX26" fmla="*/ 1742 w 13047"/>
                  <a:gd name="connsiteY26" fmla="*/ 3784 h 10760"/>
                  <a:gd name="connsiteX27" fmla="*/ 1407 w 13047"/>
                  <a:gd name="connsiteY27" fmla="*/ 3358 h 10760"/>
                  <a:gd name="connsiteX28" fmla="*/ 1808 w 13047"/>
                  <a:gd name="connsiteY28" fmla="*/ 2950 h 10760"/>
                  <a:gd name="connsiteX29" fmla="*/ 1827 w 13047"/>
                  <a:gd name="connsiteY29" fmla="*/ 2820 h 10760"/>
                  <a:gd name="connsiteX30" fmla="*/ 1639 w 13047"/>
                  <a:gd name="connsiteY30" fmla="*/ 2790 h 10760"/>
                  <a:gd name="connsiteX31" fmla="*/ 1997 w 13047"/>
                  <a:gd name="connsiteY31" fmla="*/ 1986 h 10760"/>
                  <a:gd name="connsiteX32" fmla="*/ 2646 w 13047"/>
                  <a:gd name="connsiteY32" fmla="*/ 1999 h 10760"/>
                  <a:gd name="connsiteX33" fmla="*/ 3423 w 13047"/>
                  <a:gd name="connsiteY33" fmla="*/ 2461 h 10760"/>
                  <a:gd name="connsiteX34" fmla="*/ 2347 w 13047"/>
                  <a:gd name="connsiteY34" fmla="*/ 2015 h 10760"/>
                  <a:gd name="connsiteX35" fmla="*/ 2658 w 13047"/>
                  <a:gd name="connsiteY35" fmla="*/ 2021 h 10760"/>
                  <a:gd name="connsiteX36" fmla="*/ 2820 w 13047"/>
                  <a:gd name="connsiteY36" fmla="*/ 2083 h 10760"/>
                  <a:gd name="connsiteX37" fmla="*/ 3295 w 13047"/>
                  <a:gd name="connsiteY37" fmla="*/ 2449 h 10760"/>
                  <a:gd name="connsiteX38" fmla="*/ 3493 w 13047"/>
                  <a:gd name="connsiteY38" fmla="*/ 2178 h 10760"/>
                  <a:gd name="connsiteX39" fmla="*/ 3819 w 13047"/>
                  <a:gd name="connsiteY39" fmla="*/ 1886 h 10760"/>
                  <a:gd name="connsiteX40" fmla="*/ 3944 w 13047"/>
                  <a:gd name="connsiteY40" fmla="*/ 1793 h 10760"/>
                  <a:gd name="connsiteX41" fmla="*/ 4644 w 13047"/>
                  <a:gd name="connsiteY41" fmla="*/ 1805 h 10760"/>
                  <a:gd name="connsiteX42" fmla="*/ 4362 w 13047"/>
                  <a:gd name="connsiteY42" fmla="*/ 1835 h 10760"/>
                  <a:gd name="connsiteX43" fmla="*/ 4174 w 13047"/>
                  <a:gd name="connsiteY43" fmla="*/ 1596 h 10760"/>
                  <a:gd name="connsiteX44" fmla="*/ 4157 w 13047"/>
                  <a:gd name="connsiteY44" fmla="*/ 1359 h 10760"/>
                  <a:gd name="connsiteX45" fmla="*/ 4205 w 13047"/>
                  <a:gd name="connsiteY45" fmla="*/ 1009 h 10760"/>
                  <a:gd name="connsiteX46" fmla="*/ 3939 w 13047"/>
                  <a:gd name="connsiteY46" fmla="*/ 1059 h 10760"/>
                  <a:gd name="connsiteX47" fmla="*/ 3893 w 13047"/>
                  <a:gd name="connsiteY47" fmla="*/ 879 h 10760"/>
                  <a:gd name="connsiteX48" fmla="*/ 4008 w 13047"/>
                  <a:gd name="connsiteY48" fmla="*/ 580 h 10760"/>
                  <a:gd name="connsiteX49" fmla="*/ 3906 w 13047"/>
                  <a:gd name="connsiteY49" fmla="*/ 0 h 10760"/>
                  <a:gd name="connsiteX50" fmla="*/ 5204 w 13047"/>
                  <a:gd name="connsiteY50" fmla="*/ 195 h 10760"/>
                  <a:gd name="connsiteX51" fmla="*/ 6240 w 13047"/>
                  <a:gd name="connsiteY51" fmla="*/ 1088 h 10760"/>
                  <a:gd name="connsiteX52" fmla="*/ 6500 w 13047"/>
                  <a:gd name="connsiteY52" fmla="*/ 1091 h 10760"/>
                  <a:gd name="connsiteX53" fmla="*/ 6566 w 13047"/>
                  <a:gd name="connsiteY53" fmla="*/ 1196 h 10760"/>
                  <a:gd name="connsiteX54" fmla="*/ 6782 w 13047"/>
                  <a:gd name="connsiteY54" fmla="*/ 1300 h 10760"/>
                  <a:gd name="connsiteX55" fmla="*/ 7223 w 13047"/>
                  <a:gd name="connsiteY55" fmla="*/ 1256 h 10760"/>
                  <a:gd name="connsiteX56" fmla="*/ 7273 w 13047"/>
                  <a:gd name="connsiteY56" fmla="*/ 1745 h 10760"/>
                  <a:gd name="connsiteX57" fmla="*/ 7554 w 13047"/>
                  <a:gd name="connsiteY57" fmla="*/ 1596 h 10760"/>
                  <a:gd name="connsiteX58" fmla="*/ 8069 w 13047"/>
                  <a:gd name="connsiteY58" fmla="*/ 1755 h 10760"/>
                  <a:gd name="connsiteX59" fmla="*/ 8806 w 13047"/>
                  <a:gd name="connsiteY59" fmla="*/ 1218 h 10760"/>
                  <a:gd name="connsiteX60" fmla="*/ 9230 w 13047"/>
                  <a:gd name="connsiteY60" fmla="*/ 983 h 10760"/>
                  <a:gd name="connsiteX61" fmla="*/ 10248 w 13047"/>
                  <a:gd name="connsiteY61" fmla="*/ 1065 h 10760"/>
                  <a:gd name="connsiteX62" fmla="*/ 10625 w 13047"/>
                  <a:gd name="connsiteY62" fmla="*/ 1177 h 10760"/>
                  <a:gd name="connsiteX63" fmla="*/ 10951 w 13047"/>
                  <a:gd name="connsiteY63" fmla="*/ 721 h 10760"/>
                  <a:gd name="connsiteX64" fmla="*/ 11233 w 13047"/>
                  <a:gd name="connsiteY64" fmla="*/ 1213 h 10760"/>
                  <a:gd name="connsiteX65" fmla="*/ 10845 w 13047"/>
                  <a:gd name="connsiteY65" fmla="*/ 1544 h 10760"/>
                  <a:gd name="connsiteX66" fmla="*/ 11465 w 13047"/>
                  <a:gd name="connsiteY66" fmla="*/ 1477 h 10760"/>
                  <a:gd name="connsiteX67" fmla="*/ 12043 w 13047"/>
                  <a:gd name="connsiteY67" fmla="*/ 1744 h 10760"/>
                  <a:gd name="connsiteX68" fmla="*/ 12498 w 13047"/>
                  <a:gd name="connsiteY68" fmla="*/ 4405 h 10760"/>
                  <a:gd name="connsiteX69" fmla="*/ 13046 w 13047"/>
                  <a:gd name="connsiteY69" fmla="*/ 5293 h 10760"/>
                  <a:gd name="connsiteX70" fmla="*/ 12634 w 13047"/>
                  <a:gd name="connsiteY70" fmla="*/ 5967 h 10760"/>
                  <a:gd name="connsiteX71" fmla="*/ 11251 w 13047"/>
                  <a:gd name="connsiteY71" fmla="*/ 6232 h 10760"/>
                  <a:gd name="connsiteX72" fmla="*/ 10035 w 13047"/>
                  <a:gd name="connsiteY72" fmla="*/ 6788 h 10760"/>
                  <a:gd name="connsiteX73" fmla="*/ 9398 w 13047"/>
                  <a:gd name="connsiteY73" fmla="*/ 6901 h 10760"/>
                  <a:gd name="connsiteX74" fmla="*/ 8869 w 13047"/>
                  <a:gd name="connsiteY74" fmla="*/ 7088 h 10760"/>
                  <a:gd name="connsiteX75" fmla="*/ 9432 w 13047"/>
                  <a:gd name="connsiteY75" fmla="*/ 7238 h 10760"/>
                  <a:gd name="connsiteX76" fmla="*/ 9902 w 13047"/>
                  <a:gd name="connsiteY76" fmla="*/ 7626 h 10760"/>
                  <a:gd name="connsiteX77" fmla="*/ 10277 w 13047"/>
                  <a:gd name="connsiteY77" fmla="*/ 8372 h 10760"/>
                  <a:gd name="connsiteX78" fmla="*/ 10653 w 13047"/>
                  <a:gd name="connsiteY78" fmla="*/ 8342 h 10760"/>
                  <a:gd name="connsiteX79" fmla="*/ 11639 w 13047"/>
                  <a:gd name="connsiteY79" fmla="*/ 9088 h 10760"/>
                  <a:gd name="connsiteX80" fmla="*/ 10465 w 13047"/>
                  <a:gd name="connsiteY80" fmla="*/ 9894 h 10760"/>
                  <a:gd name="connsiteX81" fmla="*/ 10935 w 13047"/>
                  <a:gd name="connsiteY81" fmla="*/ 10491 h 10760"/>
                  <a:gd name="connsiteX82" fmla="*/ 10747 w 13047"/>
                  <a:gd name="connsiteY82" fmla="*/ 10730 h 10760"/>
                  <a:gd name="connsiteX83" fmla="*/ 10465 w 13047"/>
                  <a:gd name="connsiteY83" fmla="*/ 10491 h 10760"/>
                  <a:gd name="connsiteX84" fmla="*/ 8587 w 13047"/>
                  <a:gd name="connsiteY84" fmla="*/ 10461 h 10760"/>
                  <a:gd name="connsiteX85" fmla="*/ 8259 w 13047"/>
                  <a:gd name="connsiteY85" fmla="*/ 10760 h 10760"/>
                  <a:gd name="connsiteX86" fmla="*/ 7695 w 13047"/>
                  <a:gd name="connsiteY86" fmla="*/ 10730 h 10760"/>
                  <a:gd name="connsiteX0" fmla="*/ 7695 w 13047"/>
                  <a:gd name="connsiteY0" fmla="*/ 10730 h 10760"/>
                  <a:gd name="connsiteX1" fmla="*/ 7427 w 13047"/>
                  <a:gd name="connsiteY1" fmla="*/ 10228 h 10760"/>
                  <a:gd name="connsiteX2" fmla="*/ 6858 w 13047"/>
                  <a:gd name="connsiteY2" fmla="*/ 10518 h 10760"/>
                  <a:gd name="connsiteX3" fmla="*/ 6006 w 13047"/>
                  <a:gd name="connsiteY3" fmla="*/ 10515 h 10760"/>
                  <a:gd name="connsiteX4" fmla="*/ 5640 w 13047"/>
                  <a:gd name="connsiteY4" fmla="*/ 10434 h 10760"/>
                  <a:gd name="connsiteX5" fmla="*/ 4484 w 13047"/>
                  <a:gd name="connsiteY5" fmla="*/ 10568 h 10760"/>
                  <a:gd name="connsiteX6" fmla="*/ 4061 w 13047"/>
                  <a:gd name="connsiteY6" fmla="*/ 10253 h 10760"/>
                  <a:gd name="connsiteX7" fmla="*/ 3596 w 13047"/>
                  <a:gd name="connsiteY7" fmla="*/ 10071 h 10760"/>
                  <a:gd name="connsiteX8" fmla="*/ 2804 w 13047"/>
                  <a:gd name="connsiteY8" fmla="*/ 10638 h 10760"/>
                  <a:gd name="connsiteX9" fmla="*/ 2162 w 13047"/>
                  <a:gd name="connsiteY9" fmla="*/ 10261 h 10760"/>
                  <a:gd name="connsiteX10" fmla="*/ 2128 w 13047"/>
                  <a:gd name="connsiteY10" fmla="*/ 9942 h 10760"/>
                  <a:gd name="connsiteX11" fmla="*/ 2292 w 13047"/>
                  <a:gd name="connsiteY11" fmla="*/ 8840 h 10760"/>
                  <a:gd name="connsiteX12" fmla="*/ 3323 w 13047"/>
                  <a:gd name="connsiteY12" fmla="*/ 8284 h 10760"/>
                  <a:gd name="connsiteX13" fmla="*/ 2519 w 13047"/>
                  <a:gd name="connsiteY13" fmla="*/ 8079 h 10760"/>
                  <a:gd name="connsiteX14" fmla="*/ 747 w 13047"/>
                  <a:gd name="connsiteY14" fmla="*/ 8018 h 10760"/>
                  <a:gd name="connsiteX15" fmla="*/ 596 w 13047"/>
                  <a:gd name="connsiteY15" fmla="*/ 7611 h 10760"/>
                  <a:gd name="connsiteX16" fmla="*/ 0 w 13047"/>
                  <a:gd name="connsiteY16" fmla="*/ 6872 h 10760"/>
                  <a:gd name="connsiteX17" fmla="*/ 256 w 13047"/>
                  <a:gd name="connsiteY17" fmla="*/ 6827 h 10760"/>
                  <a:gd name="connsiteX18" fmla="*/ 765 w 13047"/>
                  <a:gd name="connsiteY18" fmla="*/ 6422 h 10760"/>
                  <a:gd name="connsiteX19" fmla="*/ 581 w 13047"/>
                  <a:gd name="connsiteY19" fmla="*/ 6205 h 10760"/>
                  <a:gd name="connsiteX20" fmla="*/ 344 w 13047"/>
                  <a:gd name="connsiteY20" fmla="*/ 6058 h 10760"/>
                  <a:gd name="connsiteX21" fmla="*/ 301 w 13047"/>
                  <a:gd name="connsiteY21" fmla="*/ 5674 h 10760"/>
                  <a:gd name="connsiteX22" fmla="*/ 304 w 13047"/>
                  <a:gd name="connsiteY22" fmla="*/ 5040 h 10760"/>
                  <a:gd name="connsiteX23" fmla="*/ 440 w 13047"/>
                  <a:gd name="connsiteY23" fmla="*/ 4655 h 10760"/>
                  <a:gd name="connsiteX24" fmla="*/ 1351 w 13047"/>
                  <a:gd name="connsiteY24" fmla="*/ 4121 h 10760"/>
                  <a:gd name="connsiteX25" fmla="*/ 1742 w 13047"/>
                  <a:gd name="connsiteY25" fmla="*/ 3784 h 10760"/>
                  <a:gd name="connsiteX26" fmla="*/ 1407 w 13047"/>
                  <a:gd name="connsiteY26" fmla="*/ 3358 h 10760"/>
                  <a:gd name="connsiteX27" fmla="*/ 1808 w 13047"/>
                  <a:gd name="connsiteY27" fmla="*/ 2950 h 10760"/>
                  <a:gd name="connsiteX28" fmla="*/ 1827 w 13047"/>
                  <a:gd name="connsiteY28" fmla="*/ 2820 h 10760"/>
                  <a:gd name="connsiteX29" fmla="*/ 1639 w 13047"/>
                  <a:gd name="connsiteY29" fmla="*/ 2790 h 10760"/>
                  <a:gd name="connsiteX30" fmla="*/ 1997 w 13047"/>
                  <a:gd name="connsiteY30" fmla="*/ 1986 h 10760"/>
                  <a:gd name="connsiteX31" fmla="*/ 2646 w 13047"/>
                  <a:gd name="connsiteY31" fmla="*/ 1999 h 10760"/>
                  <a:gd name="connsiteX32" fmla="*/ 3423 w 13047"/>
                  <a:gd name="connsiteY32" fmla="*/ 2461 h 10760"/>
                  <a:gd name="connsiteX33" fmla="*/ 2347 w 13047"/>
                  <a:gd name="connsiteY33" fmla="*/ 2015 h 10760"/>
                  <a:gd name="connsiteX34" fmla="*/ 2658 w 13047"/>
                  <a:gd name="connsiteY34" fmla="*/ 2021 h 10760"/>
                  <a:gd name="connsiteX35" fmla="*/ 2820 w 13047"/>
                  <a:gd name="connsiteY35" fmla="*/ 2083 h 10760"/>
                  <a:gd name="connsiteX36" fmla="*/ 3295 w 13047"/>
                  <a:gd name="connsiteY36" fmla="*/ 2449 h 10760"/>
                  <a:gd name="connsiteX37" fmla="*/ 3493 w 13047"/>
                  <a:gd name="connsiteY37" fmla="*/ 2178 h 10760"/>
                  <a:gd name="connsiteX38" fmla="*/ 3819 w 13047"/>
                  <a:gd name="connsiteY38" fmla="*/ 1886 h 10760"/>
                  <a:gd name="connsiteX39" fmla="*/ 3944 w 13047"/>
                  <a:gd name="connsiteY39" fmla="*/ 1793 h 10760"/>
                  <a:gd name="connsiteX40" fmla="*/ 4644 w 13047"/>
                  <a:gd name="connsiteY40" fmla="*/ 1805 h 10760"/>
                  <a:gd name="connsiteX41" fmla="*/ 4362 w 13047"/>
                  <a:gd name="connsiteY41" fmla="*/ 1835 h 10760"/>
                  <a:gd name="connsiteX42" fmla="*/ 4174 w 13047"/>
                  <a:gd name="connsiteY42" fmla="*/ 1596 h 10760"/>
                  <a:gd name="connsiteX43" fmla="*/ 4157 w 13047"/>
                  <a:gd name="connsiteY43" fmla="*/ 1359 h 10760"/>
                  <a:gd name="connsiteX44" fmla="*/ 4205 w 13047"/>
                  <a:gd name="connsiteY44" fmla="*/ 1009 h 10760"/>
                  <a:gd name="connsiteX45" fmla="*/ 3939 w 13047"/>
                  <a:gd name="connsiteY45" fmla="*/ 1059 h 10760"/>
                  <a:gd name="connsiteX46" fmla="*/ 3893 w 13047"/>
                  <a:gd name="connsiteY46" fmla="*/ 879 h 10760"/>
                  <a:gd name="connsiteX47" fmla="*/ 4008 w 13047"/>
                  <a:gd name="connsiteY47" fmla="*/ 580 h 10760"/>
                  <a:gd name="connsiteX48" fmla="*/ 3906 w 13047"/>
                  <a:gd name="connsiteY48" fmla="*/ 0 h 10760"/>
                  <a:gd name="connsiteX49" fmla="*/ 5204 w 13047"/>
                  <a:gd name="connsiteY49" fmla="*/ 195 h 10760"/>
                  <a:gd name="connsiteX50" fmla="*/ 6240 w 13047"/>
                  <a:gd name="connsiteY50" fmla="*/ 1088 h 10760"/>
                  <a:gd name="connsiteX51" fmla="*/ 6500 w 13047"/>
                  <a:gd name="connsiteY51" fmla="*/ 1091 h 10760"/>
                  <a:gd name="connsiteX52" fmla="*/ 6566 w 13047"/>
                  <a:gd name="connsiteY52" fmla="*/ 1196 h 10760"/>
                  <a:gd name="connsiteX53" fmla="*/ 6782 w 13047"/>
                  <a:gd name="connsiteY53" fmla="*/ 1300 h 10760"/>
                  <a:gd name="connsiteX54" fmla="*/ 7223 w 13047"/>
                  <a:gd name="connsiteY54" fmla="*/ 1256 h 10760"/>
                  <a:gd name="connsiteX55" fmla="*/ 7273 w 13047"/>
                  <a:gd name="connsiteY55" fmla="*/ 1745 h 10760"/>
                  <a:gd name="connsiteX56" fmla="*/ 7554 w 13047"/>
                  <a:gd name="connsiteY56" fmla="*/ 1596 h 10760"/>
                  <a:gd name="connsiteX57" fmla="*/ 8069 w 13047"/>
                  <a:gd name="connsiteY57" fmla="*/ 1755 h 10760"/>
                  <a:gd name="connsiteX58" fmla="*/ 8806 w 13047"/>
                  <a:gd name="connsiteY58" fmla="*/ 1218 h 10760"/>
                  <a:gd name="connsiteX59" fmla="*/ 9230 w 13047"/>
                  <a:gd name="connsiteY59" fmla="*/ 983 h 10760"/>
                  <a:gd name="connsiteX60" fmla="*/ 10248 w 13047"/>
                  <a:gd name="connsiteY60" fmla="*/ 1065 h 10760"/>
                  <a:gd name="connsiteX61" fmla="*/ 10625 w 13047"/>
                  <a:gd name="connsiteY61" fmla="*/ 1177 h 10760"/>
                  <a:gd name="connsiteX62" fmla="*/ 10951 w 13047"/>
                  <a:gd name="connsiteY62" fmla="*/ 721 h 10760"/>
                  <a:gd name="connsiteX63" fmla="*/ 11233 w 13047"/>
                  <a:gd name="connsiteY63" fmla="*/ 1213 h 10760"/>
                  <a:gd name="connsiteX64" fmla="*/ 10845 w 13047"/>
                  <a:gd name="connsiteY64" fmla="*/ 1544 h 10760"/>
                  <a:gd name="connsiteX65" fmla="*/ 11465 w 13047"/>
                  <a:gd name="connsiteY65" fmla="*/ 1477 h 10760"/>
                  <a:gd name="connsiteX66" fmla="*/ 12043 w 13047"/>
                  <a:gd name="connsiteY66" fmla="*/ 1744 h 10760"/>
                  <a:gd name="connsiteX67" fmla="*/ 12498 w 13047"/>
                  <a:gd name="connsiteY67" fmla="*/ 4405 h 10760"/>
                  <a:gd name="connsiteX68" fmla="*/ 13046 w 13047"/>
                  <a:gd name="connsiteY68" fmla="*/ 5293 h 10760"/>
                  <a:gd name="connsiteX69" fmla="*/ 12634 w 13047"/>
                  <a:gd name="connsiteY69" fmla="*/ 5967 h 10760"/>
                  <a:gd name="connsiteX70" fmla="*/ 11251 w 13047"/>
                  <a:gd name="connsiteY70" fmla="*/ 6232 h 10760"/>
                  <a:gd name="connsiteX71" fmla="*/ 10035 w 13047"/>
                  <a:gd name="connsiteY71" fmla="*/ 6788 h 10760"/>
                  <a:gd name="connsiteX72" fmla="*/ 9398 w 13047"/>
                  <a:gd name="connsiteY72" fmla="*/ 6901 h 10760"/>
                  <a:gd name="connsiteX73" fmla="*/ 8869 w 13047"/>
                  <a:gd name="connsiteY73" fmla="*/ 7088 h 10760"/>
                  <a:gd name="connsiteX74" fmla="*/ 9432 w 13047"/>
                  <a:gd name="connsiteY74" fmla="*/ 7238 h 10760"/>
                  <a:gd name="connsiteX75" fmla="*/ 9902 w 13047"/>
                  <a:gd name="connsiteY75" fmla="*/ 7626 h 10760"/>
                  <a:gd name="connsiteX76" fmla="*/ 10277 w 13047"/>
                  <a:gd name="connsiteY76" fmla="*/ 8372 h 10760"/>
                  <a:gd name="connsiteX77" fmla="*/ 10653 w 13047"/>
                  <a:gd name="connsiteY77" fmla="*/ 8342 h 10760"/>
                  <a:gd name="connsiteX78" fmla="*/ 11639 w 13047"/>
                  <a:gd name="connsiteY78" fmla="*/ 9088 h 10760"/>
                  <a:gd name="connsiteX79" fmla="*/ 10465 w 13047"/>
                  <a:gd name="connsiteY79" fmla="*/ 9894 h 10760"/>
                  <a:gd name="connsiteX80" fmla="*/ 10935 w 13047"/>
                  <a:gd name="connsiteY80" fmla="*/ 10491 h 10760"/>
                  <a:gd name="connsiteX81" fmla="*/ 10747 w 13047"/>
                  <a:gd name="connsiteY81" fmla="*/ 10730 h 10760"/>
                  <a:gd name="connsiteX82" fmla="*/ 10465 w 13047"/>
                  <a:gd name="connsiteY82" fmla="*/ 10491 h 10760"/>
                  <a:gd name="connsiteX83" fmla="*/ 8587 w 13047"/>
                  <a:gd name="connsiteY83" fmla="*/ 10461 h 10760"/>
                  <a:gd name="connsiteX84" fmla="*/ 8259 w 13047"/>
                  <a:gd name="connsiteY84" fmla="*/ 10760 h 10760"/>
                  <a:gd name="connsiteX85" fmla="*/ 7695 w 13047"/>
                  <a:gd name="connsiteY85" fmla="*/ 10730 h 10760"/>
                  <a:gd name="connsiteX0" fmla="*/ 7695 w 13047"/>
                  <a:gd name="connsiteY0" fmla="*/ 10730 h 10760"/>
                  <a:gd name="connsiteX1" fmla="*/ 7466 w 13047"/>
                  <a:gd name="connsiteY1" fmla="*/ 10431 h 10760"/>
                  <a:gd name="connsiteX2" fmla="*/ 6858 w 13047"/>
                  <a:gd name="connsiteY2" fmla="*/ 10518 h 10760"/>
                  <a:gd name="connsiteX3" fmla="*/ 6006 w 13047"/>
                  <a:gd name="connsiteY3" fmla="*/ 10515 h 10760"/>
                  <a:gd name="connsiteX4" fmla="*/ 5640 w 13047"/>
                  <a:gd name="connsiteY4" fmla="*/ 10434 h 10760"/>
                  <a:gd name="connsiteX5" fmla="*/ 4484 w 13047"/>
                  <a:gd name="connsiteY5" fmla="*/ 10568 h 10760"/>
                  <a:gd name="connsiteX6" fmla="*/ 4061 w 13047"/>
                  <a:gd name="connsiteY6" fmla="*/ 10253 h 10760"/>
                  <a:gd name="connsiteX7" fmla="*/ 3596 w 13047"/>
                  <a:gd name="connsiteY7" fmla="*/ 10071 h 10760"/>
                  <a:gd name="connsiteX8" fmla="*/ 2804 w 13047"/>
                  <a:gd name="connsiteY8" fmla="*/ 10638 h 10760"/>
                  <a:gd name="connsiteX9" fmla="*/ 2162 w 13047"/>
                  <a:gd name="connsiteY9" fmla="*/ 10261 h 10760"/>
                  <a:gd name="connsiteX10" fmla="*/ 2128 w 13047"/>
                  <a:gd name="connsiteY10" fmla="*/ 9942 h 10760"/>
                  <a:gd name="connsiteX11" fmla="*/ 2292 w 13047"/>
                  <a:gd name="connsiteY11" fmla="*/ 8840 h 10760"/>
                  <a:gd name="connsiteX12" fmla="*/ 3323 w 13047"/>
                  <a:gd name="connsiteY12" fmla="*/ 8284 h 10760"/>
                  <a:gd name="connsiteX13" fmla="*/ 2519 w 13047"/>
                  <a:gd name="connsiteY13" fmla="*/ 8079 h 10760"/>
                  <a:gd name="connsiteX14" fmla="*/ 747 w 13047"/>
                  <a:gd name="connsiteY14" fmla="*/ 8018 h 10760"/>
                  <a:gd name="connsiteX15" fmla="*/ 596 w 13047"/>
                  <a:gd name="connsiteY15" fmla="*/ 7611 h 10760"/>
                  <a:gd name="connsiteX16" fmla="*/ 0 w 13047"/>
                  <a:gd name="connsiteY16" fmla="*/ 6872 h 10760"/>
                  <a:gd name="connsiteX17" fmla="*/ 256 w 13047"/>
                  <a:gd name="connsiteY17" fmla="*/ 6827 h 10760"/>
                  <a:gd name="connsiteX18" fmla="*/ 765 w 13047"/>
                  <a:gd name="connsiteY18" fmla="*/ 6422 h 10760"/>
                  <a:gd name="connsiteX19" fmla="*/ 581 w 13047"/>
                  <a:gd name="connsiteY19" fmla="*/ 6205 h 10760"/>
                  <a:gd name="connsiteX20" fmla="*/ 344 w 13047"/>
                  <a:gd name="connsiteY20" fmla="*/ 6058 h 10760"/>
                  <a:gd name="connsiteX21" fmla="*/ 301 w 13047"/>
                  <a:gd name="connsiteY21" fmla="*/ 5674 h 10760"/>
                  <a:gd name="connsiteX22" fmla="*/ 304 w 13047"/>
                  <a:gd name="connsiteY22" fmla="*/ 5040 h 10760"/>
                  <a:gd name="connsiteX23" fmla="*/ 440 w 13047"/>
                  <a:gd name="connsiteY23" fmla="*/ 4655 h 10760"/>
                  <a:gd name="connsiteX24" fmla="*/ 1351 w 13047"/>
                  <a:gd name="connsiteY24" fmla="*/ 4121 h 10760"/>
                  <a:gd name="connsiteX25" fmla="*/ 1742 w 13047"/>
                  <a:gd name="connsiteY25" fmla="*/ 3784 h 10760"/>
                  <a:gd name="connsiteX26" fmla="*/ 1407 w 13047"/>
                  <a:gd name="connsiteY26" fmla="*/ 3358 h 10760"/>
                  <a:gd name="connsiteX27" fmla="*/ 1808 w 13047"/>
                  <a:gd name="connsiteY27" fmla="*/ 2950 h 10760"/>
                  <a:gd name="connsiteX28" fmla="*/ 1827 w 13047"/>
                  <a:gd name="connsiteY28" fmla="*/ 2820 h 10760"/>
                  <a:gd name="connsiteX29" fmla="*/ 1639 w 13047"/>
                  <a:gd name="connsiteY29" fmla="*/ 2790 h 10760"/>
                  <a:gd name="connsiteX30" fmla="*/ 1997 w 13047"/>
                  <a:gd name="connsiteY30" fmla="*/ 1986 h 10760"/>
                  <a:gd name="connsiteX31" fmla="*/ 2646 w 13047"/>
                  <a:gd name="connsiteY31" fmla="*/ 1999 h 10760"/>
                  <a:gd name="connsiteX32" fmla="*/ 3423 w 13047"/>
                  <a:gd name="connsiteY32" fmla="*/ 2461 h 10760"/>
                  <a:gd name="connsiteX33" fmla="*/ 2347 w 13047"/>
                  <a:gd name="connsiteY33" fmla="*/ 2015 h 10760"/>
                  <a:gd name="connsiteX34" fmla="*/ 2658 w 13047"/>
                  <a:gd name="connsiteY34" fmla="*/ 2021 h 10760"/>
                  <a:gd name="connsiteX35" fmla="*/ 2820 w 13047"/>
                  <a:gd name="connsiteY35" fmla="*/ 2083 h 10760"/>
                  <a:gd name="connsiteX36" fmla="*/ 3295 w 13047"/>
                  <a:gd name="connsiteY36" fmla="*/ 2449 h 10760"/>
                  <a:gd name="connsiteX37" fmla="*/ 3493 w 13047"/>
                  <a:gd name="connsiteY37" fmla="*/ 2178 h 10760"/>
                  <a:gd name="connsiteX38" fmla="*/ 3819 w 13047"/>
                  <a:gd name="connsiteY38" fmla="*/ 1886 h 10760"/>
                  <a:gd name="connsiteX39" fmla="*/ 3944 w 13047"/>
                  <a:gd name="connsiteY39" fmla="*/ 1793 h 10760"/>
                  <a:gd name="connsiteX40" fmla="*/ 4644 w 13047"/>
                  <a:gd name="connsiteY40" fmla="*/ 1805 h 10760"/>
                  <a:gd name="connsiteX41" fmla="*/ 4362 w 13047"/>
                  <a:gd name="connsiteY41" fmla="*/ 1835 h 10760"/>
                  <a:gd name="connsiteX42" fmla="*/ 4174 w 13047"/>
                  <a:gd name="connsiteY42" fmla="*/ 1596 h 10760"/>
                  <a:gd name="connsiteX43" fmla="*/ 4157 w 13047"/>
                  <a:gd name="connsiteY43" fmla="*/ 1359 h 10760"/>
                  <a:gd name="connsiteX44" fmla="*/ 4205 w 13047"/>
                  <a:gd name="connsiteY44" fmla="*/ 1009 h 10760"/>
                  <a:gd name="connsiteX45" fmla="*/ 3939 w 13047"/>
                  <a:gd name="connsiteY45" fmla="*/ 1059 h 10760"/>
                  <a:gd name="connsiteX46" fmla="*/ 3893 w 13047"/>
                  <a:gd name="connsiteY46" fmla="*/ 879 h 10760"/>
                  <a:gd name="connsiteX47" fmla="*/ 4008 w 13047"/>
                  <a:gd name="connsiteY47" fmla="*/ 580 h 10760"/>
                  <a:gd name="connsiteX48" fmla="*/ 3906 w 13047"/>
                  <a:gd name="connsiteY48" fmla="*/ 0 h 10760"/>
                  <a:gd name="connsiteX49" fmla="*/ 5204 w 13047"/>
                  <a:gd name="connsiteY49" fmla="*/ 195 h 10760"/>
                  <a:gd name="connsiteX50" fmla="*/ 6240 w 13047"/>
                  <a:gd name="connsiteY50" fmla="*/ 1088 h 10760"/>
                  <a:gd name="connsiteX51" fmla="*/ 6500 w 13047"/>
                  <a:gd name="connsiteY51" fmla="*/ 1091 h 10760"/>
                  <a:gd name="connsiteX52" fmla="*/ 6566 w 13047"/>
                  <a:gd name="connsiteY52" fmla="*/ 1196 h 10760"/>
                  <a:gd name="connsiteX53" fmla="*/ 6782 w 13047"/>
                  <a:gd name="connsiteY53" fmla="*/ 1300 h 10760"/>
                  <a:gd name="connsiteX54" fmla="*/ 7223 w 13047"/>
                  <a:gd name="connsiteY54" fmla="*/ 1256 h 10760"/>
                  <a:gd name="connsiteX55" fmla="*/ 7273 w 13047"/>
                  <a:gd name="connsiteY55" fmla="*/ 1745 h 10760"/>
                  <a:gd name="connsiteX56" fmla="*/ 7554 w 13047"/>
                  <a:gd name="connsiteY56" fmla="*/ 1596 h 10760"/>
                  <a:gd name="connsiteX57" fmla="*/ 8069 w 13047"/>
                  <a:gd name="connsiteY57" fmla="*/ 1755 h 10760"/>
                  <a:gd name="connsiteX58" fmla="*/ 8806 w 13047"/>
                  <a:gd name="connsiteY58" fmla="*/ 1218 h 10760"/>
                  <a:gd name="connsiteX59" fmla="*/ 9230 w 13047"/>
                  <a:gd name="connsiteY59" fmla="*/ 983 h 10760"/>
                  <a:gd name="connsiteX60" fmla="*/ 10248 w 13047"/>
                  <a:gd name="connsiteY60" fmla="*/ 1065 h 10760"/>
                  <a:gd name="connsiteX61" fmla="*/ 10625 w 13047"/>
                  <a:gd name="connsiteY61" fmla="*/ 1177 h 10760"/>
                  <a:gd name="connsiteX62" fmla="*/ 10951 w 13047"/>
                  <a:gd name="connsiteY62" fmla="*/ 721 h 10760"/>
                  <a:gd name="connsiteX63" fmla="*/ 11233 w 13047"/>
                  <a:gd name="connsiteY63" fmla="*/ 1213 h 10760"/>
                  <a:gd name="connsiteX64" fmla="*/ 10845 w 13047"/>
                  <a:gd name="connsiteY64" fmla="*/ 1544 h 10760"/>
                  <a:gd name="connsiteX65" fmla="*/ 11465 w 13047"/>
                  <a:gd name="connsiteY65" fmla="*/ 1477 h 10760"/>
                  <a:gd name="connsiteX66" fmla="*/ 12043 w 13047"/>
                  <a:gd name="connsiteY66" fmla="*/ 1744 h 10760"/>
                  <a:gd name="connsiteX67" fmla="*/ 12498 w 13047"/>
                  <a:gd name="connsiteY67" fmla="*/ 4405 h 10760"/>
                  <a:gd name="connsiteX68" fmla="*/ 13046 w 13047"/>
                  <a:gd name="connsiteY68" fmla="*/ 5293 h 10760"/>
                  <a:gd name="connsiteX69" fmla="*/ 12634 w 13047"/>
                  <a:gd name="connsiteY69" fmla="*/ 5967 h 10760"/>
                  <a:gd name="connsiteX70" fmla="*/ 11251 w 13047"/>
                  <a:gd name="connsiteY70" fmla="*/ 6232 h 10760"/>
                  <a:gd name="connsiteX71" fmla="*/ 10035 w 13047"/>
                  <a:gd name="connsiteY71" fmla="*/ 6788 h 10760"/>
                  <a:gd name="connsiteX72" fmla="*/ 9398 w 13047"/>
                  <a:gd name="connsiteY72" fmla="*/ 6901 h 10760"/>
                  <a:gd name="connsiteX73" fmla="*/ 8869 w 13047"/>
                  <a:gd name="connsiteY73" fmla="*/ 7088 h 10760"/>
                  <a:gd name="connsiteX74" fmla="*/ 9432 w 13047"/>
                  <a:gd name="connsiteY74" fmla="*/ 7238 h 10760"/>
                  <a:gd name="connsiteX75" fmla="*/ 9902 w 13047"/>
                  <a:gd name="connsiteY75" fmla="*/ 7626 h 10760"/>
                  <a:gd name="connsiteX76" fmla="*/ 10277 w 13047"/>
                  <a:gd name="connsiteY76" fmla="*/ 8372 h 10760"/>
                  <a:gd name="connsiteX77" fmla="*/ 10653 w 13047"/>
                  <a:gd name="connsiteY77" fmla="*/ 8342 h 10760"/>
                  <a:gd name="connsiteX78" fmla="*/ 11639 w 13047"/>
                  <a:gd name="connsiteY78" fmla="*/ 9088 h 10760"/>
                  <a:gd name="connsiteX79" fmla="*/ 10465 w 13047"/>
                  <a:gd name="connsiteY79" fmla="*/ 9894 h 10760"/>
                  <a:gd name="connsiteX80" fmla="*/ 10935 w 13047"/>
                  <a:gd name="connsiteY80" fmla="*/ 10491 h 10760"/>
                  <a:gd name="connsiteX81" fmla="*/ 10747 w 13047"/>
                  <a:gd name="connsiteY81" fmla="*/ 10730 h 10760"/>
                  <a:gd name="connsiteX82" fmla="*/ 10465 w 13047"/>
                  <a:gd name="connsiteY82" fmla="*/ 10491 h 10760"/>
                  <a:gd name="connsiteX83" fmla="*/ 8587 w 13047"/>
                  <a:gd name="connsiteY83" fmla="*/ 10461 h 10760"/>
                  <a:gd name="connsiteX84" fmla="*/ 8259 w 13047"/>
                  <a:gd name="connsiteY84" fmla="*/ 10760 h 10760"/>
                  <a:gd name="connsiteX85" fmla="*/ 7695 w 13047"/>
                  <a:gd name="connsiteY85" fmla="*/ 10730 h 10760"/>
                  <a:gd name="connsiteX0" fmla="*/ 7695 w 13047"/>
                  <a:gd name="connsiteY0" fmla="*/ 10730 h 10760"/>
                  <a:gd name="connsiteX1" fmla="*/ 7466 w 13047"/>
                  <a:gd name="connsiteY1" fmla="*/ 10431 h 10760"/>
                  <a:gd name="connsiteX2" fmla="*/ 6858 w 13047"/>
                  <a:gd name="connsiteY2" fmla="*/ 10518 h 10760"/>
                  <a:gd name="connsiteX3" fmla="*/ 6006 w 13047"/>
                  <a:gd name="connsiteY3" fmla="*/ 10515 h 10760"/>
                  <a:gd name="connsiteX4" fmla="*/ 5640 w 13047"/>
                  <a:gd name="connsiteY4" fmla="*/ 10434 h 10760"/>
                  <a:gd name="connsiteX5" fmla="*/ 4401 w 13047"/>
                  <a:gd name="connsiteY5" fmla="*/ 10645 h 10760"/>
                  <a:gd name="connsiteX6" fmla="*/ 4061 w 13047"/>
                  <a:gd name="connsiteY6" fmla="*/ 10253 h 10760"/>
                  <a:gd name="connsiteX7" fmla="*/ 3596 w 13047"/>
                  <a:gd name="connsiteY7" fmla="*/ 10071 h 10760"/>
                  <a:gd name="connsiteX8" fmla="*/ 2804 w 13047"/>
                  <a:gd name="connsiteY8" fmla="*/ 10638 h 10760"/>
                  <a:gd name="connsiteX9" fmla="*/ 2162 w 13047"/>
                  <a:gd name="connsiteY9" fmla="*/ 10261 h 10760"/>
                  <a:gd name="connsiteX10" fmla="*/ 2128 w 13047"/>
                  <a:gd name="connsiteY10" fmla="*/ 9942 h 10760"/>
                  <a:gd name="connsiteX11" fmla="*/ 2292 w 13047"/>
                  <a:gd name="connsiteY11" fmla="*/ 8840 h 10760"/>
                  <a:gd name="connsiteX12" fmla="*/ 3323 w 13047"/>
                  <a:gd name="connsiteY12" fmla="*/ 8284 h 10760"/>
                  <a:gd name="connsiteX13" fmla="*/ 2519 w 13047"/>
                  <a:gd name="connsiteY13" fmla="*/ 8079 h 10760"/>
                  <a:gd name="connsiteX14" fmla="*/ 747 w 13047"/>
                  <a:gd name="connsiteY14" fmla="*/ 8018 h 10760"/>
                  <a:gd name="connsiteX15" fmla="*/ 596 w 13047"/>
                  <a:gd name="connsiteY15" fmla="*/ 7611 h 10760"/>
                  <a:gd name="connsiteX16" fmla="*/ 0 w 13047"/>
                  <a:gd name="connsiteY16" fmla="*/ 6872 h 10760"/>
                  <a:gd name="connsiteX17" fmla="*/ 256 w 13047"/>
                  <a:gd name="connsiteY17" fmla="*/ 6827 h 10760"/>
                  <a:gd name="connsiteX18" fmla="*/ 765 w 13047"/>
                  <a:gd name="connsiteY18" fmla="*/ 6422 h 10760"/>
                  <a:gd name="connsiteX19" fmla="*/ 581 w 13047"/>
                  <a:gd name="connsiteY19" fmla="*/ 6205 h 10760"/>
                  <a:gd name="connsiteX20" fmla="*/ 344 w 13047"/>
                  <a:gd name="connsiteY20" fmla="*/ 6058 h 10760"/>
                  <a:gd name="connsiteX21" fmla="*/ 301 w 13047"/>
                  <a:gd name="connsiteY21" fmla="*/ 5674 h 10760"/>
                  <a:gd name="connsiteX22" fmla="*/ 304 w 13047"/>
                  <a:gd name="connsiteY22" fmla="*/ 5040 h 10760"/>
                  <a:gd name="connsiteX23" fmla="*/ 440 w 13047"/>
                  <a:gd name="connsiteY23" fmla="*/ 4655 h 10760"/>
                  <a:gd name="connsiteX24" fmla="*/ 1351 w 13047"/>
                  <a:gd name="connsiteY24" fmla="*/ 4121 h 10760"/>
                  <a:gd name="connsiteX25" fmla="*/ 1742 w 13047"/>
                  <a:gd name="connsiteY25" fmla="*/ 3784 h 10760"/>
                  <a:gd name="connsiteX26" fmla="*/ 1407 w 13047"/>
                  <a:gd name="connsiteY26" fmla="*/ 3358 h 10760"/>
                  <a:gd name="connsiteX27" fmla="*/ 1808 w 13047"/>
                  <a:gd name="connsiteY27" fmla="*/ 2950 h 10760"/>
                  <a:gd name="connsiteX28" fmla="*/ 1827 w 13047"/>
                  <a:gd name="connsiteY28" fmla="*/ 2820 h 10760"/>
                  <a:gd name="connsiteX29" fmla="*/ 1639 w 13047"/>
                  <a:gd name="connsiteY29" fmla="*/ 2790 h 10760"/>
                  <a:gd name="connsiteX30" fmla="*/ 1997 w 13047"/>
                  <a:gd name="connsiteY30" fmla="*/ 1986 h 10760"/>
                  <a:gd name="connsiteX31" fmla="*/ 2646 w 13047"/>
                  <a:gd name="connsiteY31" fmla="*/ 1999 h 10760"/>
                  <a:gd name="connsiteX32" fmla="*/ 3423 w 13047"/>
                  <a:gd name="connsiteY32" fmla="*/ 2461 h 10760"/>
                  <a:gd name="connsiteX33" fmla="*/ 2347 w 13047"/>
                  <a:gd name="connsiteY33" fmla="*/ 2015 h 10760"/>
                  <a:gd name="connsiteX34" fmla="*/ 2658 w 13047"/>
                  <a:gd name="connsiteY34" fmla="*/ 2021 h 10760"/>
                  <a:gd name="connsiteX35" fmla="*/ 2820 w 13047"/>
                  <a:gd name="connsiteY35" fmla="*/ 2083 h 10760"/>
                  <a:gd name="connsiteX36" fmla="*/ 3295 w 13047"/>
                  <a:gd name="connsiteY36" fmla="*/ 2449 h 10760"/>
                  <a:gd name="connsiteX37" fmla="*/ 3493 w 13047"/>
                  <a:gd name="connsiteY37" fmla="*/ 2178 h 10760"/>
                  <a:gd name="connsiteX38" fmla="*/ 3819 w 13047"/>
                  <a:gd name="connsiteY38" fmla="*/ 1886 h 10760"/>
                  <a:gd name="connsiteX39" fmla="*/ 3944 w 13047"/>
                  <a:gd name="connsiteY39" fmla="*/ 1793 h 10760"/>
                  <a:gd name="connsiteX40" fmla="*/ 4644 w 13047"/>
                  <a:gd name="connsiteY40" fmla="*/ 1805 h 10760"/>
                  <a:gd name="connsiteX41" fmla="*/ 4362 w 13047"/>
                  <a:gd name="connsiteY41" fmla="*/ 1835 h 10760"/>
                  <a:gd name="connsiteX42" fmla="*/ 4174 w 13047"/>
                  <a:gd name="connsiteY42" fmla="*/ 1596 h 10760"/>
                  <a:gd name="connsiteX43" fmla="*/ 4157 w 13047"/>
                  <a:gd name="connsiteY43" fmla="*/ 1359 h 10760"/>
                  <a:gd name="connsiteX44" fmla="*/ 4205 w 13047"/>
                  <a:gd name="connsiteY44" fmla="*/ 1009 h 10760"/>
                  <a:gd name="connsiteX45" fmla="*/ 3939 w 13047"/>
                  <a:gd name="connsiteY45" fmla="*/ 1059 h 10760"/>
                  <a:gd name="connsiteX46" fmla="*/ 3893 w 13047"/>
                  <a:gd name="connsiteY46" fmla="*/ 879 h 10760"/>
                  <a:gd name="connsiteX47" fmla="*/ 4008 w 13047"/>
                  <a:gd name="connsiteY47" fmla="*/ 580 h 10760"/>
                  <a:gd name="connsiteX48" fmla="*/ 3906 w 13047"/>
                  <a:gd name="connsiteY48" fmla="*/ 0 h 10760"/>
                  <a:gd name="connsiteX49" fmla="*/ 5204 w 13047"/>
                  <a:gd name="connsiteY49" fmla="*/ 195 h 10760"/>
                  <a:gd name="connsiteX50" fmla="*/ 6240 w 13047"/>
                  <a:gd name="connsiteY50" fmla="*/ 1088 h 10760"/>
                  <a:gd name="connsiteX51" fmla="*/ 6500 w 13047"/>
                  <a:gd name="connsiteY51" fmla="*/ 1091 h 10760"/>
                  <a:gd name="connsiteX52" fmla="*/ 6566 w 13047"/>
                  <a:gd name="connsiteY52" fmla="*/ 1196 h 10760"/>
                  <a:gd name="connsiteX53" fmla="*/ 6782 w 13047"/>
                  <a:gd name="connsiteY53" fmla="*/ 1300 h 10760"/>
                  <a:gd name="connsiteX54" fmla="*/ 7223 w 13047"/>
                  <a:gd name="connsiteY54" fmla="*/ 1256 h 10760"/>
                  <a:gd name="connsiteX55" fmla="*/ 7273 w 13047"/>
                  <a:gd name="connsiteY55" fmla="*/ 1745 h 10760"/>
                  <a:gd name="connsiteX56" fmla="*/ 7554 w 13047"/>
                  <a:gd name="connsiteY56" fmla="*/ 1596 h 10760"/>
                  <a:gd name="connsiteX57" fmla="*/ 8069 w 13047"/>
                  <a:gd name="connsiteY57" fmla="*/ 1755 h 10760"/>
                  <a:gd name="connsiteX58" fmla="*/ 8806 w 13047"/>
                  <a:gd name="connsiteY58" fmla="*/ 1218 h 10760"/>
                  <a:gd name="connsiteX59" fmla="*/ 9230 w 13047"/>
                  <a:gd name="connsiteY59" fmla="*/ 983 h 10760"/>
                  <a:gd name="connsiteX60" fmla="*/ 10248 w 13047"/>
                  <a:gd name="connsiteY60" fmla="*/ 1065 h 10760"/>
                  <a:gd name="connsiteX61" fmla="*/ 10625 w 13047"/>
                  <a:gd name="connsiteY61" fmla="*/ 1177 h 10760"/>
                  <a:gd name="connsiteX62" fmla="*/ 10951 w 13047"/>
                  <a:gd name="connsiteY62" fmla="*/ 721 h 10760"/>
                  <a:gd name="connsiteX63" fmla="*/ 11233 w 13047"/>
                  <a:gd name="connsiteY63" fmla="*/ 1213 h 10760"/>
                  <a:gd name="connsiteX64" fmla="*/ 10845 w 13047"/>
                  <a:gd name="connsiteY64" fmla="*/ 1544 h 10760"/>
                  <a:gd name="connsiteX65" fmla="*/ 11465 w 13047"/>
                  <a:gd name="connsiteY65" fmla="*/ 1477 h 10760"/>
                  <a:gd name="connsiteX66" fmla="*/ 12043 w 13047"/>
                  <a:gd name="connsiteY66" fmla="*/ 1744 h 10760"/>
                  <a:gd name="connsiteX67" fmla="*/ 12498 w 13047"/>
                  <a:gd name="connsiteY67" fmla="*/ 4405 h 10760"/>
                  <a:gd name="connsiteX68" fmla="*/ 13046 w 13047"/>
                  <a:gd name="connsiteY68" fmla="*/ 5293 h 10760"/>
                  <a:gd name="connsiteX69" fmla="*/ 12634 w 13047"/>
                  <a:gd name="connsiteY69" fmla="*/ 5967 h 10760"/>
                  <a:gd name="connsiteX70" fmla="*/ 11251 w 13047"/>
                  <a:gd name="connsiteY70" fmla="*/ 6232 h 10760"/>
                  <a:gd name="connsiteX71" fmla="*/ 10035 w 13047"/>
                  <a:gd name="connsiteY71" fmla="*/ 6788 h 10760"/>
                  <a:gd name="connsiteX72" fmla="*/ 9398 w 13047"/>
                  <a:gd name="connsiteY72" fmla="*/ 6901 h 10760"/>
                  <a:gd name="connsiteX73" fmla="*/ 8869 w 13047"/>
                  <a:gd name="connsiteY73" fmla="*/ 7088 h 10760"/>
                  <a:gd name="connsiteX74" fmla="*/ 9432 w 13047"/>
                  <a:gd name="connsiteY74" fmla="*/ 7238 h 10760"/>
                  <a:gd name="connsiteX75" fmla="*/ 9902 w 13047"/>
                  <a:gd name="connsiteY75" fmla="*/ 7626 h 10760"/>
                  <a:gd name="connsiteX76" fmla="*/ 10277 w 13047"/>
                  <a:gd name="connsiteY76" fmla="*/ 8372 h 10760"/>
                  <a:gd name="connsiteX77" fmla="*/ 10653 w 13047"/>
                  <a:gd name="connsiteY77" fmla="*/ 8342 h 10760"/>
                  <a:gd name="connsiteX78" fmla="*/ 11639 w 13047"/>
                  <a:gd name="connsiteY78" fmla="*/ 9088 h 10760"/>
                  <a:gd name="connsiteX79" fmla="*/ 10465 w 13047"/>
                  <a:gd name="connsiteY79" fmla="*/ 9894 h 10760"/>
                  <a:gd name="connsiteX80" fmla="*/ 10935 w 13047"/>
                  <a:gd name="connsiteY80" fmla="*/ 10491 h 10760"/>
                  <a:gd name="connsiteX81" fmla="*/ 10747 w 13047"/>
                  <a:gd name="connsiteY81" fmla="*/ 10730 h 10760"/>
                  <a:gd name="connsiteX82" fmla="*/ 10465 w 13047"/>
                  <a:gd name="connsiteY82" fmla="*/ 10491 h 10760"/>
                  <a:gd name="connsiteX83" fmla="*/ 8587 w 13047"/>
                  <a:gd name="connsiteY83" fmla="*/ 10461 h 10760"/>
                  <a:gd name="connsiteX84" fmla="*/ 8259 w 13047"/>
                  <a:gd name="connsiteY84" fmla="*/ 10760 h 10760"/>
                  <a:gd name="connsiteX85" fmla="*/ 7695 w 13047"/>
                  <a:gd name="connsiteY85" fmla="*/ 10730 h 10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047" h="10760">
                    <a:moveTo>
                      <a:pt x="7695" y="10730"/>
                    </a:moveTo>
                    <a:cubicBezTo>
                      <a:pt x="7556" y="10641"/>
                      <a:pt x="7606" y="10466"/>
                      <a:pt x="7466" y="10431"/>
                    </a:cubicBezTo>
                    <a:lnTo>
                      <a:pt x="6858" y="10518"/>
                    </a:lnTo>
                    <a:lnTo>
                      <a:pt x="6006" y="10515"/>
                    </a:lnTo>
                    <a:lnTo>
                      <a:pt x="5640" y="10434"/>
                    </a:lnTo>
                    <a:lnTo>
                      <a:pt x="4401" y="10645"/>
                    </a:lnTo>
                    <a:lnTo>
                      <a:pt x="4061" y="10253"/>
                    </a:lnTo>
                    <a:cubicBezTo>
                      <a:pt x="4092" y="10313"/>
                      <a:pt x="3565" y="10011"/>
                      <a:pt x="3596" y="10071"/>
                    </a:cubicBezTo>
                    <a:lnTo>
                      <a:pt x="2804" y="10638"/>
                    </a:lnTo>
                    <a:cubicBezTo>
                      <a:pt x="2788" y="10409"/>
                      <a:pt x="2178" y="10490"/>
                      <a:pt x="2162" y="10261"/>
                    </a:cubicBezTo>
                    <a:cubicBezTo>
                      <a:pt x="2151" y="10155"/>
                      <a:pt x="2139" y="10048"/>
                      <a:pt x="2128" y="9942"/>
                    </a:cubicBezTo>
                    <a:cubicBezTo>
                      <a:pt x="2279" y="9566"/>
                      <a:pt x="2237" y="9207"/>
                      <a:pt x="2292" y="8840"/>
                    </a:cubicBezTo>
                    <a:cubicBezTo>
                      <a:pt x="2135" y="9034"/>
                      <a:pt x="3560" y="8109"/>
                      <a:pt x="3323" y="8284"/>
                    </a:cubicBezTo>
                    <a:lnTo>
                      <a:pt x="2519" y="8079"/>
                    </a:lnTo>
                    <a:lnTo>
                      <a:pt x="747" y="8018"/>
                    </a:lnTo>
                    <a:cubicBezTo>
                      <a:pt x="697" y="7882"/>
                      <a:pt x="646" y="7747"/>
                      <a:pt x="596" y="7611"/>
                    </a:cubicBezTo>
                    <a:lnTo>
                      <a:pt x="0" y="6872"/>
                    </a:lnTo>
                    <a:cubicBezTo>
                      <a:pt x="63" y="6683"/>
                      <a:pt x="193" y="7016"/>
                      <a:pt x="256" y="6827"/>
                    </a:cubicBezTo>
                    <a:cubicBezTo>
                      <a:pt x="186" y="6692"/>
                      <a:pt x="835" y="6557"/>
                      <a:pt x="765" y="6422"/>
                    </a:cubicBezTo>
                    <a:lnTo>
                      <a:pt x="581" y="6205"/>
                    </a:lnTo>
                    <a:lnTo>
                      <a:pt x="344" y="6058"/>
                    </a:lnTo>
                    <a:cubicBezTo>
                      <a:pt x="330" y="5930"/>
                      <a:pt x="315" y="5802"/>
                      <a:pt x="301" y="5674"/>
                    </a:cubicBezTo>
                    <a:cubicBezTo>
                      <a:pt x="259" y="5635"/>
                      <a:pt x="260" y="4972"/>
                      <a:pt x="304" y="5040"/>
                    </a:cubicBezTo>
                    <a:cubicBezTo>
                      <a:pt x="252" y="5028"/>
                      <a:pt x="402" y="4882"/>
                      <a:pt x="440" y="4655"/>
                    </a:cubicBezTo>
                    <a:cubicBezTo>
                      <a:pt x="409" y="4575"/>
                      <a:pt x="1382" y="4201"/>
                      <a:pt x="1351" y="4121"/>
                    </a:cubicBezTo>
                    <a:lnTo>
                      <a:pt x="1742" y="3784"/>
                    </a:lnTo>
                    <a:lnTo>
                      <a:pt x="1407" y="3358"/>
                    </a:lnTo>
                    <a:lnTo>
                      <a:pt x="1808" y="2950"/>
                    </a:lnTo>
                    <a:cubicBezTo>
                      <a:pt x="1878" y="2860"/>
                      <a:pt x="1855" y="2847"/>
                      <a:pt x="1827" y="2820"/>
                    </a:cubicBezTo>
                    <a:lnTo>
                      <a:pt x="1639" y="2790"/>
                    </a:lnTo>
                    <a:lnTo>
                      <a:pt x="1997" y="1986"/>
                    </a:lnTo>
                    <a:lnTo>
                      <a:pt x="2646" y="1999"/>
                    </a:lnTo>
                    <a:cubicBezTo>
                      <a:pt x="3015" y="2143"/>
                      <a:pt x="3164" y="2307"/>
                      <a:pt x="3423" y="2461"/>
                    </a:cubicBezTo>
                    <a:lnTo>
                      <a:pt x="2347" y="2015"/>
                    </a:lnTo>
                    <a:cubicBezTo>
                      <a:pt x="2331" y="2045"/>
                      <a:pt x="2674" y="1991"/>
                      <a:pt x="2658" y="2021"/>
                    </a:cubicBezTo>
                    <a:lnTo>
                      <a:pt x="2820" y="2083"/>
                    </a:lnTo>
                    <a:cubicBezTo>
                      <a:pt x="2978" y="2205"/>
                      <a:pt x="2982" y="2111"/>
                      <a:pt x="3295" y="2449"/>
                    </a:cubicBezTo>
                    <a:cubicBezTo>
                      <a:pt x="3224" y="2235"/>
                      <a:pt x="3564" y="2392"/>
                      <a:pt x="3493" y="2178"/>
                    </a:cubicBezTo>
                    <a:lnTo>
                      <a:pt x="3819" y="1886"/>
                    </a:lnTo>
                    <a:lnTo>
                      <a:pt x="3944" y="1793"/>
                    </a:lnTo>
                    <a:lnTo>
                      <a:pt x="4644" y="1805"/>
                    </a:lnTo>
                    <a:lnTo>
                      <a:pt x="4362" y="1835"/>
                    </a:lnTo>
                    <a:lnTo>
                      <a:pt x="4174" y="1596"/>
                    </a:lnTo>
                    <a:cubicBezTo>
                      <a:pt x="4168" y="1517"/>
                      <a:pt x="4163" y="1438"/>
                      <a:pt x="4157" y="1359"/>
                    </a:cubicBezTo>
                    <a:cubicBezTo>
                      <a:pt x="4210" y="1239"/>
                      <a:pt x="4152" y="1129"/>
                      <a:pt x="4205" y="1009"/>
                    </a:cubicBezTo>
                    <a:lnTo>
                      <a:pt x="3939" y="1059"/>
                    </a:lnTo>
                    <a:cubicBezTo>
                      <a:pt x="3924" y="999"/>
                      <a:pt x="3908" y="939"/>
                      <a:pt x="3893" y="879"/>
                    </a:cubicBezTo>
                    <a:cubicBezTo>
                      <a:pt x="3931" y="779"/>
                      <a:pt x="3970" y="680"/>
                      <a:pt x="4008" y="580"/>
                    </a:cubicBezTo>
                    <a:lnTo>
                      <a:pt x="3906" y="0"/>
                    </a:lnTo>
                    <a:lnTo>
                      <a:pt x="5204" y="195"/>
                    </a:lnTo>
                    <a:lnTo>
                      <a:pt x="6240" y="1088"/>
                    </a:lnTo>
                    <a:cubicBezTo>
                      <a:pt x="6271" y="1188"/>
                      <a:pt x="6469" y="991"/>
                      <a:pt x="6500" y="1091"/>
                    </a:cubicBezTo>
                    <a:lnTo>
                      <a:pt x="6566" y="1196"/>
                    </a:lnTo>
                    <a:cubicBezTo>
                      <a:pt x="6660" y="1176"/>
                      <a:pt x="6688" y="1320"/>
                      <a:pt x="6782" y="1300"/>
                    </a:cubicBezTo>
                    <a:lnTo>
                      <a:pt x="7223" y="1256"/>
                    </a:lnTo>
                    <a:cubicBezTo>
                      <a:pt x="7247" y="1393"/>
                      <a:pt x="7249" y="1608"/>
                      <a:pt x="7273" y="1745"/>
                    </a:cubicBezTo>
                    <a:lnTo>
                      <a:pt x="7554" y="1596"/>
                    </a:lnTo>
                    <a:cubicBezTo>
                      <a:pt x="7617" y="1705"/>
                      <a:pt x="8006" y="1646"/>
                      <a:pt x="8069" y="1755"/>
                    </a:cubicBezTo>
                    <a:cubicBezTo>
                      <a:pt x="7855" y="1911"/>
                      <a:pt x="9056" y="1082"/>
                      <a:pt x="8806" y="1218"/>
                    </a:cubicBezTo>
                    <a:lnTo>
                      <a:pt x="9230" y="983"/>
                    </a:lnTo>
                    <a:cubicBezTo>
                      <a:pt x="9199" y="1122"/>
                      <a:pt x="10279" y="926"/>
                      <a:pt x="10248" y="1065"/>
                    </a:cubicBezTo>
                    <a:lnTo>
                      <a:pt x="10625" y="1177"/>
                    </a:lnTo>
                    <a:cubicBezTo>
                      <a:pt x="10603" y="1137"/>
                      <a:pt x="10956" y="671"/>
                      <a:pt x="10951" y="721"/>
                    </a:cubicBezTo>
                    <a:cubicBezTo>
                      <a:pt x="10975" y="746"/>
                      <a:pt x="11919" y="799"/>
                      <a:pt x="11233" y="1213"/>
                    </a:cubicBezTo>
                    <a:lnTo>
                      <a:pt x="10845" y="1544"/>
                    </a:lnTo>
                    <a:cubicBezTo>
                      <a:pt x="10882" y="1546"/>
                      <a:pt x="11469" y="1517"/>
                      <a:pt x="11465" y="1477"/>
                    </a:cubicBezTo>
                    <a:cubicBezTo>
                      <a:pt x="11457" y="1424"/>
                      <a:pt x="11987" y="1803"/>
                      <a:pt x="12043" y="1744"/>
                    </a:cubicBezTo>
                    <a:cubicBezTo>
                      <a:pt x="12074" y="1833"/>
                      <a:pt x="12467" y="4316"/>
                      <a:pt x="12498" y="4405"/>
                    </a:cubicBezTo>
                    <a:cubicBezTo>
                      <a:pt x="12465" y="4484"/>
                      <a:pt x="13079" y="5214"/>
                      <a:pt x="13046" y="5293"/>
                    </a:cubicBezTo>
                    <a:cubicBezTo>
                      <a:pt x="13077" y="5532"/>
                      <a:pt x="12603" y="5728"/>
                      <a:pt x="12634" y="5967"/>
                    </a:cubicBezTo>
                    <a:cubicBezTo>
                      <a:pt x="12173" y="6055"/>
                      <a:pt x="11203" y="6215"/>
                      <a:pt x="11251" y="6232"/>
                    </a:cubicBezTo>
                    <a:cubicBezTo>
                      <a:pt x="11192" y="6231"/>
                      <a:pt x="10077" y="6699"/>
                      <a:pt x="10035" y="6788"/>
                    </a:cubicBezTo>
                    <a:lnTo>
                      <a:pt x="9398" y="6901"/>
                    </a:lnTo>
                    <a:lnTo>
                      <a:pt x="8869" y="7088"/>
                    </a:lnTo>
                    <a:lnTo>
                      <a:pt x="9432" y="7238"/>
                    </a:lnTo>
                    <a:lnTo>
                      <a:pt x="9902" y="7626"/>
                    </a:lnTo>
                    <a:lnTo>
                      <a:pt x="10277" y="8372"/>
                    </a:lnTo>
                    <a:lnTo>
                      <a:pt x="10653" y="8342"/>
                    </a:lnTo>
                    <a:lnTo>
                      <a:pt x="11639" y="9088"/>
                    </a:lnTo>
                    <a:lnTo>
                      <a:pt x="10465" y="9894"/>
                    </a:lnTo>
                    <a:lnTo>
                      <a:pt x="10935" y="10491"/>
                    </a:lnTo>
                    <a:lnTo>
                      <a:pt x="10747" y="10730"/>
                    </a:lnTo>
                    <a:lnTo>
                      <a:pt x="10465" y="10491"/>
                    </a:lnTo>
                    <a:lnTo>
                      <a:pt x="8587" y="10461"/>
                    </a:lnTo>
                    <a:lnTo>
                      <a:pt x="8259" y="10760"/>
                    </a:lnTo>
                    <a:lnTo>
                      <a:pt x="7695" y="10730"/>
                    </a:lnTo>
                    <a:close/>
                  </a:path>
                </a:pathLst>
              </a:custGeom>
              <a:solidFill>
                <a:srgbClr val="53548A"/>
              </a:solidFill>
              <a:ln w="3175" cap="flat" cmpd="sng" algn="ctr">
                <a:solidFill>
                  <a:srgbClr val="53548A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Skupina 108">
              <a:extLst>
                <a:ext uri="{FF2B5EF4-FFF2-40B4-BE49-F238E27FC236}">
                  <a16:creationId xmlns:a16="http://schemas.microsoft.com/office/drawing/2014/main" id="{F131539D-E816-4275-BBEA-64237CAABEA7}"/>
                </a:ext>
              </a:extLst>
            </p:cNvPr>
            <p:cNvGrpSpPr/>
            <p:nvPr/>
          </p:nvGrpSpPr>
          <p:grpSpPr>
            <a:xfrm>
              <a:off x="4629119" y="1121925"/>
              <a:ext cx="936470" cy="1236143"/>
              <a:chOff x="298929" y="1089435"/>
              <a:chExt cx="936470" cy="1236143"/>
            </a:xfrm>
          </p:grpSpPr>
          <p:grpSp>
            <p:nvGrpSpPr>
              <p:cNvPr id="110" name="Skupina 109">
                <a:extLst>
                  <a:ext uri="{FF2B5EF4-FFF2-40B4-BE49-F238E27FC236}">
                    <a16:creationId xmlns:a16="http://schemas.microsoft.com/office/drawing/2014/main" id="{245B1910-DA45-49D5-9A4C-70CA3BD3C723}"/>
                  </a:ext>
                </a:extLst>
              </p:cNvPr>
              <p:cNvGrpSpPr/>
              <p:nvPr/>
            </p:nvGrpSpPr>
            <p:grpSpPr>
              <a:xfrm>
                <a:off x="359345" y="1141985"/>
                <a:ext cx="763550" cy="1144965"/>
                <a:chOff x="3330161" y="2395537"/>
                <a:chExt cx="483006" cy="93824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2" name="Obdélník 111">
                  <a:extLst>
                    <a:ext uri="{FF2B5EF4-FFF2-40B4-BE49-F238E27FC236}">
                      <a16:creationId xmlns:a16="http://schemas.microsoft.com/office/drawing/2014/main" id="{4E49D99D-1008-4B98-8727-5BD20FF80A9E}"/>
                    </a:ext>
                  </a:extLst>
                </p:cNvPr>
                <p:cNvSpPr/>
                <p:nvPr/>
              </p:nvSpPr>
              <p:spPr>
                <a:xfrm>
                  <a:off x="3422722" y="2865844"/>
                  <a:ext cx="36000" cy="360000"/>
                </a:xfrm>
                <a:prstGeom prst="rect">
                  <a:avLst/>
                </a:prstGeom>
                <a:solidFill>
                  <a:srgbClr val="A04DA3"/>
                </a:solidFill>
                <a:ln w="6350" cap="flat" cmpd="sng" algn="ctr">
                  <a:solidFill>
                    <a:srgbClr val="A04DA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Obdélník 112">
                  <a:extLst>
                    <a:ext uri="{FF2B5EF4-FFF2-40B4-BE49-F238E27FC236}">
                      <a16:creationId xmlns:a16="http://schemas.microsoft.com/office/drawing/2014/main" id="{3856D7BD-41BA-47E7-A1F2-4EDA0FDEADF1}"/>
                    </a:ext>
                  </a:extLst>
                </p:cNvPr>
                <p:cNvSpPr/>
                <p:nvPr/>
              </p:nvSpPr>
              <p:spPr>
                <a:xfrm>
                  <a:off x="3535475" y="2703506"/>
                  <a:ext cx="36000" cy="522631"/>
                </a:xfrm>
                <a:prstGeom prst="rect">
                  <a:avLst/>
                </a:prstGeom>
                <a:solidFill>
                  <a:srgbClr val="A04DA3"/>
                </a:solidFill>
                <a:ln w="6350" cap="flat" cmpd="sng" algn="ctr">
                  <a:solidFill>
                    <a:srgbClr val="A04DA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Obdélník 113">
                  <a:extLst>
                    <a:ext uri="{FF2B5EF4-FFF2-40B4-BE49-F238E27FC236}">
                      <a16:creationId xmlns:a16="http://schemas.microsoft.com/office/drawing/2014/main" id="{9564EAB8-6F03-4A03-83C0-D83DDD8421A9}"/>
                    </a:ext>
                  </a:extLst>
                </p:cNvPr>
                <p:cNvSpPr/>
                <p:nvPr/>
              </p:nvSpPr>
              <p:spPr>
                <a:xfrm>
                  <a:off x="3478189" y="2799374"/>
                  <a:ext cx="36000" cy="430267"/>
                </a:xfrm>
                <a:prstGeom prst="rect">
                  <a:avLst/>
                </a:prstGeom>
                <a:solidFill>
                  <a:srgbClr val="A04DA3"/>
                </a:solidFill>
                <a:ln w="6350" cap="flat" cmpd="sng" algn="ctr">
                  <a:solidFill>
                    <a:srgbClr val="A04DA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Obdélník 114">
                  <a:extLst>
                    <a:ext uri="{FF2B5EF4-FFF2-40B4-BE49-F238E27FC236}">
                      <a16:creationId xmlns:a16="http://schemas.microsoft.com/office/drawing/2014/main" id="{2CE14BE2-8405-4DA6-A6E1-70FEBCC11B8B}"/>
                    </a:ext>
                  </a:extLst>
                </p:cNvPr>
                <p:cNvSpPr/>
                <p:nvPr/>
              </p:nvSpPr>
              <p:spPr>
                <a:xfrm>
                  <a:off x="3596643" y="2559228"/>
                  <a:ext cx="36000" cy="670413"/>
                </a:xfrm>
                <a:prstGeom prst="rect">
                  <a:avLst/>
                </a:prstGeom>
                <a:solidFill>
                  <a:srgbClr val="A04DA3"/>
                </a:solidFill>
                <a:ln w="6350" cap="flat" cmpd="sng" algn="ctr">
                  <a:solidFill>
                    <a:srgbClr val="A04DA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6" name="Přímá spojnice se šipkou 115">
                  <a:extLst>
                    <a:ext uri="{FF2B5EF4-FFF2-40B4-BE49-F238E27FC236}">
                      <a16:creationId xmlns:a16="http://schemas.microsoft.com/office/drawing/2014/main" id="{8CFC5811-6294-4157-82DC-383CF6E63A7B}"/>
                    </a:ext>
                  </a:extLst>
                </p:cNvPr>
                <p:cNvCxnSpPr/>
                <p:nvPr/>
              </p:nvCxnSpPr>
              <p:spPr>
                <a:xfrm flipH="1">
                  <a:off x="3385579" y="2395537"/>
                  <a:ext cx="4167" cy="938246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438086"/>
                  </a:solidFill>
                  <a:prstDash val="solid"/>
                  <a:miter lim="800000"/>
                  <a:headEnd type="stealth"/>
                  <a:tailEnd type="none"/>
                </a:ln>
                <a:effectLst/>
              </p:spPr>
            </p:cxnSp>
            <p:cxnSp>
              <p:nvCxnSpPr>
                <p:cNvPr id="117" name="Přímá spojnice se šipkou 116">
                  <a:extLst>
                    <a:ext uri="{FF2B5EF4-FFF2-40B4-BE49-F238E27FC236}">
                      <a16:creationId xmlns:a16="http://schemas.microsoft.com/office/drawing/2014/main" id="{CD2988FD-8E9A-49AE-B404-AC46B670BAEF}"/>
                    </a:ext>
                  </a:extLst>
                </p:cNvPr>
                <p:cNvCxnSpPr/>
                <p:nvPr/>
              </p:nvCxnSpPr>
              <p:spPr>
                <a:xfrm flipH="1">
                  <a:off x="3330161" y="3259577"/>
                  <a:ext cx="483006" cy="1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438086"/>
                  </a:solidFill>
                  <a:prstDash val="solid"/>
                  <a:miter lim="800000"/>
                  <a:headEnd type="stealth"/>
                  <a:tailEnd type="none"/>
                </a:ln>
                <a:effectLst/>
              </p:spPr>
            </p:cxnSp>
          </p:grpSp>
          <p:sp>
            <p:nvSpPr>
              <p:cNvPr id="111" name="Řečová bublina: obdélníkový bublinový popisek se zakulacenými rohy 110">
                <a:extLst>
                  <a:ext uri="{FF2B5EF4-FFF2-40B4-BE49-F238E27FC236}">
                    <a16:creationId xmlns:a16="http://schemas.microsoft.com/office/drawing/2014/main" id="{F2FF90BD-8AB9-440B-8F68-511ABCD18A2F}"/>
                  </a:ext>
                </a:extLst>
              </p:cNvPr>
              <p:cNvSpPr/>
              <p:nvPr/>
            </p:nvSpPr>
            <p:spPr>
              <a:xfrm>
                <a:off x="298929" y="1089435"/>
                <a:ext cx="936470" cy="1236143"/>
              </a:xfrm>
              <a:prstGeom prst="wedgeRoundRectCallout">
                <a:avLst>
                  <a:gd name="adj1" fmla="val -174967"/>
                  <a:gd name="adj2" fmla="val 78215"/>
                  <a:gd name="adj3" fmla="val 16667"/>
                </a:avLst>
              </a:prstGeom>
              <a:noFill/>
              <a:ln w="127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8" name="Skupina 117">
              <a:extLst>
                <a:ext uri="{FF2B5EF4-FFF2-40B4-BE49-F238E27FC236}">
                  <a16:creationId xmlns:a16="http://schemas.microsoft.com/office/drawing/2014/main" id="{86A55AFE-2267-4D8C-B9D3-E1E6BE5BEFDC}"/>
                </a:ext>
              </a:extLst>
            </p:cNvPr>
            <p:cNvGrpSpPr/>
            <p:nvPr/>
          </p:nvGrpSpPr>
          <p:grpSpPr>
            <a:xfrm>
              <a:off x="905196" y="1234917"/>
              <a:ext cx="936470" cy="1236143"/>
              <a:chOff x="2191380" y="4083020"/>
              <a:chExt cx="936470" cy="1236143"/>
            </a:xfrm>
          </p:grpSpPr>
          <p:grpSp>
            <p:nvGrpSpPr>
              <p:cNvPr id="119" name="Skupina 118">
                <a:extLst>
                  <a:ext uri="{FF2B5EF4-FFF2-40B4-BE49-F238E27FC236}">
                    <a16:creationId xmlns:a16="http://schemas.microsoft.com/office/drawing/2014/main" id="{AB03E90B-E19C-4C23-90AD-903769F53BE8}"/>
                  </a:ext>
                </a:extLst>
              </p:cNvPr>
              <p:cNvGrpSpPr/>
              <p:nvPr/>
            </p:nvGrpSpPr>
            <p:grpSpPr>
              <a:xfrm>
                <a:off x="2259523" y="4123347"/>
                <a:ext cx="763550" cy="1144965"/>
                <a:chOff x="3330161" y="2395537"/>
                <a:chExt cx="483006" cy="93824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1" name="Obdélník 120">
                  <a:extLst>
                    <a:ext uri="{FF2B5EF4-FFF2-40B4-BE49-F238E27FC236}">
                      <a16:creationId xmlns:a16="http://schemas.microsoft.com/office/drawing/2014/main" id="{14E4C351-9D45-419B-BA75-772BAE087466}"/>
                    </a:ext>
                  </a:extLst>
                </p:cNvPr>
                <p:cNvSpPr/>
                <p:nvPr/>
              </p:nvSpPr>
              <p:spPr>
                <a:xfrm>
                  <a:off x="3422722" y="2865844"/>
                  <a:ext cx="36000" cy="360000"/>
                </a:xfrm>
                <a:prstGeom prst="rect">
                  <a:avLst/>
                </a:prstGeom>
                <a:solidFill>
                  <a:srgbClr val="53548A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Obdélník 121">
                  <a:extLst>
                    <a:ext uri="{FF2B5EF4-FFF2-40B4-BE49-F238E27FC236}">
                      <a16:creationId xmlns:a16="http://schemas.microsoft.com/office/drawing/2014/main" id="{B8745701-59B1-436E-9563-013F0D1504CE}"/>
                    </a:ext>
                  </a:extLst>
                </p:cNvPr>
                <p:cNvSpPr/>
                <p:nvPr/>
              </p:nvSpPr>
              <p:spPr>
                <a:xfrm>
                  <a:off x="3535475" y="2703506"/>
                  <a:ext cx="36000" cy="522631"/>
                </a:xfrm>
                <a:prstGeom prst="rect">
                  <a:avLst/>
                </a:prstGeom>
                <a:solidFill>
                  <a:srgbClr val="53548A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Obdélník 122">
                  <a:extLst>
                    <a:ext uri="{FF2B5EF4-FFF2-40B4-BE49-F238E27FC236}">
                      <a16:creationId xmlns:a16="http://schemas.microsoft.com/office/drawing/2014/main" id="{12879195-7543-4AD0-AB8C-AAA037C8E12B}"/>
                    </a:ext>
                  </a:extLst>
                </p:cNvPr>
                <p:cNvSpPr/>
                <p:nvPr/>
              </p:nvSpPr>
              <p:spPr>
                <a:xfrm>
                  <a:off x="3478189" y="2799374"/>
                  <a:ext cx="36000" cy="430267"/>
                </a:xfrm>
                <a:prstGeom prst="rect">
                  <a:avLst/>
                </a:prstGeom>
                <a:solidFill>
                  <a:srgbClr val="53548A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Obdélník 123">
                  <a:extLst>
                    <a:ext uri="{FF2B5EF4-FFF2-40B4-BE49-F238E27FC236}">
                      <a16:creationId xmlns:a16="http://schemas.microsoft.com/office/drawing/2014/main" id="{CE948B21-7589-4F4A-93C6-4CC3BF79A5AB}"/>
                    </a:ext>
                  </a:extLst>
                </p:cNvPr>
                <p:cNvSpPr/>
                <p:nvPr/>
              </p:nvSpPr>
              <p:spPr>
                <a:xfrm>
                  <a:off x="3596643" y="2559228"/>
                  <a:ext cx="36000" cy="670413"/>
                </a:xfrm>
                <a:prstGeom prst="rect">
                  <a:avLst/>
                </a:prstGeom>
                <a:solidFill>
                  <a:srgbClr val="53548A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25" name="Přímá spojnice se šipkou 124">
                  <a:extLst>
                    <a:ext uri="{FF2B5EF4-FFF2-40B4-BE49-F238E27FC236}">
                      <a16:creationId xmlns:a16="http://schemas.microsoft.com/office/drawing/2014/main" id="{13F4628D-30A2-4293-BBC8-0C1BB9F67782}"/>
                    </a:ext>
                  </a:extLst>
                </p:cNvPr>
                <p:cNvCxnSpPr/>
                <p:nvPr/>
              </p:nvCxnSpPr>
              <p:spPr>
                <a:xfrm flipH="1">
                  <a:off x="3385579" y="2395537"/>
                  <a:ext cx="4167" cy="938246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438086"/>
                  </a:solidFill>
                  <a:prstDash val="solid"/>
                  <a:miter lim="800000"/>
                  <a:headEnd type="stealth"/>
                  <a:tailEnd type="none"/>
                </a:ln>
                <a:effectLst/>
              </p:spPr>
            </p:cxnSp>
            <p:cxnSp>
              <p:nvCxnSpPr>
                <p:cNvPr id="126" name="Přímá spojnice se šipkou 125">
                  <a:extLst>
                    <a:ext uri="{FF2B5EF4-FFF2-40B4-BE49-F238E27FC236}">
                      <a16:creationId xmlns:a16="http://schemas.microsoft.com/office/drawing/2014/main" id="{E49FCDFB-4B56-4F81-AB28-642A18CE1DD6}"/>
                    </a:ext>
                  </a:extLst>
                </p:cNvPr>
                <p:cNvCxnSpPr/>
                <p:nvPr/>
              </p:nvCxnSpPr>
              <p:spPr>
                <a:xfrm flipH="1">
                  <a:off x="3330161" y="3259577"/>
                  <a:ext cx="483006" cy="1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438086"/>
                  </a:solidFill>
                  <a:prstDash val="solid"/>
                  <a:miter lim="800000"/>
                  <a:headEnd type="stealth"/>
                  <a:tailEnd type="none"/>
                </a:ln>
                <a:effectLst/>
              </p:spPr>
            </p:cxnSp>
          </p:grpSp>
          <p:sp>
            <p:nvSpPr>
              <p:cNvPr id="120" name="Řečová bublina: obdélníkový bublinový popisek se zakulacenými rohy 119">
                <a:extLst>
                  <a:ext uri="{FF2B5EF4-FFF2-40B4-BE49-F238E27FC236}">
                    <a16:creationId xmlns:a16="http://schemas.microsoft.com/office/drawing/2014/main" id="{1C88AF75-6BDE-4B82-8864-1F5D170544F8}"/>
                  </a:ext>
                </a:extLst>
              </p:cNvPr>
              <p:cNvSpPr/>
              <p:nvPr/>
            </p:nvSpPr>
            <p:spPr>
              <a:xfrm>
                <a:off x="2191380" y="4083020"/>
                <a:ext cx="936470" cy="1236143"/>
              </a:xfrm>
              <a:prstGeom prst="wedgeRoundRectCallout">
                <a:avLst>
                  <a:gd name="adj1" fmla="val 183834"/>
                  <a:gd name="adj2" fmla="val 60480"/>
                  <a:gd name="adj3" fmla="val 16667"/>
                </a:avLst>
              </a:prstGeom>
              <a:noFill/>
              <a:ln w="127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Skupina 126">
              <a:extLst>
                <a:ext uri="{FF2B5EF4-FFF2-40B4-BE49-F238E27FC236}">
                  <a16:creationId xmlns:a16="http://schemas.microsoft.com/office/drawing/2014/main" id="{803B88E7-4DD1-43A8-922E-217CA772F21F}"/>
                </a:ext>
              </a:extLst>
            </p:cNvPr>
            <p:cNvGrpSpPr/>
            <p:nvPr/>
          </p:nvGrpSpPr>
          <p:grpSpPr>
            <a:xfrm>
              <a:off x="4637021" y="2705451"/>
              <a:ext cx="936470" cy="1236143"/>
              <a:chOff x="4187323" y="4091077"/>
              <a:chExt cx="936470" cy="1236143"/>
            </a:xfrm>
          </p:grpSpPr>
          <p:grpSp>
            <p:nvGrpSpPr>
              <p:cNvPr id="128" name="Skupina 127">
                <a:extLst>
                  <a:ext uri="{FF2B5EF4-FFF2-40B4-BE49-F238E27FC236}">
                    <a16:creationId xmlns:a16="http://schemas.microsoft.com/office/drawing/2014/main" id="{DFF43447-5D2D-4C5B-ABA7-9487D3B0BA35}"/>
                  </a:ext>
                </a:extLst>
              </p:cNvPr>
              <p:cNvGrpSpPr/>
              <p:nvPr/>
            </p:nvGrpSpPr>
            <p:grpSpPr>
              <a:xfrm>
                <a:off x="4269226" y="4128174"/>
                <a:ext cx="763550" cy="1144965"/>
                <a:chOff x="3330161" y="2395537"/>
                <a:chExt cx="483006" cy="93824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0" name="Obdélník 129">
                  <a:extLst>
                    <a:ext uri="{FF2B5EF4-FFF2-40B4-BE49-F238E27FC236}">
                      <a16:creationId xmlns:a16="http://schemas.microsoft.com/office/drawing/2014/main" id="{4E90DAA2-380C-439D-BEF2-FC3F06258CD9}"/>
                    </a:ext>
                  </a:extLst>
                </p:cNvPr>
                <p:cNvSpPr/>
                <p:nvPr/>
              </p:nvSpPr>
              <p:spPr>
                <a:xfrm>
                  <a:off x="3422722" y="2865844"/>
                  <a:ext cx="36000" cy="360000"/>
                </a:xfrm>
                <a:prstGeom prst="rect">
                  <a:avLst/>
                </a:prstGeom>
                <a:solidFill>
                  <a:srgbClr val="C4652D"/>
                </a:solidFill>
                <a:ln w="6350" cap="flat" cmpd="sng" algn="ctr">
                  <a:solidFill>
                    <a:srgbClr val="C4652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Obdélník 130">
                  <a:extLst>
                    <a:ext uri="{FF2B5EF4-FFF2-40B4-BE49-F238E27FC236}">
                      <a16:creationId xmlns:a16="http://schemas.microsoft.com/office/drawing/2014/main" id="{C51558B7-55CE-43B0-A9D1-4276A6C463C6}"/>
                    </a:ext>
                  </a:extLst>
                </p:cNvPr>
                <p:cNvSpPr/>
                <p:nvPr/>
              </p:nvSpPr>
              <p:spPr>
                <a:xfrm>
                  <a:off x="3535475" y="2703506"/>
                  <a:ext cx="36000" cy="522631"/>
                </a:xfrm>
                <a:prstGeom prst="rect">
                  <a:avLst/>
                </a:prstGeom>
                <a:solidFill>
                  <a:srgbClr val="C4652D"/>
                </a:solidFill>
                <a:ln w="6350" cap="flat" cmpd="sng" algn="ctr">
                  <a:solidFill>
                    <a:srgbClr val="C4652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Obdélník 131">
                  <a:extLst>
                    <a:ext uri="{FF2B5EF4-FFF2-40B4-BE49-F238E27FC236}">
                      <a16:creationId xmlns:a16="http://schemas.microsoft.com/office/drawing/2014/main" id="{DE9051A3-C05B-4718-932F-A477A4794B02}"/>
                    </a:ext>
                  </a:extLst>
                </p:cNvPr>
                <p:cNvSpPr/>
                <p:nvPr/>
              </p:nvSpPr>
              <p:spPr>
                <a:xfrm>
                  <a:off x="3478189" y="2799374"/>
                  <a:ext cx="36000" cy="430267"/>
                </a:xfrm>
                <a:prstGeom prst="rect">
                  <a:avLst/>
                </a:prstGeom>
                <a:solidFill>
                  <a:srgbClr val="C4652D"/>
                </a:solidFill>
                <a:ln w="6350" cap="flat" cmpd="sng" algn="ctr">
                  <a:solidFill>
                    <a:srgbClr val="C4652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Obdélník 132">
                  <a:extLst>
                    <a:ext uri="{FF2B5EF4-FFF2-40B4-BE49-F238E27FC236}">
                      <a16:creationId xmlns:a16="http://schemas.microsoft.com/office/drawing/2014/main" id="{3239D3FD-7DF7-496C-9E06-5090AEED88E3}"/>
                    </a:ext>
                  </a:extLst>
                </p:cNvPr>
                <p:cNvSpPr/>
                <p:nvPr/>
              </p:nvSpPr>
              <p:spPr>
                <a:xfrm>
                  <a:off x="3596643" y="2559228"/>
                  <a:ext cx="36000" cy="670413"/>
                </a:xfrm>
                <a:prstGeom prst="rect">
                  <a:avLst/>
                </a:prstGeom>
                <a:solidFill>
                  <a:srgbClr val="C4652D"/>
                </a:solidFill>
                <a:ln w="6350" cap="flat" cmpd="sng" algn="ctr">
                  <a:solidFill>
                    <a:srgbClr val="C4652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34" name="Přímá spojnice se šipkou 133">
                  <a:extLst>
                    <a:ext uri="{FF2B5EF4-FFF2-40B4-BE49-F238E27FC236}">
                      <a16:creationId xmlns:a16="http://schemas.microsoft.com/office/drawing/2014/main" id="{0A44EEFA-A31C-424E-9BDD-40E1864BCE20}"/>
                    </a:ext>
                  </a:extLst>
                </p:cNvPr>
                <p:cNvCxnSpPr/>
                <p:nvPr/>
              </p:nvCxnSpPr>
              <p:spPr>
                <a:xfrm flipH="1">
                  <a:off x="3385579" y="2395537"/>
                  <a:ext cx="4167" cy="938246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438086"/>
                  </a:solidFill>
                  <a:prstDash val="solid"/>
                  <a:miter lim="800000"/>
                  <a:headEnd type="stealth"/>
                  <a:tailEnd type="none"/>
                </a:ln>
                <a:effectLst/>
              </p:spPr>
            </p:cxnSp>
            <p:cxnSp>
              <p:nvCxnSpPr>
                <p:cNvPr id="135" name="Přímá spojnice se šipkou 134">
                  <a:extLst>
                    <a:ext uri="{FF2B5EF4-FFF2-40B4-BE49-F238E27FC236}">
                      <a16:creationId xmlns:a16="http://schemas.microsoft.com/office/drawing/2014/main" id="{B6E569D5-02DF-4C2B-AEFF-C7F2F6766D15}"/>
                    </a:ext>
                  </a:extLst>
                </p:cNvPr>
                <p:cNvCxnSpPr/>
                <p:nvPr/>
              </p:nvCxnSpPr>
              <p:spPr>
                <a:xfrm flipH="1">
                  <a:off x="3330161" y="3259577"/>
                  <a:ext cx="483006" cy="1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438086"/>
                  </a:solidFill>
                  <a:prstDash val="solid"/>
                  <a:miter lim="800000"/>
                  <a:headEnd type="stealth"/>
                  <a:tailEnd type="none"/>
                </a:ln>
                <a:effectLst/>
              </p:spPr>
            </p:cxnSp>
          </p:grpSp>
          <p:sp>
            <p:nvSpPr>
              <p:cNvPr id="129" name="Řečová bublina: obdélníkový bublinový popisek se zakulacenými rohy 128">
                <a:extLst>
                  <a:ext uri="{FF2B5EF4-FFF2-40B4-BE49-F238E27FC236}">
                    <a16:creationId xmlns:a16="http://schemas.microsoft.com/office/drawing/2014/main" id="{B2DD318C-D848-4062-A092-E24190313ECA}"/>
                  </a:ext>
                </a:extLst>
              </p:cNvPr>
              <p:cNvSpPr/>
              <p:nvPr/>
            </p:nvSpPr>
            <p:spPr>
              <a:xfrm>
                <a:off x="4187323" y="4091077"/>
                <a:ext cx="936470" cy="1236143"/>
              </a:xfrm>
              <a:prstGeom prst="wedgeRoundRectCallout">
                <a:avLst>
                  <a:gd name="adj1" fmla="val -175505"/>
                  <a:gd name="adj2" fmla="val -44045"/>
                  <a:gd name="adj3" fmla="val 16667"/>
                </a:avLst>
              </a:prstGeom>
              <a:noFill/>
              <a:ln w="127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6" name="Skupina 155">
            <a:extLst>
              <a:ext uri="{FF2B5EF4-FFF2-40B4-BE49-F238E27FC236}">
                <a16:creationId xmlns:a16="http://schemas.microsoft.com/office/drawing/2014/main" id="{86FB1AA4-EC0F-404A-9318-41EFBCD57AE3}"/>
              </a:ext>
            </a:extLst>
          </p:cNvPr>
          <p:cNvGrpSpPr/>
          <p:nvPr/>
        </p:nvGrpSpPr>
        <p:grpSpPr>
          <a:xfrm>
            <a:off x="3502884" y="4297815"/>
            <a:ext cx="3823221" cy="2207603"/>
            <a:chOff x="8976320" y="1340768"/>
            <a:chExt cx="2433310" cy="2458690"/>
          </a:xfrm>
        </p:grpSpPr>
        <p:sp>
          <p:nvSpPr>
            <p:cNvPr id="136" name="TextovéPole 135">
              <a:extLst>
                <a:ext uri="{FF2B5EF4-FFF2-40B4-BE49-F238E27FC236}">
                  <a16:creationId xmlns:a16="http://schemas.microsoft.com/office/drawing/2014/main" id="{1D012592-C6D7-4C29-B438-28723760A49B}"/>
                </a:ext>
              </a:extLst>
            </p:cNvPr>
            <p:cNvSpPr txBox="1"/>
            <p:nvPr/>
          </p:nvSpPr>
          <p:spPr>
            <a:xfrm>
              <a:off x="9332216" y="3285284"/>
              <a:ext cx="2077414" cy="51417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0" cap="none" spc="0" normalizeH="0" baseline="0" dirty="0">
                  <a:ln>
                    <a:noFill/>
                  </a:ln>
                  <a:solidFill>
                    <a:srgbClr val="438086"/>
                  </a:solidFill>
                  <a:effectLst/>
                  <a:uLnTx/>
                  <a:uFillTx/>
                  <a:latin typeface="+mn-lt"/>
                </a:rPr>
                <a:t>Aktivace podle nabídkové ceny v rámci společného žebříčku</a:t>
              </a:r>
            </a:p>
          </p:txBody>
        </p:sp>
        <p:sp>
          <p:nvSpPr>
            <p:cNvPr id="137" name="Obdélník 136">
              <a:extLst>
                <a:ext uri="{FF2B5EF4-FFF2-40B4-BE49-F238E27FC236}">
                  <a16:creationId xmlns:a16="http://schemas.microsoft.com/office/drawing/2014/main" id="{8476C663-D611-44E8-A938-A0B3F88FD49B}"/>
                </a:ext>
              </a:extLst>
            </p:cNvPr>
            <p:cNvSpPr/>
            <p:nvPr/>
          </p:nvSpPr>
          <p:spPr>
            <a:xfrm>
              <a:off x="9195222" y="2678717"/>
              <a:ext cx="107341" cy="526946"/>
            </a:xfrm>
            <a:prstGeom prst="rect">
              <a:avLst/>
            </a:prstGeom>
            <a:solidFill>
              <a:srgbClr val="A04DA3"/>
            </a:solidFill>
            <a:ln w="6350" cap="flat" cmpd="sng" algn="ctr">
              <a:solidFill>
                <a:srgbClr val="A04DA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Obdélník 137">
              <a:extLst>
                <a:ext uri="{FF2B5EF4-FFF2-40B4-BE49-F238E27FC236}">
                  <a16:creationId xmlns:a16="http://schemas.microsoft.com/office/drawing/2014/main" id="{CF2007B0-2004-4D8D-A9AF-5890EA5B9454}"/>
                </a:ext>
              </a:extLst>
            </p:cNvPr>
            <p:cNvSpPr/>
            <p:nvPr/>
          </p:nvSpPr>
          <p:spPr>
            <a:xfrm>
              <a:off x="9525630" y="2440668"/>
              <a:ext cx="107341" cy="764995"/>
            </a:xfrm>
            <a:prstGeom prst="rect">
              <a:avLst/>
            </a:prstGeom>
            <a:solidFill>
              <a:srgbClr val="C4652D"/>
            </a:solidFill>
            <a:ln w="6350" cap="flat" cmpd="sng" algn="ctr">
              <a:solidFill>
                <a:srgbClr val="C465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Obdélník 138">
              <a:extLst>
                <a:ext uri="{FF2B5EF4-FFF2-40B4-BE49-F238E27FC236}">
                  <a16:creationId xmlns:a16="http://schemas.microsoft.com/office/drawing/2014/main" id="{0A8F39B0-24AC-4732-98A1-13705FA17A9D}"/>
                </a:ext>
              </a:extLst>
            </p:cNvPr>
            <p:cNvSpPr/>
            <p:nvPr/>
          </p:nvSpPr>
          <p:spPr>
            <a:xfrm>
              <a:off x="9360426" y="2575865"/>
              <a:ext cx="107341" cy="629798"/>
            </a:xfrm>
            <a:prstGeom prst="rect">
              <a:avLst/>
            </a:prstGeom>
            <a:solidFill>
              <a:srgbClr val="53548A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Obdélník 139">
              <a:extLst>
                <a:ext uri="{FF2B5EF4-FFF2-40B4-BE49-F238E27FC236}">
                  <a16:creationId xmlns:a16="http://schemas.microsoft.com/office/drawing/2014/main" id="{C3A78A4E-14FC-4BB9-9200-BD51E8525E68}"/>
                </a:ext>
              </a:extLst>
            </p:cNvPr>
            <p:cNvSpPr/>
            <p:nvPr/>
          </p:nvSpPr>
          <p:spPr>
            <a:xfrm>
              <a:off x="9690834" y="2089663"/>
              <a:ext cx="107341" cy="1116000"/>
            </a:xfrm>
            <a:prstGeom prst="rect">
              <a:avLst/>
            </a:prstGeom>
            <a:solidFill>
              <a:srgbClr val="A04DA3"/>
            </a:solidFill>
            <a:ln w="6350" cap="flat" cmpd="sng" algn="ctr">
              <a:solidFill>
                <a:srgbClr val="A04DA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1" name="Přímá spojnice se šipkou 140">
              <a:extLst>
                <a:ext uri="{FF2B5EF4-FFF2-40B4-BE49-F238E27FC236}">
                  <a16:creationId xmlns:a16="http://schemas.microsoft.com/office/drawing/2014/main" id="{E59111B5-E9B1-4A7E-AB20-6DC5C51381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84474" y="1340768"/>
              <a:ext cx="3150" cy="2020674"/>
            </a:xfrm>
            <a:prstGeom prst="straightConnector1">
              <a:avLst/>
            </a:prstGeom>
            <a:noFill/>
            <a:ln w="19050" cap="flat" cmpd="sng" algn="ctr">
              <a:solidFill>
                <a:srgbClr val="438086"/>
              </a:solidFill>
              <a:prstDash val="solid"/>
              <a:miter lim="800000"/>
              <a:headEnd type="stealth"/>
              <a:tailEnd type="none"/>
            </a:ln>
            <a:effectLst/>
          </p:spPr>
        </p:cxnSp>
        <p:cxnSp>
          <p:nvCxnSpPr>
            <p:cNvPr id="142" name="Přímá spojnice se šipkou 141">
              <a:extLst>
                <a:ext uri="{FF2B5EF4-FFF2-40B4-BE49-F238E27FC236}">
                  <a16:creationId xmlns:a16="http://schemas.microsoft.com/office/drawing/2014/main" id="{D8C9479D-C702-46C9-AF87-4338FF0E05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76320" y="3224238"/>
              <a:ext cx="2433310" cy="28587"/>
            </a:xfrm>
            <a:prstGeom prst="straightConnector1">
              <a:avLst/>
            </a:prstGeom>
            <a:noFill/>
            <a:ln w="19050" cap="flat" cmpd="sng" algn="ctr">
              <a:solidFill>
                <a:srgbClr val="438086"/>
              </a:solidFill>
              <a:prstDash val="solid"/>
              <a:miter lim="800000"/>
              <a:headEnd type="stealth"/>
              <a:tailEnd type="none"/>
            </a:ln>
            <a:effectLst/>
          </p:spPr>
        </p:cxnSp>
        <p:sp>
          <p:nvSpPr>
            <p:cNvPr id="143" name="Obdélník 142">
              <a:extLst>
                <a:ext uri="{FF2B5EF4-FFF2-40B4-BE49-F238E27FC236}">
                  <a16:creationId xmlns:a16="http://schemas.microsoft.com/office/drawing/2014/main" id="{57368F07-AB86-410D-A2B9-8289BFDE5C1F}"/>
                </a:ext>
              </a:extLst>
            </p:cNvPr>
            <p:cNvSpPr/>
            <p:nvPr/>
          </p:nvSpPr>
          <p:spPr>
            <a:xfrm>
              <a:off x="9856038" y="2089663"/>
              <a:ext cx="107341" cy="1116000"/>
            </a:xfrm>
            <a:prstGeom prst="rect">
              <a:avLst/>
            </a:prstGeom>
            <a:solidFill>
              <a:srgbClr val="53548A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Obdélník 143">
              <a:extLst>
                <a:ext uri="{FF2B5EF4-FFF2-40B4-BE49-F238E27FC236}">
                  <a16:creationId xmlns:a16="http://schemas.microsoft.com/office/drawing/2014/main" id="{E517F9A3-5B00-40AD-B330-FF3B1E0D7FED}"/>
                </a:ext>
              </a:extLst>
            </p:cNvPr>
            <p:cNvSpPr/>
            <p:nvPr/>
          </p:nvSpPr>
          <p:spPr>
            <a:xfrm>
              <a:off x="10021242" y="2017663"/>
              <a:ext cx="107341" cy="1188000"/>
            </a:xfrm>
            <a:prstGeom prst="rect">
              <a:avLst/>
            </a:prstGeom>
            <a:solidFill>
              <a:srgbClr val="C4652D"/>
            </a:solidFill>
            <a:ln w="6350" cap="flat" cmpd="sng" algn="ctr">
              <a:solidFill>
                <a:srgbClr val="C465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Obdélník 144">
              <a:extLst>
                <a:ext uri="{FF2B5EF4-FFF2-40B4-BE49-F238E27FC236}">
                  <a16:creationId xmlns:a16="http://schemas.microsoft.com/office/drawing/2014/main" id="{3C32FE5D-3973-4C03-8B56-8F0F2A2D633C}"/>
                </a:ext>
              </a:extLst>
            </p:cNvPr>
            <p:cNvSpPr/>
            <p:nvPr/>
          </p:nvSpPr>
          <p:spPr>
            <a:xfrm>
              <a:off x="10186446" y="1981663"/>
              <a:ext cx="107341" cy="1224000"/>
            </a:xfrm>
            <a:prstGeom prst="rect">
              <a:avLst/>
            </a:prstGeom>
            <a:solidFill>
              <a:srgbClr val="53548A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Obdélník 145">
              <a:extLst>
                <a:ext uri="{FF2B5EF4-FFF2-40B4-BE49-F238E27FC236}">
                  <a16:creationId xmlns:a16="http://schemas.microsoft.com/office/drawing/2014/main" id="{8B9149BE-2958-4659-9F63-04C5E65DD2AB}"/>
                </a:ext>
              </a:extLst>
            </p:cNvPr>
            <p:cNvSpPr/>
            <p:nvPr/>
          </p:nvSpPr>
          <p:spPr>
            <a:xfrm>
              <a:off x="10351650" y="1873663"/>
              <a:ext cx="107341" cy="1332000"/>
            </a:xfrm>
            <a:prstGeom prst="rect">
              <a:avLst/>
            </a:prstGeom>
            <a:solidFill>
              <a:srgbClr val="53548A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Obdélník 146">
              <a:extLst>
                <a:ext uri="{FF2B5EF4-FFF2-40B4-BE49-F238E27FC236}">
                  <a16:creationId xmlns:a16="http://schemas.microsoft.com/office/drawing/2014/main" id="{938E94DB-AE61-4FEA-B717-878278E806D4}"/>
                </a:ext>
              </a:extLst>
            </p:cNvPr>
            <p:cNvSpPr/>
            <p:nvPr/>
          </p:nvSpPr>
          <p:spPr>
            <a:xfrm>
              <a:off x="10516854" y="1801663"/>
              <a:ext cx="107341" cy="1404000"/>
            </a:xfrm>
            <a:prstGeom prst="rect">
              <a:avLst/>
            </a:prstGeom>
            <a:solidFill>
              <a:srgbClr val="A04DA3"/>
            </a:solidFill>
            <a:ln w="6350" cap="flat" cmpd="sng" algn="ctr">
              <a:solidFill>
                <a:srgbClr val="A04DA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Obdélník 147">
              <a:extLst>
                <a:ext uri="{FF2B5EF4-FFF2-40B4-BE49-F238E27FC236}">
                  <a16:creationId xmlns:a16="http://schemas.microsoft.com/office/drawing/2014/main" id="{5E11D5F2-5324-4C85-AAE6-3F2D1C93E129}"/>
                </a:ext>
              </a:extLst>
            </p:cNvPr>
            <p:cNvSpPr/>
            <p:nvPr/>
          </p:nvSpPr>
          <p:spPr>
            <a:xfrm>
              <a:off x="10682058" y="1693663"/>
              <a:ext cx="107341" cy="1512000"/>
            </a:xfrm>
            <a:prstGeom prst="rect">
              <a:avLst/>
            </a:prstGeom>
            <a:solidFill>
              <a:srgbClr val="C4652D"/>
            </a:solidFill>
            <a:ln w="6350" cap="flat" cmpd="sng" algn="ctr">
              <a:solidFill>
                <a:srgbClr val="C465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Obdélník 148">
              <a:extLst>
                <a:ext uri="{FF2B5EF4-FFF2-40B4-BE49-F238E27FC236}">
                  <a16:creationId xmlns:a16="http://schemas.microsoft.com/office/drawing/2014/main" id="{B45973AD-4AE3-48FB-ADD0-A4718A2F1547}"/>
                </a:ext>
              </a:extLst>
            </p:cNvPr>
            <p:cNvSpPr/>
            <p:nvPr/>
          </p:nvSpPr>
          <p:spPr>
            <a:xfrm>
              <a:off x="10847262" y="1657663"/>
              <a:ext cx="107341" cy="1548000"/>
            </a:xfrm>
            <a:prstGeom prst="rect">
              <a:avLst/>
            </a:prstGeom>
            <a:solidFill>
              <a:srgbClr val="A04DA3"/>
            </a:solidFill>
            <a:ln w="6350" cap="flat" cmpd="sng" algn="ctr">
              <a:solidFill>
                <a:srgbClr val="A04DA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Obdélník 149">
              <a:extLst>
                <a:ext uri="{FF2B5EF4-FFF2-40B4-BE49-F238E27FC236}">
                  <a16:creationId xmlns:a16="http://schemas.microsoft.com/office/drawing/2014/main" id="{9FE28E65-B6FE-4E56-BA37-A0C5C2FC3C2E}"/>
                </a:ext>
              </a:extLst>
            </p:cNvPr>
            <p:cNvSpPr/>
            <p:nvPr/>
          </p:nvSpPr>
          <p:spPr>
            <a:xfrm>
              <a:off x="11012462" y="1585663"/>
              <a:ext cx="107341" cy="1620000"/>
            </a:xfrm>
            <a:prstGeom prst="rect">
              <a:avLst/>
            </a:prstGeom>
            <a:solidFill>
              <a:srgbClr val="53548A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1" name="Přímá spojnice 150">
              <a:extLst>
                <a:ext uri="{FF2B5EF4-FFF2-40B4-BE49-F238E27FC236}">
                  <a16:creationId xmlns:a16="http://schemas.microsoft.com/office/drawing/2014/main" id="{6A6F3510-082B-44EA-9746-8F021D32F157}"/>
                </a:ext>
              </a:extLst>
            </p:cNvPr>
            <p:cNvCxnSpPr>
              <a:cxnSpLocks/>
            </p:cNvCxnSpPr>
            <p:nvPr/>
          </p:nvCxnSpPr>
          <p:spPr>
            <a:xfrm>
              <a:off x="10383671" y="1642244"/>
              <a:ext cx="0" cy="1696230"/>
            </a:xfrm>
            <a:prstGeom prst="line">
              <a:avLst/>
            </a:prstGeom>
            <a:noFill/>
            <a:ln w="9525" cap="flat" cmpd="sng" algn="ctr">
              <a:solidFill>
                <a:srgbClr val="438086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2" name="Zaoblený obdélník 33">
            <a:extLst>
              <a:ext uri="{FF2B5EF4-FFF2-40B4-BE49-F238E27FC236}">
                <a16:creationId xmlns:a16="http://schemas.microsoft.com/office/drawing/2014/main" id="{E4C0155F-97CA-4AD5-9049-515DBCEE2A7E}"/>
              </a:ext>
            </a:extLst>
          </p:cNvPr>
          <p:cNvSpPr/>
          <p:nvPr/>
        </p:nvSpPr>
        <p:spPr>
          <a:xfrm>
            <a:off x="6046066" y="1407763"/>
            <a:ext cx="1256960" cy="2247322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volná přeshraniční přenosová kapacita po vnitrodenním obchodovaní</a:t>
            </a:r>
          </a:p>
        </p:txBody>
      </p:sp>
      <p:sp>
        <p:nvSpPr>
          <p:cNvPr id="153" name="Šipka: nahoru 152">
            <a:extLst>
              <a:ext uri="{FF2B5EF4-FFF2-40B4-BE49-F238E27FC236}">
                <a16:creationId xmlns:a16="http://schemas.microsoft.com/office/drawing/2014/main" id="{E1636364-28E8-49FD-9C9E-F3B935986700}"/>
              </a:ext>
            </a:extLst>
          </p:cNvPr>
          <p:cNvSpPr/>
          <p:nvPr/>
        </p:nvSpPr>
        <p:spPr>
          <a:xfrm rot="5400000">
            <a:off x="1724080" y="4888110"/>
            <a:ext cx="768157" cy="398117"/>
          </a:xfrm>
          <a:prstGeom prst="upArrow">
            <a:avLst/>
          </a:prstGeom>
          <a:noFill/>
          <a:ln w="12700" cap="flat" cmpd="sng" algn="ctr">
            <a:solidFill>
              <a:srgbClr val="43808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Kříž 153">
            <a:extLst>
              <a:ext uri="{FF2B5EF4-FFF2-40B4-BE49-F238E27FC236}">
                <a16:creationId xmlns:a16="http://schemas.microsoft.com/office/drawing/2014/main" id="{419662D3-1910-42DB-9068-428E0A609AB5}"/>
              </a:ext>
            </a:extLst>
          </p:cNvPr>
          <p:cNvSpPr/>
          <p:nvPr/>
        </p:nvSpPr>
        <p:spPr>
          <a:xfrm rot="5400000">
            <a:off x="5051372" y="2224055"/>
            <a:ext cx="628200" cy="588764"/>
          </a:xfrm>
          <a:prstGeom prst="plus">
            <a:avLst>
              <a:gd name="adj" fmla="val 38675"/>
            </a:avLst>
          </a:prstGeom>
          <a:noFill/>
          <a:ln w="12700" cap="flat" cmpd="sng" algn="ctr">
            <a:solidFill>
              <a:srgbClr val="43808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458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ovéPole 267">
            <a:extLst>
              <a:ext uri="{FF2B5EF4-FFF2-40B4-BE49-F238E27FC236}">
                <a16:creationId xmlns:a16="http://schemas.microsoft.com/office/drawing/2014/main" id="{D1585D6E-F484-4BE8-B23C-4FA183DC693D}"/>
              </a:ext>
            </a:extLst>
          </p:cNvPr>
          <p:cNvSpPr txBox="1"/>
          <p:nvPr/>
        </p:nvSpPr>
        <p:spPr>
          <a:xfrm>
            <a:off x="851113" y="5568731"/>
            <a:ext cx="2690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rPr>
              <a:t>Implementační rámec/ návrh pravidel</a:t>
            </a:r>
          </a:p>
        </p:txBody>
      </p:sp>
      <p:sp>
        <p:nvSpPr>
          <p:cNvPr id="269" name="Obdélník 268">
            <a:extLst>
              <a:ext uri="{FF2B5EF4-FFF2-40B4-BE49-F238E27FC236}">
                <a16:creationId xmlns:a16="http://schemas.microsoft.com/office/drawing/2014/main" id="{1DEE421A-801C-44E2-9F0E-A119D049213D}"/>
              </a:ext>
            </a:extLst>
          </p:cNvPr>
          <p:cNvSpPr/>
          <p:nvPr/>
        </p:nvSpPr>
        <p:spPr>
          <a:xfrm>
            <a:off x="656708" y="5626462"/>
            <a:ext cx="187100" cy="193863"/>
          </a:xfrm>
          <a:prstGeom prst="rect">
            <a:avLst/>
          </a:prstGeom>
          <a:solidFill>
            <a:srgbClr val="4AB5C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0" cap="none" spc="0" normalizeH="0" baseline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0" name="Skupina 269">
            <a:extLst>
              <a:ext uri="{FF2B5EF4-FFF2-40B4-BE49-F238E27FC236}">
                <a16:creationId xmlns:a16="http://schemas.microsoft.com/office/drawing/2014/main" id="{8F436DE3-5CA6-453F-8F08-34E6FBD4648D}"/>
              </a:ext>
            </a:extLst>
          </p:cNvPr>
          <p:cNvGrpSpPr/>
          <p:nvPr/>
        </p:nvGrpSpPr>
        <p:grpSpPr>
          <a:xfrm>
            <a:off x="656708" y="5874013"/>
            <a:ext cx="1941607" cy="274475"/>
            <a:chOff x="2121890" y="5509169"/>
            <a:chExt cx="2733506" cy="276999"/>
          </a:xfrm>
        </p:grpSpPr>
        <p:sp>
          <p:nvSpPr>
            <p:cNvPr id="325" name="TextovéPole 324">
              <a:extLst>
                <a:ext uri="{FF2B5EF4-FFF2-40B4-BE49-F238E27FC236}">
                  <a16:creationId xmlns:a16="http://schemas.microsoft.com/office/drawing/2014/main" id="{6CDE3116-D472-4036-8D07-24B841933949}"/>
                </a:ext>
              </a:extLst>
            </p:cNvPr>
            <p:cNvSpPr txBox="1"/>
            <p:nvPr/>
          </p:nvSpPr>
          <p:spPr>
            <a:xfrm>
              <a:off x="2397729" y="5509169"/>
              <a:ext cx="2457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0" cap="none" spc="0" normalizeH="0" baseline="0" dirty="0">
                  <a:ln>
                    <a:noFill/>
                  </a:ln>
                  <a:solidFill>
                    <a:srgbClr val="455F5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Arial" panose="020B0604020202020204" pitchFamily="34" charset="0"/>
                </a:rPr>
                <a:t>Implementace</a:t>
              </a:r>
            </a:p>
          </p:txBody>
        </p:sp>
        <p:sp>
          <p:nvSpPr>
            <p:cNvPr id="326" name="Obdélník 325">
              <a:extLst>
                <a:ext uri="{FF2B5EF4-FFF2-40B4-BE49-F238E27FC236}">
                  <a16:creationId xmlns:a16="http://schemas.microsoft.com/office/drawing/2014/main" id="{46103665-EF8F-40F8-B33E-64FFF2D06135}"/>
                </a:ext>
              </a:extLst>
            </p:cNvPr>
            <p:cNvSpPr/>
            <p:nvPr/>
          </p:nvSpPr>
          <p:spPr>
            <a:xfrm>
              <a:off x="2121890" y="5533925"/>
              <a:ext cx="259547" cy="228787"/>
            </a:xfrm>
            <a:prstGeom prst="rect">
              <a:avLst/>
            </a:prstGeom>
            <a:solidFill>
              <a:srgbClr val="455F5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1" i="0" u="none" strike="noStrike" kern="0" cap="none" spc="0" normalizeH="0" baseline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1" name="Skupina 270">
            <a:extLst>
              <a:ext uri="{FF2B5EF4-FFF2-40B4-BE49-F238E27FC236}">
                <a16:creationId xmlns:a16="http://schemas.microsoft.com/office/drawing/2014/main" id="{15161429-4E44-4888-B1EF-F18212245F52}"/>
              </a:ext>
            </a:extLst>
          </p:cNvPr>
          <p:cNvGrpSpPr/>
          <p:nvPr/>
        </p:nvGrpSpPr>
        <p:grpSpPr>
          <a:xfrm>
            <a:off x="656708" y="6169125"/>
            <a:ext cx="2362085" cy="276999"/>
            <a:chOff x="5133770" y="4890566"/>
            <a:chExt cx="2916456" cy="326900"/>
          </a:xfrm>
        </p:grpSpPr>
        <p:sp>
          <p:nvSpPr>
            <p:cNvPr id="323" name="Obdélník 322">
              <a:extLst>
                <a:ext uri="{FF2B5EF4-FFF2-40B4-BE49-F238E27FC236}">
                  <a16:creationId xmlns:a16="http://schemas.microsoft.com/office/drawing/2014/main" id="{565F0D10-5BD3-4CC7-85A5-19EC7C47E408}"/>
                </a:ext>
              </a:extLst>
            </p:cNvPr>
            <p:cNvSpPr/>
            <p:nvPr/>
          </p:nvSpPr>
          <p:spPr>
            <a:xfrm>
              <a:off x="5133770" y="4933118"/>
              <a:ext cx="231012" cy="228787"/>
            </a:xfrm>
            <a:prstGeom prst="rect">
              <a:avLst/>
            </a:prstGeom>
            <a:solidFill>
              <a:srgbClr val="549E3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1" i="0" u="none" strike="noStrike" kern="0" cap="none" spc="0" normalizeH="0" baseline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4" name="TextovéPole 323">
              <a:extLst>
                <a:ext uri="{FF2B5EF4-FFF2-40B4-BE49-F238E27FC236}">
                  <a16:creationId xmlns:a16="http://schemas.microsoft.com/office/drawing/2014/main" id="{EDAC13C7-2444-40E8-B883-60FFA6982A68}"/>
                </a:ext>
              </a:extLst>
            </p:cNvPr>
            <p:cNvSpPr txBox="1"/>
            <p:nvPr/>
          </p:nvSpPr>
          <p:spPr>
            <a:xfrm>
              <a:off x="5373801" y="4890566"/>
              <a:ext cx="2676425" cy="326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0" cap="none" spc="0" normalizeH="0" baseline="0" dirty="0">
                  <a:ln>
                    <a:noFill/>
                  </a:ln>
                  <a:solidFill>
                    <a:srgbClr val="455F5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Arial" panose="020B0604020202020204" pitchFamily="34" charset="0"/>
                </a:rPr>
                <a:t>Schvalovaní regulátory</a:t>
              </a:r>
            </a:p>
          </p:txBody>
        </p:sp>
      </p:grpSp>
      <p:grpSp>
        <p:nvGrpSpPr>
          <p:cNvPr id="272" name="Skupina 271">
            <a:extLst>
              <a:ext uri="{FF2B5EF4-FFF2-40B4-BE49-F238E27FC236}">
                <a16:creationId xmlns:a16="http://schemas.microsoft.com/office/drawing/2014/main" id="{B437CF56-277E-4CF7-9956-21CC4896E28E}"/>
              </a:ext>
            </a:extLst>
          </p:cNvPr>
          <p:cNvGrpSpPr/>
          <p:nvPr/>
        </p:nvGrpSpPr>
        <p:grpSpPr>
          <a:xfrm>
            <a:off x="3954968" y="5611479"/>
            <a:ext cx="2625246" cy="276999"/>
            <a:chOff x="5133770" y="5491374"/>
            <a:chExt cx="3241380" cy="326900"/>
          </a:xfrm>
        </p:grpSpPr>
        <p:sp>
          <p:nvSpPr>
            <p:cNvPr id="321" name="TextovéPole 320">
              <a:extLst>
                <a:ext uri="{FF2B5EF4-FFF2-40B4-BE49-F238E27FC236}">
                  <a16:creationId xmlns:a16="http://schemas.microsoft.com/office/drawing/2014/main" id="{40B17571-DEB5-4120-8687-1C8AB8B13E6A}"/>
                </a:ext>
              </a:extLst>
            </p:cNvPr>
            <p:cNvSpPr txBox="1"/>
            <p:nvPr/>
          </p:nvSpPr>
          <p:spPr>
            <a:xfrm>
              <a:off x="5363986" y="5491374"/>
              <a:ext cx="3011164" cy="326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0" cap="none" spc="0" normalizeH="0" baseline="0" dirty="0">
                  <a:ln>
                    <a:noFill/>
                  </a:ln>
                  <a:solidFill>
                    <a:srgbClr val="455F5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Arial" panose="020B0604020202020204" pitchFamily="34" charset="0"/>
                </a:rPr>
                <a:t>Možnost derogace</a:t>
              </a:r>
            </a:p>
          </p:txBody>
        </p:sp>
        <p:sp>
          <p:nvSpPr>
            <p:cNvPr id="322" name="Obdélník 321">
              <a:extLst>
                <a:ext uri="{FF2B5EF4-FFF2-40B4-BE49-F238E27FC236}">
                  <a16:creationId xmlns:a16="http://schemas.microsoft.com/office/drawing/2014/main" id="{BC52E4F4-FA50-4A01-9664-9D868F1EA969}"/>
                </a:ext>
              </a:extLst>
            </p:cNvPr>
            <p:cNvSpPr/>
            <p:nvPr/>
          </p:nvSpPr>
          <p:spPr>
            <a:xfrm>
              <a:off x="5133770" y="5533925"/>
              <a:ext cx="231012" cy="228787"/>
            </a:xfrm>
            <a:prstGeom prst="rect">
              <a:avLst/>
            </a:prstGeom>
            <a:solidFill>
              <a:srgbClr val="E3DED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1" i="0" u="none" strike="noStrike" kern="0" cap="none" spc="0" normalizeH="0" baseline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9" name="Skupina 328">
            <a:extLst>
              <a:ext uri="{FF2B5EF4-FFF2-40B4-BE49-F238E27FC236}">
                <a16:creationId xmlns:a16="http://schemas.microsoft.com/office/drawing/2014/main" id="{18645BE4-9567-4DBB-A89A-4C3EA6DEEB0B}"/>
              </a:ext>
            </a:extLst>
          </p:cNvPr>
          <p:cNvGrpSpPr/>
          <p:nvPr/>
        </p:nvGrpSpPr>
        <p:grpSpPr>
          <a:xfrm>
            <a:off x="647564" y="3356992"/>
            <a:ext cx="8172908" cy="2145848"/>
            <a:chOff x="443310" y="3994457"/>
            <a:chExt cx="7487426" cy="2145848"/>
          </a:xfrm>
        </p:grpSpPr>
        <p:sp>
          <p:nvSpPr>
            <p:cNvPr id="273" name="Šipka doprava 114">
              <a:extLst>
                <a:ext uri="{FF2B5EF4-FFF2-40B4-BE49-F238E27FC236}">
                  <a16:creationId xmlns:a16="http://schemas.microsoft.com/office/drawing/2014/main" id="{7019232B-BE52-414E-99C6-4A0FFDE04AAF}"/>
                </a:ext>
              </a:extLst>
            </p:cNvPr>
            <p:cNvSpPr/>
            <p:nvPr/>
          </p:nvSpPr>
          <p:spPr>
            <a:xfrm>
              <a:off x="1672756" y="4357051"/>
              <a:ext cx="984264" cy="329405"/>
            </a:xfrm>
            <a:prstGeom prst="rightArrow">
              <a:avLst/>
            </a:prstGeom>
            <a:solidFill>
              <a:srgbClr val="4AB5C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4" name="Šipka doprava 115">
              <a:extLst>
                <a:ext uri="{FF2B5EF4-FFF2-40B4-BE49-F238E27FC236}">
                  <a16:creationId xmlns:a16="http://schemas.microsoft.com/office/drawing/2014/main" id="{DC69A0DA-86A8-486C-82EC-71F0504D0B4A}"/>
                </a:ext>
              </a:extLst>
            </p:cNvPr>
            <p:cNvSpPr/>
            <p:nvPr/>
          </p:nvSpPr>
          <p:spPr>
            <a:xfrm>
              <a:off x="2665990" y="4357051"/>
              <a:ext cx="476257" cy="329405"/>
            </a:xfrm>
            <a:prstGeom prst="rightArrow">
              <a:avLst/>
            </a:prstGeom>
            <a:solidFill>
              <a:srgbClr val="549E3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Šipka doprava 116">
              <a:extLst>
                <a:ext uri="{FF2B5EF4-FFF2-40B4-BE49-F238E27FC236}">
                  <a16:creationId xmlns:a16="http://schemas.microsoft.com/office/drawing/2014/main" id="{898F9B92-897C-4D62-84CD-EB7393340A1A}"/>
                </a:ext>
              </a:extLst>
            </p:cNvPr>
            <p:cNvSpPr/>
            <p:nvPr/>
          </p:nvSpPr>
          <p:spPr>
            <a:xfrm>
              <a:off x="3163834" y="4357051"/>
              <a:ext cx="2375033" cy="329405"/>
            </a:xfrm>
            <a:prstGeom prst="rightArrow">
              <a:avLst/>
            </a:prstGeom>
            <a:solidFill>
              <a:srgbClr val="455F5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Šipka doprava 117">
              <a:extLst>
                <a:ext uri="{FF2B5EF4-FFF2-40B4-BE49-F238E27FC236}">
                  <a16:creationId xmlns:a16="http://schemas.microsoft.com/office/drawing/2014/main" id="{B330B31E-D114-41A8-9FAD-2E7776398DEF}"/>
                </a:ext>
              </a:extLst>
            </p:cNvPr>
            <p:cNvSpPr/>
            <p:nvPr/>
          </p:nvSpPr>
          <p:spPr>
            <a:xfrm>
              <a:off x="5579623" y="4357051"/>
              <a:ext cx="1930034" cy="329405"/>
            </a:xfrm>
            <a:prstGeom prst="rightArrow">
              <a:avLst/>
            </a:prstGeom>
            <a:solidFill>
              <a:srgbClr val="E3DED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" name="TextovéPole 276">
              <a:extLst>
                <a:ext uri="{FF2B5EF4-FFF2-40B4-BE49-F238E27FC236}">
                  <a16:creationId xmlns:a16="http://schemas.microsoft.com/office/drawing/2014/main" id="{7670470B-DC3E-4881-9AA8-3B04459BDBCE}"/>
                </a:ext>
              </a:extLst>
            </p:cNvPr>
            <p:cNvSpPr txBox="1"/>
            <p:nvPr/>
          </p:nvSpPr>
          <p:spPr>
            <a:xfrm>
              <a:off x="443310" y="4755776"/>
              <a:ext cx="1135310" cy="234715"/>
            </a:xfrm>
            <a:prstGeom prst="rect">
              <a:avLst/>
            </a:prstGeom>
            <a:solidFill>
              <a:srgbClr val="455F51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Arial" panose="020B0604020202020204" pitchFamily="34" charset="0"/>
                </a:rPr>
                <a:t>mFRR, čl. 20</a:t>
              </a:r>
            </a:p>
          </p:txBody>
        </p:sp>
        <p:sp>
          <p:nvSpPr>
            <p:cNvPr id="278" name="Šipka doprava 119">
              <a:extLst>
                <a:ext uri="{FF2B5EF4-FFF2-40B4-BE49-F238E27FC236}">
                  <a16:creationId xmlns:a16="http://schemas.microsoft.com/office/drawing/2014/main" id="{5A781EFF-6F1E-4B58-9C65-17D1DCF0CB0F}"/>
                </a:ext>
              </a:extLst>
            </p:cNvPr>
            <p:cNvSpPr/>
            <p:nvPr/>
          </p:nvSpPr>
          <p:spPr>
            <a:xfrm>
              <a:off x="1672756" y="4760793"/>
              <a:ext cx="984264" cy="329405"/>
            </a:xfrm>
            <a:prstGeom prst="rightArrow">
              <a:avLst/>
            </a:prstGeom>
            <a:solidFill>
              <a:srgbClr val="4AB5C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Šipka doprava 120">
              <a:extLst>
                <a:ext uri="{FF2B5EF4-FFF2-40B4-BE49-F238E27FC236}">
                  <a16:creationId xmlns:a16="http://schemas.microsoft.com/office/drawing/2014/main" id="{03B29383-BCCE-4666-A992-FD6547B3787D}"/>
                </a:ext>
              </a:extLst>
            </p:cNvPr>
            <p:cNvSpPr/>
            <p:nvPr/>
          </p:nvSpPr>
          <p:spPr>
            <a:xfrm>
              <a:off x="2665990" y="4760793"/>
              <a:ext cx="476257" cy="329405"/>
            </a:xfrm>
            <a:prstGeom prst="rightArrow">
              <a:avLst/>
            </a:prstGeom>
            <a:solidFill>
              <a:srgbClr val="549E3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" name="Šipka doprava 121">
              <a:extLst>
                <a:ext uri="{FF2B5EF4-FFF2-40B4-BE49-F238E27FC236}">
                  <a16:creationId xmlns:a16="http://schemas.microsoft.com/office/drawing/2014/main" id="{B4DB1707-2A7E-4C33-9E7F-B1749A8E63C7}"/>
                </a:ext>
              </a:extLst>
            </p:cNvPr>
            <p:cNvSpPr/>
            <p:nvPr/>
          </p:nvSpPr>
          <p:spPr>
            <a:xfrm>
              <a:off x="3163834" y="4760793"/>
              <a:ext cx="2375033" cy="329405"/>
            </a:xfrm>
            <a:prstGeom prst="rightArrow">
              <a:avLst/>
            </a:prstGeom>
            <a:solidFill>
              <a:srgbClr val="455F5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" name="Šipka doprava 122">
              <a:extLst>
                <a:ext uri="{FF2B5EF4-FFF2-40B4-BE49-F238E27FC236}">
                  <a16:creationId xmlns:a16="http://schemas.microsoft.com/office/drawing/2014/main" id="{0E988BB9-967E-4A35-A4BE-89EB35B62E86}"/>
                </a:ext>
              </a:extLst>
            </p:cNvPr>
            <p:cNvSpPr/>
            <p:nvPr/>
          </p:nvSpPr>
          <p:spPr>
            <a:xfrm>
              <a:off x="5579623" y="4760793"/>
              <a:ext cx="1930034" cy="329405"/>
            </a:xfrm>
            <a:prstGeom prst="rightArrow">
              <a:avLst/>
            </a:prstGeom>
            <a:solidFill>
              <a:srgbClr val="E3DED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" name="TextovéPole 281">
              <a:extLst>
                <a:ext uri="{FF2B5EF4-FFF2-40B4-BE49-F238E27FC236}">
                  <a16:creationId xmlns:a16="http://schemas.microsoft.com/office/drawing/2014/main" id="{079792B9-0EFF-417D-A4AE-9CE0EB74FC30}"/>
                </a:ext>
              </a:extLst>
            </p:cNvPr>
            <p:cNvSpPr txBox="1"/>
            <p:nvPr/>
          </p:nvSpPr>
          <p:spPr>
            <a:xfrm>
              <a:off x="443310" y="4358104"/>
              <a:ext cx="1135310" cy="234715"/>
            </a:xfrm>
            <a:prstGeom prst="rect">
              <a:avLst/>
            </a:prstGeom>
            <a:solidFill>
              <a:srgbClr val="455F51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Arial" panose="020B0604020202020204" pitchFamily="34" charset="0"/>
                </a:rPr>
                <a:t>aFRR, čl. 21</a:t>
              </a:r>
            </a:p>
          </p:txBody>
        </p:sp>
        <p:cxnSp>
          <p:nvCxnSpPr>
            <p:cNvPr id="283" name="Přímá spojnice 282">
              <a:extLst>
                <a:ext uri="{FF2B5EF4-FFF2-40B4-BE49-F238E27FC236}">
                  <a16:creationId xmlns:a16="http://schemas.microsoft.com/office/drawing/2014/main" id="{041516A2-A77A-48CD-9C8C-046486D3A1A6}"/>
                </a:ext>
              </a:extLst>
            </p:cNvPr>
            <p:cNvCxnSpPr>
              <a:cxnSpLocks/>
            </p:cNvCxnSpPr>
            <p:nvPr/>
          </p:nvCxnSpPr>
          <p:spPr>
            <a:xfrm>
              <a:off x="5585786" y="4325479"/>
              <a:ext cx="4900" cy="1688365"/>
            </a:xfrm>
            <a:prstGeom prst="line">
              <a:avLst/>
            </a:prstGeom>
            <a:noFill/>
            <a:ln w="9525" cap="flat" cmpd="sng" algn="ctr">
              <a:solidFill>
                <a:srgbClr val="455F5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4" name="Přímá spojnice 283">
              <a:extLst>
                <a:ext uri="{FF2B5EF4-FFF2-40B4-BE49-F238E27FC236}">
                  <a16:creationId xmlns:a16="http://schemas.microsoft.com/office/drawing/2014/main" id="{0902E076-DDFD-45C9-AA5B-A523016E4C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28904" y="4325479"/>
              <a:ext cx="7591" cy="1688365"/>
            </a:xfrm>
            <a:prstGeom prst="line">
              <a:avLst/>
            </a:prstGeom>
            <a:noFill/>
            <a:ln w="9525" cap="flat" cmpd="sng" algn="ctr">
              <a:solidFill>
                <a:srgbClr val="455F5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5" name="Přímá spojnice 284">
              <a:extLst>
                <a:ext uri="{FF2B5EF4-FFF2-40B4-BE49-F238E27FC236}">
                  <a16:creationId xmlns:a16="http://schemas.microsoft.com/office/drawing/2014/main" id="{44218EE8-B467-4882-B1A9-4BD867B9135D}"/>
                </a:ext>
              </a:extLst>
            </p:cNvPr>
            <p:cNvCxnSpPr>
              <a:cxnSpLocks/>
            </p:cNvCxnSpPr>
            <p:nvPr/>
          </p:nvCxnSpPr>
          <p:spPr>
            <a:xfrm>
              <a:off x="7507487" y="4325479"/>
              <a:ext cx="0" cy="1688365"/>
            </a:xfrm>
            <a:prstGeom prst="line">
              <a:avLst/>
            </a:prstGeom>
            <a:noFill/>
            <a:ln w="9525" cap="flat" cmpd="sng" algn="ctr">
              <a:solidFill>
                <a:srgbClr val="455F5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6" name="Přímá spojnice 285">
              <a:extLst>
                <a:ext uri="{FF2B5EF4-FFF2-40B4-BE49-F238E27FC236}">
                  <a16:creationId xmlns:a16="http://schemas.microsoft.com/office/drawing/2014/main" id="{E497F4BA-3C70-4D46-B49B-D7E2F937CE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1649" y="4325479"/>
              <a:ext cx="1639" cy="1664473"/>
            </a:xfrm>
            <a:prstGeom prst="line">
              <a:avLst/>
            </a:prstGeom>
            <a:noFill/>
            <a:ln w="9525" cap="flat" cmpd="sng" algn="ctr">
              <a:solidFill>
                <a:srgbClr val="455F5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7" name="Přímá spojnice 286">
              <a:extLst>
                <a:ext uri="{FF2B5EF4-FFF2-40B4-BE49-F238E27FC236}">
                  <a16:creationId xmlns:a16="http://schemas.microsoft.com/office/drawing/2014/main" id="{A7EF5C25-2FF4-460C-83A1-5E08BCAA7F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79345" y="4341778"/>
              <a:ext cx="18610" cy="1672066"/>
            </a:xfrm>
            <a:prstGeom prst="line">
              <a:avLst/>
            </a:prstGeom>
            <a:noFill/>
            <a:ln w="9525" cap="flat" cmpd="sng" algn="ctr">
              <a:solidFill>
                <a:srgbClr val="455F5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8" name="Přímá spojnice 287">
              <a:extLst>
                <a:ext uri="{FF2B5EF4-FFF2-40B4-BE49-F238E27FC236}">
                  <a16:creationId xmlns:a16="http://schemas.microsoft.com/office/drawing/2014/main" id="{D180F7E5-DD27-4495-BC38-EBEC292F55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46030" y="4341778"/>
              <a:ext cx="8963" cy="1672065"/>
            </a:xfrm>
            <a:prstGeom prst="line">
              <a:avLst/>
            </a:prstGeom>
            <a:noFill/>
            <a:ln w="9525" cap="flat" cmpd="sng" algn="ctr">
              <a:solidFill>
                <a:srgbClr val="455F5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9" name="TextovéPole 288">
              <a:extLst>
                <a:ext uri="{FF2B5EF4-FFF2-40B4-BE49-F238E27FC236}">
                  <a16:creationId xmlns:a16="http://schemas.microsoft.com/office/drawing/2014/main" id="{2F5013B0-9B6C-46F8-A720-29BAC7630796}"/>
                </a:ext>
              </a:extLst>
            </p:cNvPr>
            <p:cNvSpPr txBox="1"/>
            <p:nvPr/>
          </p:nvSpPr>
          <p:spPr>
            <a:xfrm rot="18973930">
              <a:off x="1500531" y="4090522"/>
              <a:ext cx="5361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55F5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Arial" panose="020B0604020202020204" pitchFamily="34" charset="0"/>
                </a:rPr>
                <a:t>2018</a:t>
              </a:r>
            </a:p>
          </p:txBody>
        </p:sp>
        <p:sp>
          <p:nvSpPr>
            <p:cNvPr id="290" name="TextovéPole 289">
              <a:extLst>
                <a:ext uri="{FF2B5EF4-FFF2-40B4-BE49-F238E27FC236}">
                  <a16:creationId xmlns:a16="http://schemas.microsoft.com/office/drawing/2014/main" id="{8072E51A-6FAF-41A1-B798-3387FB1965C9}"/>
                </a:ext>
              </a:extLst>
            </p:cNvPr>
            <p:cNvSpPr txBox="1"/>
            <p:nvPr/>
          </p:nvSpPr>
          <p:spPr>
            <a:xfrm rot="18973930">
              <a:off x="2454556" y="4031577"/>
              <a:ext cx="5978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55F5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Arial" panose="020B0604020202020204" pitchFamily="34" charset="0"/>
                </a:rPr>
                <a:t>2019</a:t>
              </a:r>
            </a:p>
          </p:txBody>
        </p:sp>
        <p:sp>
          <p:nvSpPr>
            <p:cNvPr id="291" name="TextovéPole 290">
              <a:extLst>
                <a:ext uri="{FF2B5EF4-FFF2-40B4-BE49-F238E27FC236}">
                  <a16:creationId xmlns:a16="http://schemas.microsoft.com/office/drawing/2014/main" id="{386868BF-F799-4EC7-B384-BB95F4F23AF2}"/>
                </a:ext>
              </a:extLst>
            </p:cNvPr>
            <p:cNvSpPr txBox="1"/>
            <p:nvPr/>
          </p:nvSpPr>
          <p:spPr>
            <a:xfrm rot="18973930">
              <a:off x="3406811" y="4031032"/>
              <a:ext cx="5969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55F5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Arial" panose="020B0604020202020204" pitchFamily="34" charset="0"/>
                </a:rPr>
                <a:t>2020</a:t>
              </a:r>
            </a:p>
          </p:txBody>
        </p:sp>
        <p:sp>
          <p:nvSpPr>
            <p:cNvPr id="292" name="TextovéPole 291">
              <a:extLst>
                <a:ext uri="{FF2B5EF4-FFF2-40B4-BE49-F238E27FC236}">
                  <a16:creationId xmlns:a16="http://schemas.microsoft.com/office/drawing/2014/main" id="{9CF3F885-94E9-4D00-A581-B8428689CA19}"/>
                </a:ext>
              </a:extLst>
            </p:cNvPr>
            <p:cNvSpPr txBox="1"/>
            <p:nvPr/>
          </p:nvSpPr>
          <p:spPr>
            <a:xfrm rot="18973930">
              <a:off x="4381263" y="4064038"/>
              <a:ext cx="5080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455F5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Arial" panose="020B0604020202020204" pitchFamily="34" charset="0"/>
                </a:rPr>
                <a:t>2021</a:t>
              </a:r>
            </a:p>
          </p:txBody>
        </p:sp>
        <p:sp>
          <p:nvSpPr>
            <p:cNvPr id="293" name="TextovéPole 292">
              <a:extLst>
                <a:ext uri="{FF2B5EF4-FFF2-40B4-BE49-F238E27FC236}">
                  <a16:creationId xmlns:a16="http://schemas.microsoft.com/office/drawing/2014/main" id="{61DEBC47-3D8C-4DD5-942D-0FCCB10C8CAB}"/>
                </a:ext>
              </a:extLst>
            </p:cNvPr>
            <p:cNvSpPr txBox="1"/>
            <p:nvPr/>
          </p:nvSpPr>
          <p:spPr>
            <a:xfrm rot="18973930">
              <a:off x="5405033" y="4040069"/>
              <a:ext cx="540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55F5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Arial" panose="020B0604020202020204" pitchFamily="34" charset="0"/>
                </a:rPr>
                <a:t>2022</a:t>
              </a:r>
            </a:p>
          </p:txBody>
        </p:sp>
        <p:sp>
          <p:nvSpPr>
            <p:cNvPr id="294" name="TextovéPole 293">
              <a:extLst>
                <a:ext uri="{FF2B5EF4-FFF2-40B4-BE49-F238E27FC236}">
                  <a16:creationId xmlns:a16="http://schemas.microsoft.com/office/drawing/2014/main" id="{8354D1DF-638B-4227-861F-83360016304F}"/>
                </a:ext>
              </a:extLst>
            </p:cNvPr>
            <p:cNvSpPr txBox="1"/>
            <p:nvPr/>
          </p:nvSpPr>
          <p:spPr>
            <a:xfrm rot="18973930">
              <a:off x="6349277" y="3994457"/>
              <a:ext cx="6698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55F5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Arial" panose="020B0604020202020204" pitchFamily="34" charset="0"/>
                </a:rPr>
                <a:t>2023</a:t>
              </a:r>
            </a:p>
          </p:txBody>
        </p:sp>
        <p:sp>
          <p:nvSpPr>
            <p:cNvPr id="295" name="TextovéPole 294">
              <a:extLst>
                <a:ext uri="{FF2B5EF4-FFF2-40B4-BE49-F238E27FC236}">
                  <a16:creationId xmlns:a16="http://schemas.microsoft.com/office/drawing/2014/main" id="{5B34E995-CBDA-47D6-8232-07639369CA51}"/>
                </a:ext>
              </a:extLst>
            </p:cNvPr>
            <p:cNvSpPr txBox="1"/>
            <p:nvPr/>
          </p:nvSpPr>
          <p:spPr>
            <a:xfrm rot="18973930">
              <a:off x="7312086" y="4008767"/>
              <a:ext cx="6186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55F5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Arial" panose="020B0604020202020204" pitchFamily="34" charset="0"/>
                </a:rPr>
                <a:t>2024</a:t>
              </a:r>
            </a:p>
          </p:txBody>
        </p:sp>
        <p:sp>
          <p:nvSpPr>
            <p:cNvPr id="296" name="Šipka doprava 22">
              <a:extLst>
                <a:ext uri="{FF2B5EF4-FFF2-40B4-BE49-F238E27FC236}">
                  <a16:creationId xmlns:a16="http://schemas.microsoft.com/office/drawing/2014/main" id="{A505884B-EAB9-4014-A252-5C0065387947}"/>
                </a:ext>
              </a:extLst>
            </p:cNvPr>
            <p:cNvSpPr/>
            <p:nvPr/>
          </p:nvSpPr>
          <p:spPr>
            <a:xfrm>
              <a:off x="2664388" y="5163407"/>
              <a:ext cx="894634" cy="329405"/>
            </a:xfrm>
            <a:prstGeom prst="rightArrow">
              <a:avLst/>
            </a:prstGeom>
            <a:solidFill>
              <a:srgbClr val="455F5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7" name="TextovéPole 296">
              <a:extLst>
                <a:ext uri="{FF2B5EF4-FFF2-40B4-BE49-F238E27FC236}">
                  <a16:creationId xmlns:a16="http://schemas.microsoft.com/office/drawing/2014/main" id="{70596BC4-DC42-4727-A2F5-33350FFFDBC4}"/>
                </a:ext>
              </a:extLst>
            </p:cNvPr>
            <p:cNvSpPr txBox="1"/>
            <p:nvPr/>
          </p:nvSpPr>
          <p:spPr>
            <a:xfrm>
              <a:off x="443310" y="5153447"/>
              <a:ext cx="1135311" cy="234715"/>
            </a:xfrm>
            <a:prstGeom prst="rect">
              <a:avLst/>
            </a:prstGeom>
            <a:solidFill>
              <a:srgbClr val="455F51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Arial" panose="020B0604020202020204" pitchFamily="34" charset="0"/>
                </a:rPr>
                <a:t>RR, čl. 19</a:t>
              </a:r>
            </a:p>
          </p:txBody>
        </p:sp>
        <p:sp>
          <p:nvSpPr>
            <p:cNvPr id="298" name="Šipka doprava 111">
              <a:extLst>
                <a:ext uri="{FF2B5EF4-FFF2-40B4-BE49-F238E27FC236}">
                  <a16:creationId xmlns:a16="http://schemas.microsoft.com/office/drawing/2014/main" id="{F1435138-EC97-487A-8760-3419453E67A3}"/>
                </a:ext>
              </a:extLst>
            </p:cNvPr>
            <p:cNvSpPr/>
            <p:nvPr/>
          </p:nvSpPr>
          <p:spPr>
            <a:xfrm>
              <a:off x="1668241" y="5163407"/>
              <a:ext cx="476257" cy="329405"/>
            </a:xfrm>
            <a:prstGeom prst="rightArrow">
              <a:avLst/>
            </a:prstGeom>
            <a:solidFill>
              <a:srgbClr val="4AB5C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9" name="Šipka doprava 112">
              <a:extLst>
                <a:ext uri="{FF2B5EF4-FFF2-40B4-BE49-F238E27FC236}">
                  <a16:creationId xmlns:a16="http://schemas.microsoft.com/office/drawing/2014/main" id="{7DE8A9FE-26EB-4264-A080-9812AE38BCAB}"/>
                </a:ext>
              </a:extLst>
            </p:cNvPr>
            <p:cNvSpPr/>
            <p:nvPr/>
          </p:nvSpPr>
          <p:spPr>
            <a:xfrm>
              <a:off x="2168135" y="5163407"/>
              <a:ext cx="476257" cy="329405"/>
            </a:xfrm>
            <a:prstGeom prst="rightArrow">
              <a:avLst/>
            </a:prstGeom>
            <a:solidFill>
              <a:srgbClr val="549E3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0" name="Šipka doprava 113">
              <a:extLst>
                <a:ext uri="{FF2B5EF4-FFF2-40B4-BE49-F238E27FC236}">
                  <a16:creationId xmlns:a16="http://schemas.microsoft.com/office/drawing/2014/main" id="{B86D5DF3-E393-43AA-9FA0-4B15B7FC6E6B}"/>
                </a:ext>
              </a:extLst>
            </p:cNvPr>
            <p:cNvSpPr/>
            <p:nvPr/>
          </p:nvSpPr>
          <p:spPr>
            <a:xfrm>
              <a:off x="3589752" y="5163407"/>
              <a:ext cx="1930034" cy="329405"/>
            </a:xfrm>
            <a:prstGeom prst="rightArrow">
              <a:avLst/>
            </a:prstGeom>
            <a:solidFill>
              <a:srgbClr val="E3DED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1" name="Šipka doprava 78">
              <a:extLst>
                <a:ext uri="{FF2B5EF4-FFF2-40B4-BE49-F238E27FC236}">
                  <a16:creationId xmlns:a16="http://schemas.microsoft.com/office/drawing/2014/main" id="{66C1A683-D3D7-4577-982D-CEDDD6B28CED}"/>
                </a:ext>
              </a:extLst>
            </p:cNvPr>
            <p:cNvSpPr/>
            <p:nvPr/>
          </p:nvSpPr>
          <p:spPr>
            <a:xfrm>
              <a:off x="2664388" y="5550631"/>
              <a:ext cx="894634" cy="329405"/>
            </a:xfrm>
            <a:prstGeom prst="rightArrow">
              <a:avLst/>
            </a:prstGeom>
            <a:solidFill>
              <a:srgbClr val="455F5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2" name="TextovéPole 301">
              <a:extLst>
                <a:ext uri="{FF2B5EF4-FFF2-40B4-BE49-F238E27FC236}">
                  <a16:creationId xmlns:a16="http://schemas.microsoft.com/office/drawing/2014/main" id="{9C3924E8-D087-40A1-BEEE-FFEDE45E41FB}"/>
                </a:ext>
              </a:extLst>
            </p:cNvPr>
            <p:cNvSpPr txBox="1"/>
            <p:nvPr/>
          </p:nvSpPr>
          <p:spPr>
            <a:xfrm>
              <a:off x="443310" y="5551120"/>
              <a:ext cx="1135310" cy="234715"/>
            </a:xfrm>
            <a:prstGeom prst="rect">
              <a:avLst/>
            </a:prstGeom>
            <a:solidFill>
              <a:srgbClr val="455F51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Arial" panose="020B0604020202020204" pitchFamily="34" charset="0"/>
                </a:rPr>
                <a:t>IN, čl. 22</a:t>
              </a:r>
            </a:p>
          </p:txBody>
        </p:sp>
        <p:sp>
          <p:nvSpPr>
            <p:cNvPr id="303" name="Šipka doprava 84">
              <a:extLst>
                <a:ext uri="{FF2B5EF4-FFF2-40B4-BE49-F238E27FC236}">
                  <a16:creationId xmlns:a16="http://schemas.microsoft.com/office/drawing/2014/main" id="{BDC892DF-27A1-4A02-B1B1-02CC23C5B53F}"/>
                </a:ext>
              </a:extLst>
            </p:cNvPr>
            <p:cNvSpPr/>
            <p:nvPr/>
          </p:nvSpPr>
          <p:spPr>
            <a:xfrm>
              <a:off x="1668241" y="5550631"/>
              <a:ext cx="476257" cy="329405"/>
            </a:xfrm>
            <a:prstGeom prst="rightArrow">
              <a:avLst/>
            </a:prstGeom>
            <a:solidFill>
              <a:srgbClr val="4AB5C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4" name="Šipka doprava 92">
              <a:extLst>
                <a:ext uri="{FF2B5EF4-FFF2-40B4-BE49-F238E27FC236}">
                  <a16:creationId xmlns:a16="http://schemas.microsoft.com/office/drawing/2014/main" id="{1DCBBC65-6102-4C27-8E3C-B64A29A5B099}"/>
                </a:ext>
              </a:extLst>
            </p:cNvPr>
            <p:cNvSpPr/>
            <p:nvPr/>
          </p:nvSpPr>
          <p:spPr>
            <a:xfrm>
              <a:off x="2168135" y="5550631"/>
              <a:ext cx="476257" cy="329405"/>
            </a:xfrm>
            <a:prstGeom prst="rightArrow">
              <a:avLst/>
            </a:prstGeom>
            <a:solidFill>
              <a:srgbClr val="549E3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5" name="Šipka doprava 99">
              <a:extLst>
                <a:ext uri="{FF2B5EF4-FFF2-40B4-BE49-F238E27FC236}">
                  <a16:creationId xmlns:a16="http://schemas.microsoft.com/office/drawing/2014/main" id="{2C34BFA3-A791-4CAA-825D-D85AC8213EF6}"/>
                </a:ext>
              </a:extLst>
            </p:cNvPr>
            <p:cNvSpPr/>
            <p:nvPr/>
          </p:nvSpPr>
          <p:spPr>
            <a:xfrm>
              <a:off x="3589752" y="5550631"/>
              <a:ext cx="1930034" cy="329405"/>
            </a:xfrm>
            <a:prstGeom prst="rightArrow">
              <a:avLst/>
            </a:prstGeom>
            <a:solidFill>
              <a:srgbClr val="E3DED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06" name="Přímá spojnice 305">
              <a:extLst>
                <a:ext uri="{FF2B5EF4-FFF2-40B4-BE49-F238E27FC236}">
                  <a16:creationId xmlns:a16="http://schemas.microsoft.com/office/drawing/2014/main" id="{3A076271-17D6-439F-A435-C5CBB90014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58573" y="4357051"/>
              <a:ext cx="9668" cy="1679837"/>
            </a:xfrm>
            <a:prstGeom prst="line">
              <a:avLst/>
            </a:prstGeom>
            <a:noFill/>
            <a:ln w="9525" cap="flat" cmpd="sng" algn="ctr">
              <a:solidFill>
                <a:srgbClr val="455F5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07" name="Obrázek 306">
              <a:extLst>
                <a:ext uri="{FF2B5EF4-FFF2-40B4-BE49-F238E27FC236}">
                  <a16:creationId xmlns:a16="http://schemas.microsoft.com/office/drawing/2014/main" id="{EF0146DF-C0BD-4D49-9EAD-00C240E0F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C0CF3A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2325727" y="4284459"/>
              <a:ext cx="283947" cy="3105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8" name="Obrázek 307">
              <a:extLst>
                <a:ext uri="{FF2B5EF4-FFF2-40B4-BE49-F238E27FC236}">
                  <a16:creationId xmlns:a16="http://schemas.microsoft.com/office/drawing/2014/main" id="{74230950-CCAF-4F67-B8B3-E5F2532BC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C0CF3A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2307693" y="4762667"/>
              <a:ext cx="283947" cy="3105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9" name="Obrázek 308">
              <a:extLst>
                <a:ext uri="{FF2B5EF4-FFF2-40B4-BE49-F238E27FC236}">
                  <a16:creationId xmlns:a16="http://schemas.microsoft.com/office/drawing/2014/main" id="{04789852-1FB4-43C8-9422-9752DF1E3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C0CF3A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792987" y="5544741"/>
              <a:ext cx="283947" cy="3105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10" name="Obrázek 309">
              <a:extLst>
                <a:ext uri="{FF2B5EF4-FFF2-40B4-BE49-F238E27FC236}">
                  <a16:creationId xmlns:a16="http://schemas.microsoft.com/office/drawing/2014/main" id="{638C0FC3-65D2-4A65-A247-C7AE7B485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C0CF3A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798155" y="5151896"/>
              <a:ext cx="283947" cy="3105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11" name="Obrázek 310">
              <a:extLst>
                <a:ext uri="{FF2B5EF4-FFF2-40B4-BE49-F238E27FC236}">
                  <a16:creationId xmlns:a16="http://schemas.microsoft.com/office/drawing/2014/main" id="{5EFC9E83-3084-43A5-A443-CDE720F5A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C0CF3A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2295828" y="5167961"/>
              <a:ext cx="283947" cy="3105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12" name="Picture 4" descr="Výsledek obrázku pro cross icon transparent background">
              <a:extLst>
                <a:ext uri="{FF2B5EF4-FFF2-40B4-BE49-F238E27FC236}">
                  <a16:creationId xmlns:a16="http://schemas.microsoft.com/office/drawing/2014/main" id="{984B7E9A-7EEB-401E-BCF4-EA8053BFA8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4554" y="5617879"/>
              <a:ext cx="203781" cy="2103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4" name="Skupina 313">
              <a:extLst>
                <a:ext uri="{FF2B5EF4-FFF2-40B4-BE49-F238E27FC236}">
                  <a16:creationId xmlns:a16="http://schemas.microsoft.com/office/drawing/2014/main" id="{25D7287D-1142-446D-A103-CF0CE55A3979}"/>
                </a:ext>
              </a:extLst>
            </p:cNvPr>
            <p:cNvGrpSpPr/>
            <p:nvPr/>
          </p:nvGrpSpPr>
          <p:grpSpPr>
            <a:xfrm>
              <a:off x="2825559" y="5800134"/>
              <a:ext cx="3351982" cy="340171"/>
              <a:chOff x="3563860" y="3849570"/>
              <a:chExt cx="4138678" cy="401453"/>
            </a:xfrm>
          </p:grpSpPr>
          <p:sp>
            <p:nvSpPr>
              <p:cNvPr id="318" name="Šipka doprava 92">
                <a:extLst>
                  <a:ext uri="{FF2B5EF4-FFF2-40B4-BE49-F238E27FC236}">
                    <a16:creationId xmlns:a16="http://schemas.microsoft.com/office/drawing/2014/main" id="{EB4E791E-0632-4E81-AEEC-4E54C8AC6635}"/>
                  </a:ext>
                </a:extLst>
              </p:cNvPr>
              <p:cNvSpPr/>
              <p:nvPr/>
            </p:nvSpPr>
            <p:spPr>
              <a:xfrm>
                <a:off x="3563860" y="3862276"/>
                <a:ext cx="625660" cy="388747"/>
              </a:xfrm>
              <a:prstGeom prst="rightArrow">
                <a:avLst/>
              </a:prstGeom>
              <a:solidFill>
                <a:srgbClr val="FF8F7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55F5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9" name="Šipka doprava 78">
                <a:extLst>
                  <a:ext uri="{FF2B5EF4-FFF2-40B4-BE49-F238E27FC236}">
                    <a16:creationId xmlns:a16="http://schemas.microsoft.com/office/drawing/2014/main" id="{67F614E5-C8D4-45D3-9D2C-8C9747E37D1F}"/>
                  </a:ext>
                </a:extLst>
              </p:cNvPr>
              <p:cNvSpPr/>
              <p:nvPr/>
            </p:nvSpPr>
            <p:spPr>
              <a:xfrm>
                <a:off x="4176990" y="3849570"/>
                <a:ext cx="1104601" cy="388747"/>
              </a:xfrm>
              <a:prstGeom prst="rightArrow">
                <a:avLst/>
              </a:prstGeom>
              <a:solidFill>
                <a:srgbClr val="455F5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55F5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0" name="Šipka doprava 99">
                <a:extLst>
                  <a:ext uri="{FF2B5EF4-FFF2-40B4-BE49-F238E27FC236}">
                    <a16:creationId xmlns:a16="http://schemas.microsoft.com/office/drawing/2014/main" id="{F299F65B-E55E-48A9-BDC2-C26BC91FAD2E}"/>
                  </a:ext>
                </a:extLst>
              </p:cNvPr>
              <p:cNvSpPr/>
              <p:nvPr/>
            </p:nvSpPr>
            <p:spPr>
              <a:xfrm>
                <a:off x="5319533" y="3849570"/>
                <a:ext cx="2383005" cy="388747"/>
              </a:xfrm>
              <a:prstGeom prst="rightArrow">
                <a:avLst/>
              </a:prstGeom>
              <a:solidFill>
                <a:srgbClr val="E3DED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55F5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5" name="Skupina 314">
            <a:extLst>
              <a:ext uri="{FF2B5EF4-FFF2-40B4-BE49-F238E27FC236}">
                <a16:creationId xmlns:a16="http://schemas.microsoft.com/office/drawing/2014/main" id="{14E9F0BC-5818-43D3-B00A-EABF4ABFF307}"/>
              </a:ext>
            </a:extLst>
          </p:cNvPr>
          <p:cNvGrpSpPr/>
          <p:nvPr/>
        </p:nvGrpSpPr>
        <p:grpSpPr>
          <a:xfrm>
            <a:off x="3954968" y="5882878"/>
            <a:ext cx="2101539" cy="461664"/>
            <a:chOff x="7914725" y="4853715"/>
            <a:chExt cx="2594761" cy="544833"/>
          </a:xfrm>
        </p:grpSpPr>
        <p:sp>
          <p:nvSpPr>
            <p:cNvPr id="316" name="TextovéPole 315">
              <a:extLst>
                <a:ext uri="{FF2B5EF4-FFF2-40B4-BE49-F238E27FC236}">
                  <a16:creationId xmlns:a16="http://schemas.microsoft.com/office/drawing/2014/main" id="{04B9D96D-CF4F-4E48-9E02-6E88BA08A407}"/>
                </a:ext>
              </a:extLst>
            </p:cNvPr>
            <p:cNvSpPr txBox="1"/>
            <p:nvPr/>
          </p:nvSpPr>
          <p:spPr>
            <a:xfrm>
              <a:off x="8144941" y="4853715"/>
              <a:ext cx="2364545" cy="544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0" cap="none" spc="0" normalizeH="0" baseline="0" dirty="0">
                  <a:ln>
                    <a:noFill/>
                  </a:ln>
                  <a:solidFill>
                    <a:srgbClr val="455F5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Arial" panose="020B0604020202020204" pitchFamily="34" charset="0"/>
                </a:rPr>
                <a:t>Žádost o doplnění</a:t>
              </a:r>
              <a:br>
                <a:rPr kumimoji="0" lang="cs-CZ" sz="1200" b="1" i="0" u="none" strike="noStrike" kern="0" cap="none" spc="0" normalizeH="0" baseline="0" dirty="0">
                  <a:ln>
                    <a:noFill/>
                  </a:ln>
                  <a:solidFill>
                    <a:srgbClr val="455F5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Arial" panose="020B0604020202020204" pitchFamily="34" charset="0"/>
                </a:rPr>
              </a:br>
              <a:r>
                <a:rPr kumimoji="0" lang="cs-CZ" sz="1200" b="1" i="0" u="none" strike="noStrike" kern="0" cap="none" spc="0" normalizeH="0" baseline="0" dirty="0">
                  <a:ln>
                    <a:noFill/>
                  </a:ln>
                  <a:solidFill>
                    <a:srgbClr val="455F5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Arial" panose="020B0604020202020204" pitchFamily="34" charset="0"/>
                </a:rPr>
                <a:t>(</a:t>
              </a:r>
              <a:r>
                <a:rPr kumimoji="0" lang="cs-CZ" sz="1200" b="1" i="0" u="none" strike="noStrike" kern="0" cap="none" spc="0" normalizeH="0" baseline="0" dirty="0" err="1">
                  <a:ln>
                    <a:noFill/>
                  </a:ln>
                  <a:solidFill>
                    <a:srgbClr val="455F5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Arial" panose="020B0604020202020204" pitchFamily="34" charset="0"/>
                </a:rPr>
                <a:t>Request</a:t>
              </a:r>
              <a:r>
                <a:rPr kumimoji="0" lang="cs-CZ" sz="1200" b="1" i="0" u="none" strike="noStrike" kern="0" cap="none" spc="0" normalizeH="0" baseline="0" dirty="0">
                  <a:ln>
                    <a:noFill/>
                  </a:ln>
                  <a:solidFill>
                    <a:srgbClr val="455F5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kumimoji="0" lang="cs-CZ" sz="1200" b="1" i="0" u="none" strike="noStrike" kern="0" cap="none" spc="0" normalizeH="0" baseline="0" dirty="0" err="1">
                  <a:ln>
                    <a:noFill/>
                  </a:ln>
                  <a:solidFill>
                    <a:srgbClr val="455F5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Arial" panose="020B0604020202020204" pitchFamily="34" charset="0"/>
                </a:rPr>
                <a:t>for</a:t>
              </a:r>
              <a:r>
                <a:rPr kumimoji="0" lang="cs-CZ" sz="1200" b="1" i="0" u="none" strike="noStrike" kern="0" cap="none" spc="0" normalizeH="0" baseline="0" dirty="0">
                  <a:ln>
                    <a:noFill/>
                  </a:ln>
                  <a:solidFill>
                    <a:srgbClr val="455F5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kumimoji="0" lang="cs-CZ" sz="1200" b="1" i="0" u="none" strike="noStrike" kern="0" cap="none" spc="0" normalizeH="0" baseline="0" dirty="0" err="1">
                  <a:ln>
                    <a:noFill/>
                  </a:ln>
                  <a:solidFill>
                    <a:srgbClr val="455F5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Arial" panose="020B0604020202020204" pitchFamily="34" charset="0"/>
                </a:rPr>
                <a:t>amendments</a:t>
              </a:r>
              <a:r>
                <a:rPr kumimoji="0" lang="cs-CZ" sz="1200" b="1" i="0" u="none" strike="noStrike" kern="0" cap="none" spc="0" normalizeH="0" baseline="0" dirty="0">
                  <a:ln>
                    <a:noFill/>
                  </a:ln>
                  <a:solidFill>
                    <a:srgbClr val="455F5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317" name="Obdélník 316">
              <a:extLst>
                <a:ext uri="{FF2B5EF4-FFF2-40B4-BE49-F238E27FC236}">
                  <a16:creationId xmlns:a16="http://schemas.microsoft.com/office/drawing/2014/main" id="{2D5ED6DC-7AF8-45C6-9F99-3610B606A293}"/>
                </a:ext>
              </a:extLst>
            </p:cNvPr>
            <p:cNvSpPr/>
            <p:nvPr/>
          </p:nvSpPr>
          <p:spPr>
            <a:xfrm>
              <a:off x="7914725" y="4926798"/>
              <a:ext cx="231012" cy="228787"/>
            </a:xfrm>
            <a:prstGeom prst="rect">
              <a:avLst/>
            </a:prstGeom>
            <a:solidFill>
              <a:srgbClr val="FF8F7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1" i="0" u="none" strike="noStrike" kern="0" cap="none" spc="0" normalizeH="0" baseline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0" name="TextovéPole 329">
            <a:extLst>
              <a:ext uri="{FF2B5EF4-FFF2-40B4-BE49-F238E27FC236}">
                <a16:creationId xmlns:a16="http://schemas.microsoft.com/office/drawing/2014/main" id="{CED9E97E-A32A-46EB-A2D4-E549F97D2239}"/>
              </a:ext>
            </a:extLst>
          </p:cNvPr>
          <p:cNvSpPr txBox="1"/>
          <p:nvPr/>
        </p:nvSpPr>
        <p:spPr>
          <a:xfrm>
            <a:off x="642910" y="428604"/>
            <a:ext cx="795645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</a:rPr>
              <a:t>Evropské platformy pro aktivaci regulační energie podle EBGL</a:t>
            </a:r>
          </a:p>
        </p:txBody>
      </p:sp>
      <p:graphicFrame>
        <p:nvGraphicFramePr>
          <p:cNvPr id="331" name="Tabulka 331">
            <a:extLst>
              <a:ext uri="{FF2B5EF4-FFF2-40B4-BE49-F238E27FC236}">
                <a16:creationId xmlns:a16="http://schemas.microsoft.com/office/drawing/2014/main" id="{878E531A-FEB1-408A-BEA5-E35CB6646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966931"/>
              </p:ext>
            </p:extLst>
          </p:nvPr>
        </p:nvGraphicFramePr>
        <p:xfrm>
          <a:off x="656708" y="1607073"/>
          <a:ext cx="7845438" cy="16597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2719">
                  <a:extLst>
                    <a:ext uri="{9D8B030D-6E8A-4147-A177-3AD203B41FA5}">
                      <a16:colId xmlns:a16="http://schemas.microsoft.com/office/drawing/2014/main" val="4245905712"/>
                    </a:ext>
                  </a:extLst>
                </a:gridCol>
                <a:gridCol w="3922719">
                  <a:extLst>
                    <a:ext uri="{9D8B030D-6E8A-4147-A177-3AD203B41FA5}">
                      <a16:colId xmlns:a16="http://schemas.microsoft.com/office/drawing/2014/main" val="2625517187"/>
                    </a:ext>
                  </a:extLst>
                </a:gridCol>
              </a:tblGrid>
              <a:tr h="829891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Imbalance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netting</a:t>
                      </a:r>
                      <a:endParaRPr lang="cs-CZ" dirty="0"/>
                    </a:p>
                    <a:p>
                      <a:pPr algn="ctr"/>
                      <a:r>
                        <a:rPr lang="cs-CZ" b="1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PICASSO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aFRR</a:t>
                      </a:r>
                      <a:endParaRPr lang="cs-CZ" dirty="0"/>
                    </a:p>
                    <a:p>
                      <a:pPr algn="ctr"/>
                      <a:r>
                        <a:rPr lang="cs-CZ" b="1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PICASSO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557734"/>
                  </a:ext>
                </a:extLst>
              </a:tr>
              <a:tr h="829891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aFRR</a:t>
                      </a:r>
                      <a:endParaRPr lang="cs-CZ" dirty="0"/>
                    </a:p>
                    <a:p>
                      <a:pPr algn="ctr"/>
                      <a:r>
                        <a:rPr lang="cs-CZ" b="1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RR</a:t>
                      </a:r>
                    </a:p>
                    <a:p>
                      <a:pPr algn="ctr"/>
                      <a:r>
                        <a:rPr lang="cs-CZ" b="1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TERRE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563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895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004" name="Group 60"/>
          <p:cNvGraphicFramePr>
            <a:graphicFrameLocks noGrp="1"/>
          </p:cNvGraphicFramePr>
          <p:nvPr/>
        </p:nvGraphicFramePr>
        <p:xfrm>
          <a:off x="1214414" y="1500174"/>
          <a:ext cx="6929486" cy="3285484"/>
        </p:xfrm>
        <a:graphic>
          <a:graphicData uri="http://schemas.openxmlformats.org/drawingml/2006/table">
            <a:tbl>
              <a:tblPr/>
              <a:tblGrid>
                <a:gridCol w="2176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79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689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2E2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pracovní den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2E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nepracovní den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2E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82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den 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2E2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noc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2E2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den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2E2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noc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2E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9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Primární regulace</a:t>
                      </a:r>
                      <a:endParaRPr kumimoji="0" lang="en-GB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2E2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55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Sekundární regulace</a:t>
                      </a:r>
                      <a:endParaRPr kumimoji="0" lang="en-GB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2E2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—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340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280—290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—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340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280—290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1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Minutová záloha (kladná)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2E2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—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320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—2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280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—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—2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68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Minutová záloha (záporná)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2E2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240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—2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220—2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0—2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0—2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82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Rychle startující záloha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2E2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550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550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550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550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1000" name="Rectangle 56"/>
          <p:cNvSpPr>
            <a:spLocks noGrp="1" noChangeArrowheads="1"/>
          </p:cNvSpPr>
          <p:nvPr>
            <p:ph type="body" idx="1"/>
          </p:nvPr>
        </p:nvSpPr>
        <p:spPr>
          <a:xfrm>
            <a:off x="214282" y="5286388"/>
            <a:ext cx="7345362" cy="1223963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cs-CZ" sz="1600" i="1" dirty="0"/>
              <a:t>Výše uvedené údaje reprezentují typickou potřebu </a:t>
            </a:r>
            <a:r>
              <a:rPr lang="cs-CZ" sz="1600" i="1" dirty="0" err="1"/>
              <a:t>PpS</a:t>
            </a:r>
            <a:r>
              <a:rPr lang="cs-CZ" sz="1600" i="1" dirty="0"/>
              <a:t> v MW</a:t>
            </a:r>
            <a:endParaRPr lang="en-GB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512" y="471810"/>
            <a:ext cx="8229600" cy="1084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Potřeby </a:t>
            </a:r>
            <a:r>
              <a:rPr lang="cs-CZ" sz="2700" dirty="0" err="1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PpS</a:t>
            </a:r>
            <a:endParaRPr lang="en-GB" sz="2700" dirty="0">
              <a:solidFill>
                <a:srgbClr val="BF2A34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908530"/>
      </p:ext>
    </p:extLst>
  </p:cSld>
  <p:clrMapOvr>
    <a:masterClrMapping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20000" y="853262"/>
            <a:ext cx="795645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</a:rPr>
              <a:t>Sekundární regulace U a Q (SRUQ)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57158" y="1620008"/>
            <a:ext cx="8572560" cy="48808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Napětí v PS musí být udržováno v bezpečných limitech:</a:t>
            </a:r>
          </a:p>
          <a:p>
            <a:pPr marL="800100" lvl="1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380 - 420 kV a 198 – 242 kV</a:t>
            </a:r>
          </a:p>
          <a:p>
            <a:pPr marL="800100" lvl="1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Bloky by si měly držet rezervy jalového výkonu Q</a:t>
            </a:r>
          </a:p>
          <a:p>
            <a:pPr marL="342900" lvl="1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Řízení napětí v PS spočívá na koncepci pilotních uzlů (PU), tj. rozvoden PS s vyvedenou elektrárnou</a:t>
            </a:r>
          </a:p>
          <a:p>
            <a:pPr marL="342900" lvl="1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Blok poskytující službu sekundární regulace U a Q jsou připojeny do systému ASRU (Automatická sekundární regulace napětí)</a:t>
            </a:r>
          </a:p>
          <a:p>
            <a:pPr marL="800100" lvl="2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ASRU podle požadované velikosti napětí na přípojnici PU reguluje buzení generátorů – tzn. Q dodávaný do / odebíraný ze sítě</a:t>
            </a:r>
          </a:p>
          <a:p>
            <a:pPr marL="800100" lvl="2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ASRU také dává doručení na použití tlumivek v PU</a:t>
            </a:r>
          </a:p>
          <a:p>
            <a:pPr marL="34290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Hodnoty napětí jsou zadávány podle návrhu Terciální regulace napětí (TRN) nebo podle provozní situace / pokynů přípravy provozu</a:t>
            </a:r>
          </a:p>
          <a:p>
            <a:pPr marL="34290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Zařízení ASRU bývají umístěna v rozvodnách popř. přímo na elektrárnách </a:t>
            </a:r>
          </a:p>
          <a:p>
            <a:pPr marL="34290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endParaRPr lang="cs-CZ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204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14348" y="571480"/>
            <a:ext cx="795645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</a:rPr>
              <a:t>Schopnost ostrovního provozu (OP)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85720" y="1285860"/>
            <a:ext cx="8501122" cy="52379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Elektrárenský blok, který poskytuje PpS Schopnost ostrovního provozu, je schopen provozu do části elektrizační soustavy vydělené z celku - ostrova</a:t>
            </a:r>
          </a:p>
          <a:p>
            <a:pPr marL="800100" lvl="1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Nutné pro řešení Stavu nouze (SN) a Předcházení SN </a:t>
            </a:r>
          </a:p>
          <a:p>
            <a:pPr marL="34290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Provoz v ostrově se vyznačuje zvýšenými nároky na regulační schopnost bloku</a:t>
            </a:r>
          </a:p>
          <a:p>
            <a:pPr marL="34290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Požadavkem na blok je, aby byl schopen:</a:t>
            </a:r>
          </a:p>
          <a:p>
            <a:pPr marL="800100" lvl="1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Přechod do ostrovního provozu (včetně provozu na vlastní spotřebu)</a:t>
            </a:r>
          </a:p>
          <a:p>
            <a:pPr marL="1257300" lvl="2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Regulace turbíny se přepíná (při ∆f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50 ± 0,2 Hz) do Režimu ostrovního provozu (ROP) s proporcionální regulací otáček</a:t>
            </a:r>
          </a:p>
          <a:p>
            <a:pPr marL="800100" lvl="1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Provozu v ostrově</a:t>
            </a:r>
          </a:p>
          <a:p>
            <a:pPr marL="1257300" lvl="2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Spolupráce s ostatními bloky v ostrově</a:t>
            </a:r>
          </a:p>
          <a:p>
            <a:pPr marL="1257300" lvl="2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Adekvátní odezva na ∆f a ∆U</a:t>
            </a:r>
          </a:p>
          <a:p>
            <a:pPr marL="1257300" lvl="2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Měnit otáčky (otevření ventilů) dle pokynů dispečera PPS</a:t>
            </a:r>
          </a:p>
          <a:p>
            <a:pPr marL="800100" lvl="1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Opětovného připojení k soustavě</a:t>
            </a:r>
          </a:p>
          <a:p>
            <a:pPr marL="34290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endParaRPr lang="cs-CZ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696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20000" y="853262"/>
            <a:ext cx="795645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</a:rPr>
              <a:t>Schopnost startu ze tmy (BS)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20000" y="1620008"/>
            <a:ext cx="7704000" cy="43292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Schopnost bloku najet bez nutnosti být napájen vnějším zdrojem a následné napájení sítě (ostrova)</a:t>
            </a:r>
          </a:p>
          <a:p>
            <a:pPr marL="34290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Zásadní při obnově soustavy po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blackoutu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např. pro napájení vlastní spotřeby jaderných elektráren</a:t>
            </a:r>
          </a:p>
          <a:p>
            <a:pPr marL="800100" lvl="1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ČEPS službu vykupuje u zdrojů v PS - EORK, EDAL</a:t>
            </a:r>
          </a:p>
          <a:p>
            <a:pPr marL="800100" lvl="1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Další zdroje schopné najetí ze tmy jsou v DS (Lipno, Vranov,…)</a:t>
            </a:r>
          </a:p>
        </p:txBody>
      </p:sp>
    </p:spTree>
    <p:extLst>
      <p:ext uri="{BB962C8B-B14F-4D97-AF65-F5344CB8AC3E}">
        <p14:creationId xmlns:p14="http://schemas.microsoft.com/office/powerpoint/2010/main" val="3273149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20000" y="853262"/>
            <a:ext cx="795645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</a:rPr>
              <a:t>Dále pro udržení vyrovnané bilance používáme…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00034" y="1916832"/>
            <a:ext cx="8286808" cy="40324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Vyrovnávací trh</a:t>
            </a:r>
          </a:p>
          <a:p>
            <a:pPr marL="34290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Operativní dodávka elektřiny z/do zahraničí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EregZ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Havarijní výpomoc</a:t>
            </a:r>
          </a:p>
          <a:p>
            <a:pPr marL="34290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Možné snížení výkonu (MSV)</a:t>
            </a:r>
          </a:p>
          <a:p>
            <a:pPr marL="800100" lvl="1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GCC –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Grid Control Cooperation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307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14348" y="285728"/>
            <a:ext cx="795645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</a:rPr>
              <a:t>Udržování kvality elektrické energie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14282" y="928670"/>
            <a:ext cx="8929718" cy="5715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lvl="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Efektivní provoz elektrizační soustavy vyžaduje udržování hodnot napětí a frekvence během normálního stavu</a:t>
            </a:r>
          </a:p>
          <a:p>
            <a:pPr marL="800100" lvl="1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Frekvence 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49,8 ; 50,2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Hz pro normální provoz</a:t>
            </a:r>
          </a:p>
          <a:p>
            <a:pPr marL="800100" lvl="1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Napětí 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&lt; 19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8 ; 242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380 ; 420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pro normální provoz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Důležité především na místech připojení uživatelů PS (PDS, výrobci, zahraniční PPS) </a:t>
            </a:r>
          </a:p>
          <a:p>
            <a:pPr marL="342900" lvl="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Nedodržování parametrů kvality dodávky elektrické energie by mohla mít negativní vliv na vlastní zařízení ES, okolní provozovatele PS, elektrárny, distribuce i konečné odběratele</a:t>
            </a:r>
          </a:p>
          <a:p>
            <a:pPr marL="342900" lvl="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PPS využívá tyto prostředky:</a:t>
            </a:r>
          </a:p>
          <a:p>
            <a:pPr marL="800100" lvl="1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Regulaci frekvence a výkonu (primární PR, sekundární SR, minutová záloha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MZt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Regulaci napětí</a:t>
            </a:r>
          </a:p>
          <a:p>
            <a:pPr marL="800100" lvl="1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Zajištění kvality napěťové sinusovky</a:t>
            </a:r>
          </a:p>
          <a:p>
            <a:pPr marL="800100" lvl="1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Zajištění stability přenosu (statická, dynamická, zabránění kyvům)  </a:t>
            </a:r>
          </a:p>
        </p:txBody>
      </p:sp>
    </p:spTree>
    <p:extLst>
      <p:ext uri="{BB962C8B-B14F-4D97-AF65-F5344CB8AC3E}">
        <p14:creationId xmlns:p14="http://schemas.microsoft.com/office/powerpoint/2010/main" val="1193952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20000" y="853262"/>
            <a:ext cx="8244488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</a:rPr>
              <a:t>Operativní dodávka elektřiny z/do zahraničí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14348" y="1714488"/>
            <a:ext cx="7704000" cy="40324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lvl="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Dodávka elektřiny z/do zahraničí uskutečněná na pokyn dispečera PPS</a:t>
            </a:r>
          </a:p>
          <a:p>
            <a:pPr marL="342900" lvl="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Jen se soustavami 50HzT a SEPS</a:t>
            </a:r>
          </a:p>
          <a:p>
            <a:pPr marL="342900" lvl="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EregZ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– negarantovaná</a:t>
            </a:r>
          </a:p>
          <a:p>
            <a:pPr marL="800100" lvl="1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Bez nutnosti rezervace přenosové kapacity</a:t>
            </a:r>
          </a:p>
          <a:p>
            <a:pPr marL="800100" lvl="1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 realizaci rozhoduje zdrojový PPS v závislosti na situaci v PS, zejména na přeshraničních profilech</a:t>
            </a:r>
          </a:p>
          <a:p>
            <a:pPr marL="800100" lvl="1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Dodávky lze aktivovat nebo ukončit vždy na přelomu obchodní hodiny</a:t>
            </a:r>
          </a:p>
          <a:p>
            <a:pPr marL="34290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Např. u predikované dlouhodobé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SyO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nestačí-li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MZt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06519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20000" y="853262"/>
            <a:ext cx="795645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</a:rPr>
              <a:t>Havarijní výpomoc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20000" y="1916832"/>
            <a:ext cx="7704000" cy="40324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lvl="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Poskytnutí chybějícího / přebytečného výkonu jinému PPS nebo naopak na žádost</a:t>
            </a:r>
          </a:p>
          <a:p>
            <a:pPr marL="342900" lvl="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Využívána především z bilančních, ale i napěťových a bezpečnostních důvodů</a:t>
            </a:r>
          </a:p>
          <a:p>
            <a:pPr marL="342900" lvl="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 poskytnutí havarijní výpomoci využívá ČEPS výkon vykoupený jako PpS</a:t>
            </a:r>
          </a:p>
          <a:p>
            <a:pPr marL="342900" lvl="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ČEPS má smlouvu s okolními PPS kromě Rakouska</a:t>
            </a:r>
          </a:p>
          <a:p>
            <a:pPr marL="342900" lvl="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Aktivace v rozmezí 15 – 30 min</a:t>
            </a:r>
          </a:p>
          <a:p>
            <a:pPr marL="342900" lvl="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Disponibilita se potvrzuje den dopředu</a:t>
            </a:r>
          </a:p>
          <a:p>
            <a:pPr marL="342900" lvl="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endParaRPr lang="cs-CZ" sz="1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endParaRPr lang="cs-CZ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99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42844" y="1071546"/>
            <a:ext cx="8858312" cy="5382360"/>
          </a:xfrm>
        </p:spPr>
        <p:txBody>
          <a:bodyPr>
            <a:noAutofit/>
          </a:bodyPr>
          <a:lstStyle/>
          <a:p>
            <a:r>
              <a:rPr lang="cs-CZ" sz="2400" dirty="0"/>
              <a:t>Výpočet a přidělování obchodovatelných přeshraničních přenosových kapacit</a:t>
            </a:r>
          </a:p>
          <a:p>
            <a:r>
              <a:rPr lang="cs-CZ" sz="2400" dirty="0"/>
              <a:t>Kontingenční analýza (kontrola na plnění kritéria n – 1)</a:t>
            </a:r>
          </a:p>
          <a:p>
            <a:r>
              <a:rPr lang="cs-CZ" sz="2400" dirty="0"/>
              <a:t>Nástroje a nápravná opatření (nenákladová a nákladová)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Odložení plánované odstávky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Změna zapojení sítě (rekonfigurace)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Vypnutí vedení nebo celé rozvodny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Zastavení přidělování přeshraničních přenosových kapacit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Zastavení vnitrodenního obchodování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Použití regulačních prvků v síti (PST)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Vnitřní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redispečing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Bilaterální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rdispečink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Vícestranný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redispečing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(MRA)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Krácení již přidělených přeshraničních přenosových kapacit </a:t>
            </a: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668424" cy="414000"/>
          </a:xfrm>
        </p:spPr>
        <p:txBody>
          <a:bodyPr/>
          <a:lstStyle/>
          <a:p>
            <a:pPr algn="l"/>
            <a:r>
              <a:rPr lang="cs-CZ" sz="3600" b="1" dirty="0">
                <a:solidFill>
                  <a:srgbClr val="C00000"/>
                </a:solidFill>
              </a:rPr>
              <a:t>Řešení přetížení</a:t>
            </a:r>
          </a:p>
        </p:txBody>
      </p:sp>
    </p:spTree>
    <p:extLst>
      <p:ext uri="{BB962C8B-B14F-4D97-AF65-F5344CB8AC3E}">
        <p14:creationId xmlns:p14="http://schemas.microsoft.com/office/powerpoint/2010/main" val="38808176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3184" y="347786"/>
            <a:ext cx="8229600" cy="1084982"/>
          </a:xfrm>
        </p:spPr>
        <p:txBody>
          <a:bodyPr/>
          <a:lstStyle/>
          <a:p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Redispečink</a:t>
            </a:r>
            <a:endParaRPr lang="en-GB" sz="2700" dirty="0">
              <a:solidFill>
                <a:srgbClr val="BF2A34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303" y="1164089"/>
            <a:ext cx="7345362" cy="180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cs-CZ" dirty="0"/>
              <a:t>Pro řešení přetížení síťových prvků nebo jeho předcházení</a:t>
            </a:r>
          </a:p>
          <a:p>
            <a:pPr lvl="1" eaLnBrk="1" hangingPunct="1"/>
            <a:r>
              <a:rPr lang="cs-CZ" dirty="0"/>
              <a:t>kritérium N-1</a:t>
            </a:r>
          </a:p>
          <a:p>
            <a:pPr lvl="1" eaLnBrk="1" hangingPunct="1"/>
            <a:r>
              <a:rPr lang="cs-CZ" dirty="0"/>
              <a:t>není podpůrná služba</a:t>
            </a:r>
            <a:endParaRPr lang="cs-CZ" sz="2000" dirty="0"/>
          </a:p>
          <a:p>
            <a:pPr eaLnBrk="1" hangingPunct="1"/>
            <a:endParaRPr lang="cs-CZ" dirty="0"/>
          </a:p>
          <a:p>
            <a:pPr lvl="1" eaLnBrk="1" hangingPunct="1"/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6676224" cy="382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2051720" y="3826864"/>
            <a:ext cx="720080" cy="288032"/>
          </a:xfrm>
          <a:prstGeom prst="line">
            <a:avLst/>
          </a:prstGeom>
          <a:ln w="60325">
            <a:solidFill>
              <a:srgbClr val="FFFF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3648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-237728" y="137472"/>
            <a:ext cx="8229600" cy="1084982"/>
          </a:xfrm>
        </p:spPr>
        <p:txBody>
          <a:bodyPr/>
          <a:lstStyle/>
          <a:p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Mezinárodní</a:t>
            </a:r>
            <a:r>
              <a:rPr lang="cs-CZ" dirty="0"/>
              <a:t> </a:t>
            </a:r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redispečink</a:t>
            </a:r>
            <a:endParaRPr lang="en-GB" sz="2700" dirty="0">
              <a:solidFill>
                <a:srgbClr val="BF2A34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7668344" cy="29555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333732" y="4658713"/>
            <a:ext cx="1402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limit</a:t>
            </a:r>
            <a:endParaRPr lang="cs-CZ" sz="900" b="1" dirty="0">
              <a:solidFill>
                <a:srgbClr val="FF0000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>
            <a:off x="1036174" y="4762314"/>
            <a:ext cx="67687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9552" y="1462019"/>
            <a:ext cx="7345362" cy="180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cs-CZ" dirty="0"/>
              <a:t>Přetížení přeshraničních vedení</a:t>
            </a:r>
          </a:p>
          <a:p>
            <a:pPr lvl="1" eaLnBrk="1" hangingPunct="1"/>
            <a:r>
              <a:rPr lang="cs-CZ" dirty="0"/>
              <a:t>bilaterální dohody</a:t>
            </a:r>
          </a:p>
          <a:p>
            <a:pPr lvl="1" eaLnBrk="1" hangingPunct="1"/>
            <a:r>
              <a:rPr lang="cs-CZ" dirty="0"/>
              <a:t>spolupráce v regionu (platforma TSC)</a:t>
            </a:r>
            <a:endParaRPr lang="cs-CZ" sz="2000" dirty="0"/>
          </a:p>
          <a:p>
            <a:pPr eaLnBrk="1" hangingPunct="1"/>
            <a:endParaRPr lang="cs-CZ" dirty="0"/>
          </a:p>
          <a:p>
            <a:pPr lvl="1" eaLnBrk="1" hangingPunct="1"/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8191313"/>
      </p:ext>
    </p:extLst>
  </p:cSld>
  <p:clrMapOvr>
    <a:masterClrMapping/>
  </p:clrMapOvr>
  <p:transition spd="slow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6908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Transformátory s posuvem fáze v PS ČR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1"/>
            <a:ext cx="8858280" cy="2500329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Požadavky a omezení</a:t>
            </a:r>
          </a:p>
          <a:p>
            <a:pPr lvl="1"/>
            <a:r>
              <a:rPr lang="cs-CZ" dirty="0"/>
              <a:t>Maximální tok činného výkonu</a:t>
            </a:r>
          </a:p>
          <a:p>
            <a:pPr lvl="1"/>
            <a:r>
              <a:rPr lang="cs-CZ" dirty="0"/>
              <a:t>Regulační rozsah</a:t>
            </a:r>
          </a:p>
          <a:p>
            <a:pPr lvl="1"/>
            <a:r>
              <a:rPr lang="cs-CZ" dirty="0"/>
              <a:t>Vyrobitelnost</a:t>
            </a:r>
          </a:p>
          <a:p>
            <a:pPr lvl="1"/>
            <a:r>
              <a:rPr lang="cs-CZ" dirty="0"/>
              <a:t>Umístění v soustavě</a:t>
            </a:r>
          </a:p>
          <a:p>
            <a:pPr lvl="1"/>
            <a:r>
              <a:rPr lang="cs-CZ" dirty="0"/>
              <a:t>Dopravitelnost</a:t>
            </a:r>
          </a:p>
        </p:txBody>
      </p:sp>
      <p:pic>
        <p:nvPicPr>
          <p:cNvPr id="4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745" y="3406804"/>
            <a:ext cx="5477849" cy="330834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Řešení pro PS ČR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>
            <a:noAutofit/>
          </a:bodyPr>
          <a:lstStyle/>
          <a:p>
            <a:r>
              <a:rPr lang="cs-CZ" sz="2400" dirty="0"/>
              <a:t>Umístění – transformovna Hradec u Kadaně sériově na dvojitou linku V445/446 mezi PS ČR a 50Hertz</a:t>
            </a:r>
          </a:p>
          <a:p>
            <a:r>
              <a:rPr lang="cs-CZ" sz="2400" dirty="0"/>
              <a:t>Průchozí výkon – 1700 MVA</a:t>
            </a:r>
          </a:p>
          <a:p>
            <a:r>
              <a:rPr lang="cs-CZ" sz="2400" dirty="0"/>
              <a:t>Maximální úhel – ± 30 ⁰</a:t>
            </a:r>
          </a:p>
          <a:p>
            <a:r>
              <a:rPr lang="cs-CZ" sz="2400" dirty="0"/>
              <a:t>Počet odboček – ± 32</a:t>
            </a:r>
          </a:p>
          <a:p>
            <a:r>
              <a:rPr lang="cs-CZ" sz="2400" dirty="0"/>
              <a:t>Rozměry jedné sady – 23 x 14,4 x 10 m</a:t>
            </a:r>
          </a:p>
          <a:p>
            <a:r>
              <a:rPr lang="cs-CZ" sz="2400" dirty="0"/>
              <a:t>Váha – 875 t 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2400" dirty="0"/>
              <a:t>2 PST: 2 x 850 MVA, +- 30°, každý stroj budicí a sériová jednotka (8 nádob) </a:t>
            </a:r>
          </a:p>
          <a:p>
            <a:pPr>
              <a:buNone/>
            </a:pPr>
            <a:r>
              <a:rPr lang="it-IT" sz="2400" dirty="0"/>
              <a:t>Dodavatel: </a:t>
            </a:r>
            <a:r>
              <a:rPr lang="it-IT" sz="2400" b="1" dirty="0"/>
              <a:t>TAMINI Trasformatori s.r.l., Legnano, Itálie.</a:t>
            </a:r>
            <a:endParaRPr lang="cs-CZ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BF2A34"/>
                </a:solidFill>
                <a:latin typeface="Arial Black" panose="020B0A04020102020204" pitchFamily="34" charset="0"/>
              </a:rPr>
              <a:t>Doprava PST</a:t>
            </a:r>
            <a:endParaRPr lang="cs-CZ" dirty="0"/>
          </a:p>
        </p:txBody>
      </p:sp>
      <p:pic>
        <p:nvPicPr>
          <p:cNvPr id="4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1214423"/>
            <a:ext cx="5930972" cy="385765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1071546"/>
            <a:ext cx="2880320" cy="2160240"/>
          </a:xfrm>
          <a:prstGeom prst="rect">
            <a:avLst/>
          </a:prstGeom>
        </p:spPr>
      </p:pic>
      <p:pic>
        <p:nvPicPr>
          <p:cNvPr id="6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3429000"/>
            <a:ext cx="3210245" cy="306294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692697"/>
            <a:ext cx="9001000" cy="2907754"/>
          </a:xfrm>
        </p:spPr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rgbClr val="BF2A34"/>
                </a:solidFill>
                <a:latin typeface="Arial Black" panose="020B0A04020102020204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683964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20000" y="853262"/>
            <a:ext cx="795645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</a:rPr>
              <a:t>Dispečerské řízení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20000" y="1916832"/>
            <a:ext cx="7704000" cy="40324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lvl="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1750" dirty="0">
                <a:latin typeface="Arial" panose="020B0604020202020204" pitchFamily="34" charset="0"/>
                <a:cs typeface="Arial" panose="020B0604020202020204" pitchFamily="34" charset="0"/>
              </a:rPr>
              <a:t>Skládá se z:</a:t>
            </a:r>
          </a:p>
          <a:p>
            <a:pPr marL="800100" lvl="1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1750" dirty="0">
                <a:latin typeface="Arial" panose="020B0604020202020204" pitchFamily="34" charset="0"/>
                <a:cs typeface="Arial" panose="020B0604020202020204" pitchFamily="34" charset="0"/>
              </a:rPr>
              <a:t>Přípravy provozu</a:t>
            </a:r>
          </a:p>
          <a:p>
            <a:pPr marL="1257300" lvl="2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1750" dirty="0">
                <a:latin typeface="Arial" panose="020B0604020202020204" pitchFamily="34" charset="0"/>
                <a:cs typeface="Arial" panose="020B0604020202020204" pitchFamily="34" charset="0"/>
              </a:rPr>
              <a:t>Plánování provozu PS (rozvodny, vedení, transformátory a jiná zařízení), výroby, spotřeby, bilance, struktury a objemu podpůrných služeb </a:t>
            </a:r>
          </a:p>
          <a:p>
            <a:pPr marL="800100" lvl="1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1750" dirty="0">
                <a:latin typeface="Arial" panose="020B0604020202020204" pitchFamily="34" charset="0"/>
                <a:cs typeface="Arial" panose="020B0604020202020204" pitchFamily="34" charset="0"/>
              </a:rPr>
              <a:t>Operativního řízení</a:t>
            </a:r>
          </a:p>
          <a:p>
            <a:pPr marL="1257300" lvl="2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1750" dirty="0">
                <a:latin typeface="Arial" panose="020B0604020202020204" pitchFamily="34" charset="0"/>
                <a:cs typeface="Arial" panose="020B0604020202020204" pitchFamily="34" charset="0"/>
              </a:rPr>
              <a:t>Realizace plánů z přípravy provozu a řešení neočekávaných provozních stavů PS</a:t>
            </a:r>
          </a:p>
          <a:p>
            <a:pPr marL="800100" lvl="1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1750" dirty="0">
                <a:latin typeface="Arial" panose="020B0604020202020204" pitchFamily="34" charset="0"/>
                <a:cs typeface="Arial" panose="020B0604020202020204" pitchFamily="34" charset="0"/>
              </a:rPr>
              <a:t>Hodnocení provozu</a:t>
            </a:r>
          </a:p>
          <a:p>
            <a:pPr marL="1257300" lvl="2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1750" dirty="0">
                <a:latin typeface="Arial" panose="020B0604020202020204" pitchFamily="34" charset="0"/>
                <a:cs typeface="Arial" panose="020B0604020202020204" pitchFamily="34" charset="0"/>
              </a:rPr>
              <a:t>Analýzy a vyhodnocení událostí spojených s provozem PS</a:t>
            </a:r>
          </a:p>
        </p:txBody>
      </p:sp>
    </p:spTree>
    <p:extLst>
      <p:ext uri="{BB962C8B-B14F-4D97-AF65-F5344CB8AC3E}">
        <p14:creationId xmlns:p14="http://schemas.microsoft.com/office/powerpoint/2010/main" val="3691422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352928" cy="525658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Příloha 1 k vyhlášce 79/2010 o dispečerském řízení a předávání údajů pro dispečerské řízení</a:t>
            </a:r>
          </a:p>
          <a:p>
            <a:r>
              <a:rPr lang="cs-CZ" dirty="0"/>
              <a:t>Roční (listopad)</a:t>
            </a:r>
          </a:p>
          <a:p>
            <a:r>
              <a:rPr lang="cs-CZ" dirty="0"/>
              <a:t>Měsíční (úterý posledního celého týdne v měsíci)</a:t>
            </a:r>
          </a:p>
          <a:p>
            <a:r>
              <a:rPr lang="cs-CZ" dirty="0"/>
              <a:t>Týdenní (čtvrtek)</a:t>
            </a:r>
          </a:p>
          <a:p>
            <a:r>
              <a:rPr lang="cs-CZ" dirty="0"/>
              <a:t>Denní (16:00 předcházejícího pracovního dne)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Výstupy: zatížení, odstávky, bilance výkonu a energie, potřena a dostupnost </a:t>
            </a:r>
            <a:r>
              <a:rPr lang="cs-CZ" dirty="0" err="1"/>
              <a:t>PpS</a:t>
            </a:r>
            <a:r>
              <a:rPr lang="cs-CZ" dirty="0"/>
              <a:t>, práce na zařízení PS a DS, výroba distribuovaných zdrojů, plán zahraniční spolupráce, dispečerský tunel, identifikace rizik provozu</a:t>
            </a:r>
          </a:p>
          <a:p>
            <a:endParaRPr lang="cs-CZ" dirty="0"/>
          </a:p>
          <a:p>
            <a:r>
              <a:rPr lang="cs-CZ" dirty="0"/>
              <a:t>Vnitrodenní změny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Povolování prací, vypínání, zapínání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Vnitrodenní obchodování</a:t>
            </a:r>
          </a:p>
          <a:p>
            <a:pPr lvl="2"/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Intraday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Balancing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market</a:t>
            </a: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720000" y="404664"/>
            <a:ext cx="7668424" cy="862536"/>
          </a:xfrm>
        </p:spPr>
        <p:txBody>
          <a:bodyPr/>
          <a:lstStyle/>
          <a:p>
            <a:pPr algn="l"/>
            <a:r>
              <a:rPr lang="cs-CZ" sz="3600" b="1" dirty="0">
                <a:solidFill>
                  <a:srgbClr val="C00000"/>
                </a:solidFill>
              </a:rPr>
              <a:t>Příprava provozu ES ČR</a:t>
            </a:r>
          </a:p>
        </p:txBody>
      </p:sp>
    </p:spTree>
    <p:extLst>
      <p:ext uri="{BB962C8B-B14F-4D97-AF65-F5344CB8AC3E}">
        <p14:creationId xmlns:p14="http://schemas.microsoft.com/office/powerpoint/2010/main" val="2233047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14348" y="357166"/>
            <a:ext cx="795645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</a:rPr>
              <a:t>Obnova provozu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14282" y="928670"/>
            <a:ext cx="8715436" cy="5929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lvl="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případě blackoutu (beznapěťový stav rozsáhlého území) je PPS ve spolupráci s partnery zodpovědný za obnovení provozu ES</a:t>
            </a:r>
          </a:p>
          <a:p>
            <a:pPr marL="342900" lvl="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Postup obnovy je popsán v Plánu obnovy</a:t>
            </a:r>
          </a:p>
          <a:p>
            <a:pPr marL="800100" lvl="1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Jsou definovány priority obnovy:</a:t>
            </a:r>
          </a:p>
          <a:p>
            <a:pPr marL="1257300" lvl="2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VS JE</a:t>
            </a:r>
          </a:p>
          <a:p>
            <a:pPr marL="1257300" lvl="2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VS systémových elektráren</a:t>
            </a:r>
          </a:p>
          <a:p>
            <a:pPr marL="1257300" lvl="2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Hlavní město</a:t>
            </a:r>
          </a:p>
          <a:p>
            <a:pPr marL="1257300" lvl="2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Další velká města</a:t>
            </a:r>
          </a:p>
          <a:p>
            <a:pPr marL="1257300" lvl="2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Ostatní</a:t>
            </a:r>
          </a:p>
          <a:p>
            <a:pPr marL="342900" lvl="0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Obnova probíhá pomocí:</a:t>
            </a:r>
          </a:p>
          <a:p>
            <a:pPr marL="1257300" lvl="2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Podání napětí ze zahraničí</a:t>
            </a:r>
          </a:p>
          <a:p>
            <a:pPr marL="1257300" lvl="2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Ostrovů, které se udržely</a:t>
            </a:r>
          </a:p>
          <a:p>
            <a:pPr marL="1257300" lvl="2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Zdrojů na vlastní spotřebě</a:t>
            </a:r>
          </a:p>
          <a:p>
            <a:pPr marL="1257300" lvl="2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Zdrojů schopných startu ze tmy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55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23850" y="1460522"/>
            <a:ext cx="3743325" cy="51117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342900" indent="-342900" algn="ctr">
              <a:spcBef>
                <a:spcPct val="20000"/>
              </a:spcBef>
            </a:pPr>
            <a:r>
              <a:rPr lang="cs-CZ" sz="1600">
                <a:latin typeface="+mn-lt"/>
              </a:rPr>
              <a:t>Regulované prostředí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4068763" y="1460522"/>
            <a:ext cx="3455987" cy="511175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342900" indent="-342900" algn="ctr">
              <a:spcBef>
                <a:spcPct val="20000"/>
              </a:spcBef>
            </a:pPr>
            <a:r>
              <a:rPr lang="cs-CZ" sz="1600">
                <a:latin typeface="+mn-lt"/>
              </a:rPr>
              <a:t>Trh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41338" y="1892322"/>
            <a:ext cx="2446337" cy="3040832"/>
          </a:xfrm>
          <a:prstGeom prst="rect">
            <a:avLst/>
          </a:prstGeom>
          <a:noFill/>
          <a:ln w="28575" algn="ctr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2000" b="1" dirty="0">
                <a:latin typeface="+mn-lt"/>
              </a:rPr>
              <a:t>Systémové služby</a:t>
            </a:r>
          </a:p>
          <a:p>
            <a:pPr marL="342900" indent="-342900">
              <a:spcBef>
                <a:spcPct val="20000"/>
              </a:spcBef>
            </a:pPr>
            <a:r>
              <a:rPr lang="cs-CZ" sz="1300" dirty="0">
                <a:latin typeface="+mn-lt"/>
              </a:rPr>
              <a:t>Udržování  výkonové rovnováhy v reálném čase</a:t>
            </a:r>
          </a:p>
          <a:p>
            <a:pPr marL="342900" indent="-342900">
              <a:spcBef>
                <a:spcPct val="20000"/>
              </a:spcBef>
            </a:pPr>
            <a:r>
              <a:rPr lang="cs-CZ" sz="1300" dirty="0">
                <a:latin typeface="+mn-lt"/>
              </a:rPr>
              <a:t>Udržování kvality elektřiny (frekvence, napětí, sinusovka, stabilita)</a:t>
            </a:r>
          </a:p>
          <a:p>
            <a:pPr marL="342900" indent="-342900">
              <a:spcBef>
                <a:spcPct val="20000"/>
              </a:spcBef>
            </a:pPr>
            <a:r>
              <a:rPr lang="cs-CZ" sz="1300" dirty="0">
                <a:latin typeface="+mn-lt"/>
              </a:rPr>
              <a:t>Obnovení provozu (Plán obnovy, ostrovní provoz, start ze tmy, atd.)</a:t>
            </a:r>
          </a:p>
          <a:p>
            <a:pPr marL="342900" indent="-342900">
              <a:spcBef>
                <a:spcPct val="20000"/>
              </a:spcBef>
            </a:pPr>
            <a:r>
              <a:rPr lang="cs-CZ" sz="1300" dirty="0">
                <a:latin typeface="+mn-lt"/>
              </a:rPr>
              <a:t>Dispečerské řízení</a:t>
            </a:r>
          </a:p>
          <a:p>
            <a:pPr marL="342900" indent="-342900">
              <a:spcBef>
                <a:spcPct val="20000"/>
              </a:spcBef>
            </a:pPr>
            <a:r>
              <a:rPr lang="cs-CZ" sz="1300" dirty="0">
                <a:latin typeface="+mn-lt"/>
              </a:rPr>
              <a:t>Bezpečnost provozu</a:t>
            </a:r>
          </a:p>
          <a:p>
            <a:pPr marL="342900" indent="-342900">
              <a:spcBef>
                <a:spcPct val="20000"/>
              </a:spcBef>
            </a:pPr>
            <a:r>
              <a:rPr lang="cs-CZ" sz="1300" dirty="0">
                <a:latin typeface="+mn-lt"/>
              </a:rPr>
              <a:t>Propustnost sítě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932363" y="1892322"/>
            <a:ext cx="2376487" cy="2172903"/>
          </a:xfrm>
          <a:prstGeom prst="rect">
            <a:avLst/>
          </a:prstGeom>
          <a:noFill/>
          <a:ln w="28575" algn="ctr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cs-CZ" sz="2000" b="1" dirty="0">
                <a:latin typeface="+mn-lt"/>
              </a:rPr>
              <a:t>Podpůrné služby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600" dirty="0">
                <a:latin typeface="+mn-lt"/>
              </a:rPr>
              <a:t>PR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600" dirty="0">
                <a:latin typeface="+mn-lt"/>
              </a:rPr>
              <a:t>SR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600" dirty="0" err="1">
                <a:latin typeface="+mn-lt"/>
              </a:rPr>
              <a:t>MZ</a:t>
            </a:r>
            <a:r>
              <a:rPr lang="cs-CZ" sz="1600" baseline="-25000" dirty="0" err="1">
                <a:latin typeface="+mn-lt"/>
              </a:rPr>
              <a:t>t</a:t>
            </a:r>
            <a:endParaRPr lang="cs-CZ" sz="1600" baseline="-250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600" dirty="0">
                <a:latin typeface="+mn-lt"/>
              </a:rPr>
              <a:t>Regulace U/Q</a:t>
            </a:r>
            <a:endParaRPr lang="en-US" sz="16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600" dirty="0">
                <a:latin typeface="+mn-lt"/>
              </a:rPr>
              <a:t>Start ze tmy</a:t>
            </a:r>
            <a:endParaRPr lang="en-US" sz="16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600" dirty="0">
                <a:latin typeface="+mn-lt"/>
              </a:rPr>
              <a:t>Ostrovní provoz</a:t>
            </a:r>
            <a:endParaRPr lang="en-US" sz="1600" dirty="0">
              <a:latin typeface="+mn-lt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3635375" y="1747860"/>
            <a:ext cx="792163" cy="446405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cs-CZ" sz="2000" b="1" dirty="0">
                <a:solidFill>
                  <a:srgbClr val="C00000"/>
                </a:solidFill>
                <a:latin typeface="+mn-lt"/>
              </a:rPr>
              <a:t>PPS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541338" y="5780110"/>
            <a:ext cx="2446337" cy="57626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cs-CZ" sz="2000" b="1" dirty="0">
                <a:solidFill>
                  <a:srgbClr val="C00000"/>
                </a:solidFill>
                <a:latin typeface="+mn-lt"/>
              </a:rPr>
              <a:t>Spotřebitelé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4932363" y="5780110"/>
            <a:ext cx="2376487" cy="57626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cs-CZ" sz="2000" b="1" dirty="0">
                <a:solidFill>
                  <a:srgbClr val="C00000"/>
                </a:solidFill>
                <a:latin typeface="+mn-lt"/>
              </a:rPr>
              <a:t>Poskytovatelé </a:t>
            </a:r>
            <a:r>
              <a:rPr lang="cs-CZ" sz="2000" b="1" dirty="0" err="1">
                <a:solidFill>
                  <a:srgbClr val="C00000"/>
                </a:solidFill>
                <a:latin typeface="+mn-lt"/>
              </a:rPr>
              <a:t>PpS</a:t>
            </a:r>
            <a:endParaRPr lang="cs-CZ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 flipH="1">
            <a:off x="4427538" y="3116285"/>
            <a:ext cx="504825" cy="1587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latin typeface="+mn-lt"/>
            </a:endParaRPr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 flipV="1">
            <a:off x="6659563" y="4065225"/>
            <a:ext cx="0" cy="163868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latin typeface="+mn-lt"/>
            </a:endParaRPr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 flipH="1">
            <a:off x="2987675" y="3116285"/>
            <a:ext cx="647700" cy="1587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latin typeface="+mn-lt"/>
            </a:endParaRPr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>
            <a:off x="928662" y="4933154"/>
            <a:ext cx="0" cy="85330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latin typeface="+mn-lt"/>
            </a:endParaRPr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2771775" y="5203847"/>
            <a:ext cx="863600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latin typeface="+mn-lt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2071670" y="5060972"/>
            <a:ext cx="652481" cy="338554"/>
          </a:xfrm>
          <a:prstGeom prst="rect">
            <a:avLst/>
          </a:prstGeom>
          <a:noFill/>
          <a:ln w="28575" algn="ctr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1600" dirty="0">
                <a:latin typeface="+mn-lt"/>
              </a:rPr>
              <a:t>EUR</a:t>
            </a:r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 flipV="1">
            <a:off x="2484438" y="5421335"/>
            <a:ext cx="0" cy="358775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latin typeface="+mn-lt"/>
            </a:endParaRPr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4427538" y="5203847"/>
            <a:ext cx="720725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latin typeface="+mn-lt"/>
            </a:endParaRP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5148263" y="5060972"/>
            <a:ext cx="709621" cy="338554"/>
          </a:xfrm>
          <a:prstGeom prst="rect">
            <a:avLst/>
          </a:prstGeom>
          <a:noFill/>
          <a:ln w="28575" algn="ctr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1600" dirty="0">
                <a:latin typeface="+mn-lt"/>
              </a:rPr>
              <a:t>EUR</a:t>
            </a:r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5435600" y="5421335"/>
            <a:ext cx="0" cy="358775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latin typeface="+mn-lt"/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33375"/>
            <a:ext cx="7345362" cy="936625"/>
          </a:xfrm>
        </p:spPr>
        <p:txBody>
          <a:bodyPr/>
          <a:lstStyle/>
          <a:p>
            <a:pPr eaLnBrk="1" hangingPunct="1"/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Vztah</a:t>
            </a:r>
            <a:r>
              <a:rPr lang="cs-CZ" sz="3600" dirty="0"/>
              <a:t> </a:t>
            </a:r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mezi</a:t>
            </a:r>
            <a:r>
              <a:rPr lang="cs-CZ" sz="3600" dirty="0"/>
              <a:t> </a:t>
            </a:r>
            <a:r>
              <a:rPr lang="cs-CZ" sz="2700" dirty="0" err="1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SyS</a:t>
            </a:r>
            <a:r>
              <a:rPr lang="cs-CZ" sz="3600" dirty="0"/>
              <a:t> </a:t>
            </a:r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a </a:t>
            </a:r>
            <a:r>
              <a:rPr lang="cs-CZ" sz="2700" dirty="0" err="1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PpS</a:t>
            </a:r>
            <a:endParaRPr lang="cs-CZ" sz="2700" dirty="0">
              <a:solidFill>
                <a:srgbClr val="BF2A34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8322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/>
      <p:bldP spid="56323" grpId="0" animBg="1"/>
      <p:bldP spid="56325" grpId="0" animBg="1"/>
      <p:bldP spid="56326" grpId="0" animBg="1"/>
      <p:bldP spid="56327" grpId="0" animBg="1"/>
      <p:bldP spid="56328" grpId="0" animBg="1"/>
      <p:bldP spid="56329" grpId="0" animBg="1"/>
      <p:bldP spid="56330" grpId="0" animBg="1"/>
      <p:bldP spid="56331" grpId="0" animBg="1"/>
      <p:bldP spid="56332" grpId="0" animBg="1"/>
      <p:bldP spid="56333" grpId="0" animBg="1"/>
      <p:bldP spid="56334" grpId="0" animBg="1"/>
      <p:bldP spid="56335" grpId="0" animBg="1"/>
      <p:bldP spid="56336" grpId="0" animBg="1"/>
      <p:bldP spid="56337" grpId="0" animBg="1"/>
      <p:bldP spid="56338" grpId="0" animBg="1"/>
      <p:bldP spid="563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42910" y="500042"/>
            <a:ext cx="795645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</a:rPr>
              <a:t>Podpůrné služby – původní terminologie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14282" y="1142984"/>
            <a:ext cx="8715436" cy="5593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300"/>
              </a:spcAft>
              <a:buClr>
                <a:srgbClr val="676767"/>
              </a:buClr>
              <a:buSzPct val="100000"/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Jedná se o činnosti, které PPS nakupuje u partnerů (elektrárny), aby si zajistil plnění Systémových služeb</a:t>
            </a:r>
          </a:p>
          <a:p>
            <a:pPr marL="342900" indent="-342900">
              <a:spcAft>
                <a:spcPts val="300"/>
              </a:spcAft>
              <a:buClr>
                <a:srgbClr val="676767"/>
              </a:buClr>
              <a:buSzPct val="100000"/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Patří mezi ně:</a:t>
            </a:r>
          </a:p>
          <a:p>
            <a:pPr marL="800100" lvl="1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Primární regulace frekvence (FCR, PR)</a:t>
            </a:r>
          </a:p>
          <a:p>
            <a:pPr marL="800100" lvl="1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Sekundární regulace frekvence a činných výkonů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aFRR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SR)</a:t>
            </a:r>
          </a:p>
          <a:p>
            <a:pPr marL="800100" lvl="1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Minutová záloha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mFRR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MZt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257300" lvl="2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5minutová (MZ5)</a:t>
            </a:r>
          </a:p>
          <a:p>
            <a:pPr marL="1257300" lvl="2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15minutová kladná (MZ15+)</a:t>
            </a:r>
          </a:p>
          <a:p>
            <a:pPr marL="1257300" lvl="2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15minutová záporná (MZ15-)</a:t>
            </a:r>
          </a:p>
          <a:p>
            <a:pPr marL="800100" lvl="1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Regulační záloha (RR+, RR-)</a:t>
            </a:r>
          </a:p>
          <a:p>
            <a:pPr marL="800100" lvl="1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Sekundární regulace napětí a jalových výkonů (SRUQ)</a:t>
            </a:r>
          </a:p>
          <a:p>
            <a:pPr marL="800100" lvl="1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Schopnost ostrovního provozu (OP)</a:t>
            </a:r>
          </a:p>
          <a:p>
            <a:pPr marL="800100" lvl="1" indent="-342900">
              <a:spcAft>
                <a:spcPts val="300"/>
              </a:spcAft>
              <a:buClr>
                <a:srgbClr val="676767"/>
              </a:buClr>
              <a:buFont typeface="Arial" panose="020B0604020202020204" pitchFamily="34" charset="0"/>
              <a:buChar char="■"/>
              <a:tabLst>
                <a:tab pos="3600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Schopnost najetí ze tmy (blackstart – BS)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435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>
            <a:normAutofit fontScale="90000"/>
          </a:bodyPr>
          <a:lstStyle/>
          <a:p>
            <a:r>
              <a:rPr lang="cs-CZ" sz="2800" b="1" dirty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Služby výkonové rovnováhy podle síťových kodexů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88B871-7FFE-422B-A77A-1275C4D77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12776"/>
            <a:ext cx="7848872" cy="48940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ČEPS zákla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BF2A34"/>
      </a:accent1>
      <a:accent2>
        <a:srgbClr val="13B9F1"/>
      </a:accent2>
      <a:accent3>
        <a:srgbClr val="623080"/>
      </a:accent3>
      <a:accent4>
        <a:srgbClr val="67676E"/>
      </a:accent4>
      <a:accent5>
        <a:srgbClr val="B1B2B7"/>
      </a:accent5>
      <a:accent6>
        <a:srgbClr val="3A1446"/>
      </a:accent6>
      <a:hlink>
        <a:srgbClr val="0070C0"/>
      </a:hlink>
      <a:folHlink>
        <a:srgbClr val="FF000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1311</TotalTime>
  <Words>2162</Words>
  <Application>Microsoft Office PowerPoint</Application>
  <PresentationFormat>Předvádění na obrazovce (4:3)</PresentationFormat>
  <Paragraphs>363</Paragraphs>
  <Slides>39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6" baseType="lpstr">
      <vt:lpstr>Arial</vt:lpstr>
      <vt:lpstr>Arial Black</vt:lpstr>
      <vt:lpstr>Calibri</vt:lpstr>
      <vt:lpstr>Cambria Math</vt:lpstr>
      <vt:lpstr>Symbol</vt:lpstr>
      <vt:lpstr>Wingdings</vt:lpstr>
      <vt:lpstr>blank</vt:lpstr>
      <vt:lpstr>Prezentace aplikace PowerPoint</vt:lpstr>
      <vt:lpstr>Prezentace aplikace PowerPoint</vt:lpstr>
      <vt:lpstr>Prezentace aplikace PowerPoint</vt:lpstr>
      <vt:lpstr>Prezentace aplikace PowerPoint</vt:lpstr>
      <vt:lpstr>Příprava provozu ES ČR</vt:lpstr>
      <vt:lpstr>Prezentace aplikace PowerPoint</vt:lpstr>
      <vt:lpstr>Vztah mezi SyS a PpS</vt:lpstr>
      <vt:lpstr>Prezentace aplikace PowerPoint</vt:lpstr>
      <vt:lpstr>Služby výkonové rovnováhy podle síťových kodexů </vt:lpstr>
      <vt:lpstr>Standardní produkty podle síťového nařízení EBGL</vt:lpstr>
      <vt:lpstr>Rozdělení podpůrných služeb v Kodexu PPS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Řešení přetížení</vt:lpstr>
      <vt:lpstr>Redispečink</vt:lpstr>
      <vt:lpstr>Mezinárodní redispečink</vt:lpstr>
      <vt:lpstr>Transformátory s posuvem fáze v PS ČR </vt:lpstr>
      <vt:lpstr>Řešení pro PS ČR </vt:lpstr>
      <vt:lpstr>Doprava PST</vt:lpstr>
      <vt:lpstr>Prezentace aplikace PowerPoint</vt:lpstr>
      <vt:lpstr>Děkuji za pozornost</vt:lpstr>
    </vt:vector>
  </TitlesOfParts>
  <Company>ČEPS,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Mezinárodní koordinace řízení soustav, plánování rozvoje a provozu a dispečerské řízení</dc:title>
  <dc:creator>Vrba Miroslav</dc:creator>
  <cp:lastModifiedBy>Richard Kabele</cp:lastModifiedBy>
  <cp:revision>122</cp:revision>
  <cp:lastPrinted>2016-10-06T14:27:53Z</cp:lastPrinted>
  <dcterms:created xsi:type="dcterms:W3CDTF">2016-09-07T13:16:29Z</dcterms:created>
  <dcterms:modified xsi:type="dcterms:W3CDTF">2021-10-12T09:37:15Z</dcterms:modified>
</cp:coreProperties>
</file>